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12192000" cy="6858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90" y="4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C2930-BD9A-47C4-B2CA-13CBDB534846}" type="datetimeFigureOut">
              <a:rPr lang="en-CA" smtClean="0"/>
              <a:t>2018-06-12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13F26-0662-48C0-B8FE-8EA76CFC2DF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924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367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7127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961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253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9155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1443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1348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52162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5243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3803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976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2372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506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274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4363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7901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3620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700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5604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3786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2168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450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1816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04098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1811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21466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491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4728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041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80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8553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994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561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7034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419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13F26-0662-48C0-B8FE-8EA76CFC2DF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36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4621" y="150222"/>
            <a:ext cx="2243455" cy="323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25979" y="2280920"/>
            <a:ext cx="7940040" cy="149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8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82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1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g"/><Relationship Id="rId11" Type="http://schemas.openxmlformats.org/officeDocument/2006/relationships/image" Target="../media/image90.png"/><Relationship Id="rId5" Type="http://schemas.openxmlformats.org/officeDocument/2006/relationships/image" Target="../media/image84.jpg"/><Relationship Id="rId10" Type="http://schemas.openxmlformats.org/officeDocument/2006/relationships/image" Target="../media/image89.jpg"/><Relationship Id="rId4" Type="http://schemas.openxmlformats.org/officeDocument/2006/relationships/image" Target="../media/image83.jpg"/><Relationship Id="rId9" Type="http://schemas.openxmlformats.org/officeDocument/2006/relationships/image" Target="../media/image8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19.png"/><Relationship Id="rId7" Type="http://schemas.openxmlformats.org/officeDocument/2006/relationships/image" Target="../media/image91.jpg"/><Relationship Id="rId12" Type="http://schemas.openxmlformats.org/officeDocument/2006/relationships/image" Target="../media/image9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11" Type="http://schemas.openxmlformats.org/officeDocument/2006/relationships/image" Target="../media/image83.jpg"/><Relationship Id="rId5" Type="http://schemas.openxmlformats.org/officeDocument/2006/relationships/image" Target="../media/image88.jpg"/><Relationship Id="rId10" Type="http://schemas.openxmlformats.org/officeDocument/2006/relationships/image" Target="../media/image92.png"/><Relationship Id="rId4" Type="http://schemas.openxmlformats.org/officeDocument/2006/relationships/image" Target="../media/image87.jpg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94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96.jp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100.png"/><Relationship Id="rId5" Type="http://schemas.openxmlformats.org/officeDocument/2006/relationships/image" Target="../media/image31.png"/><Relationship Id="rId10" Type="http://schemas.openxmlformats.org/officeDocument/2006/relationships/image" Target="../media/image99.png"/><Relationship Id="rId4" Type="http://schemas.openxmlformats.org/officeDocument/2006/relationships/image" Target="../media/image2.png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5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105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06.png"/><Relationship Id="rId10" Type="http://schemas.openxmlformats.org/officeDocument/2006/relationships/image" Target="../media/image115.png"/><Relationship Id="rId4" Type="http://schemas.openxmlformats.org/officeDocument/2006/relationships/image" Target="../media/image19.png"/><Relationship Id="rId9" Type="http://schemas.openxmlformats.org/officeDocument/2006/relationships/image" Target="../media/image114.png"/><Relationship Id="rId1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21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5" Type="http://schemas.openxmlformats.org/officeDocument/2006/relationships/image" Target="../media/image31.png"/><Relationship Id="rId23" Type="http://schemas.openxmlformats.org/officeDocument/2006/relationships/image" Target="../media/image8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Relationship Id="rId14" Type="http://schemas.openxmlformats.org/officeDocument/2006/relationships/image" Target="../media/image30.jpg"/><Relationship Id="rId2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" y="6350"/>
            <a:ext cx="12185650" cy="520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2185650" cy="5207000"/>
          </a:xfrm>
          <a:custGeom>
            <a:avLst/>
            <a:gdLst/>
            <a:ahLst/>
            <a:cxnLst/>
            <a:rect l="l" t="t" r="r" b="b"/>
            <a:pathLst>
              <a:path w="12185650" h="5207000">
                <a:moveTo>
                  <a:pt x="12185650" y="0"/>
                </a:moveTo>
                <a:lnTo>
                  <a:pt x="0" y="0"/>
                </a:lnTo>
                <a:lnTo>
                  <a:pt x="0" y="4908368"/>
                </a:lnTo>
                <a:lnTo>
                  <a:pt x="1996017" y="4908368"/>
                </a:lnTo>
                <a:lnTo>
                  <a:pt x="2377017" y="5194292"/>
                </a:lnTo>
                <a:lnTo>
                  <a:pt x="2385483" y="5197469"/>
                </a:lnTo>
                <a:lnTo>
                  <a:pt x="2398183" y="5202234"/>
                </a:lnTo>
                <a:lnTo>
                  <a:pt x="2410883" y="5207000"/>
                </a:lnTo>
                <a:lnTo>
                  <a:pt x="2421467" y="5207000"/>
                </a:lnTo>
                <a:lnTo>
                  <a:pt x="2434167" y="5207000"/>
                </a:lnTo>
                <a:lnTo>
                  <a:pt x="2444750" y="5202234"/>
                </a:lnTo>
                <a:lnTo>
                  <a:pt x="2457450" y="5197469"/>
                </a:lnTo>
                <a:lnTo>
                  <a:pt x="2465917" y="5194292"/>
                </a:lnTo>
                <a:lnTo>
                  <a:pt x="2846917" y="4908368"/>
                </a:lnTo>
                <a:lnTo>
                  <a:pt x="12185650" y="4908368"/>
                </a:lnTo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08300" y="2324100"/>
            <a:ext cx="3721100" cy="1562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370579" y="2565082"/>
            <a:ext cx="279781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15" dirty="0">
                <a:solidFill>
                  <a:srgbClr val="FEFEFE"/>
                </a:solidFill>
                <a:latin typeface="Century Gothic"/>
                <a:cs typeface="Century Gothic"/>
              </a:rPr>
              <a:t>Lesson</a:t>
            </a:r>
            <a:r>
              <a:rPr sz="5400" b="1" spc="-220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5400" b="1" dirty="0">
                <a:solidFill>
                  <a:srgbClr val="FEFEFE"/>
                </a:solidFill>
                <a:latin typeface="Century Gothic"/>
                <a:cs typeface="Century Gothic"/>
              </a:rPr>
              <a:t>6</a:t>
            </a:r>
            <a:endParaRPr sz="5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06500" y="5168900"/>
            <a:ext cx="8509000" cy="1574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67827" y="5417820"/>
            <a:ext cx="75812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latin typeface="Century Gothic"/>
                <a:cs typeface="Century Gothic"/>
              </a:rPr>
              <a:t>Let’s Learn </a:t>
            </a:r>
            <a:r>
              <a:rPr sz="5400" spc="-5" dirty="0">
                <a:latin typeface="Century Gothic"/>
                <a:cs typeface="Century Gothic"/>
              </a:rPr>
              <a:t>About</a:t>
            </a:r>
            <a:r>
              <a:rPr sz="5400" spc="60" dirty="0">
                <a:latin typeface="Century Gothic"/>
                <a:cs typeface="Century Gothic"/>
              </a:rPr>
              <a:t> </a:t>
            </a:r>
            <a:r>
              <a:rPr sz="5400" spc="-10" dirty="0">
                <a:latin typeface="Century Gothic"/>
                <a:cs typeface="Century Gothic"/>
              </a:rPr>
              <a:t>Pets!</a:t>
            </a:r>
            <a:endParaRPr sz="5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97700" y="482600"/>
            <a:ext cx="3073400" cy="2933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04800"/>
            <a:ext cx="2933700" cy="3429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93200" y="4521200"/>
            <a:ext cx="3098800" cy="2184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009" y="1367036"/>
            <a:ext cx="8390804" cy="4349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03787" y="159614"/>
            <a:ext cx="4050029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5" dirty="0">
                <a:latin typeface="Arial"/>
                <a:cs typeface="Arial"/>
              </a:rPr>
              <a:t>Today</a:t>
            </a:r>
            <a:r>
              <a:rPr sz="1900" b="1" spc="-95" dirty="0">
                <a:latin typeface="Arial"/>
                <a:cs typeface="Arial"/>
              </a:rPr>
              <a:t> </a:t>
            </a:r>
            <a:r>
              <a:rPr sz="1900" b="1" spc="30" dirty="0">
                <a:latin typeface="Arial"/>
                <a:cs typeface="Arial"/>
              </a:rPr>
              <a:t>Is</a:t>
            </a:r>
            <a:r>
              <a:rPr sz="1900" b="1" spc="-95" dirty="0">
                <a:latin typeface="Arial"/>
                <a:cs typeface="Arial"/>
              </a:rPr>
              <a:t> </a:t>
            </a:r>
            <a:r>
              <a:rPr sz="1900" b="1" spc="25" dirty="0">
                <a:latin typeface="Arial"/>
                <a:cs typeface="Arial"/>
              </a:rPr>
              <a:t>Monday</a:t>
            </a:r>
            <a:r>
              <a:rPr sz="1900" b="1" spc="-180" dirty="0">
                <a:latin typeface="Arial"/>
                <a:cs typeface="Arial"/>
              </a:rPr>
              <a:t> </a:t>
            </a:r>
            <a:r>
              <a:rPr sz="1100" spc="50" dirty="0"/>
              <a:t>Pictures</a:t>
            </a:r>
            <a:r>
              <a:rPr sz="1100" spc="100" dirty="0"/>
              <a:t> </a:t>
            </a:r>
            <a:r>
              <a:rPr sz="1100" spc="60" dirty="0"/>
              <a:t>by</a:t>
            </a:r>
            <a:r>
              <a:rPr sz="1100" spc="50" dirty="0"/>
              <a:t> </a:t>
            </a:r>
            <a:r>
              <a:rPr sz="1900" b="1" spc="25" dirty="0">
                <a:latin typeface="Arial"/>
                <a:cs typeface="Arial"/>
              </a:rPr>
              <a:t>Eric</a:t>
            </a:r>
            <a:r>
              <a:rPr sz="1900" b="1" spc="-85" dirty="0">
                <a:latin typeface="Arial"/>
                <a:cs typeface="Arial"/>
              </a:rPr>
              <a:t> </a:t>
            </a:r>
            <a:r>
              <a:rPr sz="1900" b="1" spc="30" dirty="0">
                <a:latin typeface="Arial"/>
                <a:cs typeface="Arial"/>
              </a:rPr>
              <a:t>Carle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5634" y="5899577"/>
            <a:ext cx="1119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solidFill>
                  <a:srgbClr val="282828"/>
                </a:solidFill>
                <a:latin typeface="Arial"/>
                <a:cs typeface="Arial"/>
              </a:rPr>
              <a:t>Philomel</a:t>
            </a:r>
            <a:r>
              <a:rPr sz="1100" spc="4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100" spc="75" dirty="0">
                <a:solidFill>
                  <a:srgbClr val="282828"/>
                </a:solidFill>
                <a:latin typeface="Arial"/>
                <a:cs typeface="Arial"/>
              </a:rPr>
              <a:t>Books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5287"/>
            <a:ext cx="8940800" cy="6056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489" y="160870"/>
            <a:ext cx="2286635" cy="59563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pc="25" dirty="0"/>
              <a:t>Tuesday,</a:t>
            </a:r>
            <a:r>
              <a:rPr spc="100" dirty="0"/>
              <a:t> </a:t>
            </a:r>
            <a:r>
              <a:rPr spc="90" dirty="0"/>
              <a:t>spaghetti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40" dirty="0"/>
              <a:t>Monday, </a:t>
            </a:r>
            <a:r>
              <a:rPr sz="1550" spc="100" dirty="0"/>
              <a:t>string </a:t>
            </a:r>
            <a:r>
              <a:rPr sz="1550" spc="55" dirty="0"/>
              <a:t>beans</a:t>
            </a:r>
            <a:endParaRPr sz="15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9595"/>
            <a:ext cx="8902700" cy="55745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74768" y="6279597"/>
            <a:ext cx="427990" cy="0"/>
          </a:xfrm>
          <a:custGeom>
            <a:avLst/>
            <a:gdLst/>
            <a:ahLst/>
            <a:cxnLst/>
            <a:rect l="l" t="t" r="r" b="b"/>
            <a:pathLst>
              <a:path w="427990">
                <a:moveTo>
                  <a:pt x="0" y="0"/>
                </a:moveTo>
                <a:lnTo>
                  <a:pt x="427930" y="0"/>
                </a:lnTo>
              </a:path>
            </a:pathLst>
          </a:custGeom>
          <a:ln w="290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72719" y="98340"/>
            <a:ext cx="2658110" cy="862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6350">
              <a:lnSpc>
                <a:spcPct val="109800"/>
              </a:lnSpc>
              <a:spcBef>
                <a:spcPts val="75"/>
              </a:spcBef>
            </a:pPr>
            <a:r>
              <a:rPr sz="1900" b="1" spc="0" dirty="0">
                <a:latin typeface="Arial"/>
                <a:cs typeface="Arial"/>
              </a:rPr>
              <a:t>Wednesday, </a:t>
            </a:r>
            <a:r>
              <a:rPr sz="1900" b="1" spc="30" dirty="0">
                <a:latin typeface="Arial"/>
                <a:cs typeface="Arial"/>
              </a:rPr>
              <a:t>ZOOOOP  </a:t>
            </a:r>
            <a:r>
              <a:rPr sz="1550" spc="85" dirty="0"/>
              <a:t>Tuesday,spaghetti  </a:t>
            </a:r>
            <a:r>
              <a:rPr sz="1550" spc="40" dirty="0"/>
              <a:t>Monday, </a:t>
            </a:r>
            <a:r>
              <a:rPr sz="1550" spc="100" dirty="0"/>
              <a:t>string</a:t>
            </a:r>
            <a:r>
              <a:rPr sz="1550" spc="40" dirty="0"/>
              <a:t> </a:t>
            </a:r>
            <a:r>
              <a:rPr sz="1550" spc="55" dirty="0"/>
              <a:t>beans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0836"/>
            <a:ext cx="8940800" cy="5953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38434" y="6281889"/>
            <a:ext cx="402590" cy="0"/>
          </a:xfrm>
          <a:custGeom>
            <a:avLst/>
            <a:gdLst/>
            <a:ahLst/>
            <a:cxnLst/>
            <a:rect l="l" t="t" r="r" b="b"/>
            <a:pathLst>
              <a:path w="402590">
                <a:moveTo>
                  <a:pt x="0" y="0"/>
                </a:moveTo>
                <a:lnTo>
                  <a:pt x="402365" y="0"/>
                </a:lnTo>
              </a:path>
            </a:pathLst>
          </a:custGeom>
          <a:ln w="244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7274" y="116615"/>
            <a:ext cx="2499360" cy="3232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5" dirty="0"/>
              <a:t>Thursday, </a:t>
            </a:r>
            <a:r>
              <a:rPr spc="85" dirty="0"/>
              <a:t>roast</a:t>
            </a:r>
            <a:r>
              <a:rPr spc="225" dirty="0"/>
              <a:t> </a:t>
            </a:r>
            <a:r>
              <a:rPr spc="25" dirty="0"/>
              <a:t>beef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4296" y="401187"/>
            <a:ext cx="2133600" cy="8197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5715">
              <a:lnSpc>
                <a:spcPct val="111900"/>
              </a:lnSpc>
              <a:spcBef>
                <a:spcPts val="110"/>
              </a:spcBef>
            </a:pPr>
            <a:r>
              <a:rPr sz="1550" spc="35" dirty="0">
                <a:solidFill>
                  <a:srgbClr val="282828"/>
                </a:solidFill>
                <a:latin typeface="Arial"/>
                <a:cs typeface="Arial"/>
              </a:rPr>
              <a:t>Wednesday, </a:t>
            </a:r>
            <a:r>
              <a:rPr sz="1550" b="1" spc="0" dirty="0">
                <a:solidFill>
                  <a:srgbClr val="282828"/>
                </a:solidFill>
                <a:latin typeface="Arial"/>
                <a:cs typeface="Arial"/>
              </a:rPr>
              <a:t>ZOOOOP  </a:t>
            </a:r>
            <a:r>
              <a:rPr sz="1550" spc="25" dirty="0">
                <a:solidFill>
                  <a:srgbClr val="282828"/>
                </a:solidFill>
                <a:latin typeface="Arial"/>
                <a:cs typeface="Arial"/>
              </a:rPr>
              <a:t>Tuesday, </a:t>
            </a:r>
            <a:r>
              <a:rPr sz="1550" spc="75" dirty="0">
                <a:solidFill>
                  <a:srgbClr val="282828"/>
                </a:solidFill>
                <a:latin typeface="Arial"/>
                <a:cs typeface="Arial"/>
              </a:rPr>
              <a:t>spaghetti  </a:t>
            </a:r>
            <a:r>
              <a:rPr sz="1550" spc="50" dirty="0">
                <a:solidFill>
                  <a:srgbClr val="282828"/>
                </a:solidFill>
                <a:latin typeface="Arial"/>
                <a:cs typeface="Arial"/>
              </a:rPr>
              <a:t>Monday, </a:t>
            </a:r>
            <a:r>
              <a:rPr sz="1550" spc="100" dirty="0">
                <a:solidFill>
                  <a:srgbClr val="282828"/>
                </a:solidFill>
                <a:latin typeface="Arial"/>
                <a:cs typeface="Arial"/>
              </a:rPr>
              <a:t>string</a:t>
            </a:r>
            <a:r>
              <a:rPr sz="1550" spc="-2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550" spc="55" dirty="0">
                <a:solidFill>
                  <a:srgbClr val="282828"/>
                </a:solidFill>
                <a:latin typeface="Arial"/>
                <a:cs typeface="Arial"/>
              </a:rPr>
              <a:t>beans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5303"/>
            <a:ext cx="8953500" cy="6001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782" y="0"/>
            <a:ext cx="8890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i="1" spc="-150" dirty="0">
                <a:solidFill>
                  <a:srgbClr val="676767"/>
                </a:solidFill>
                <a:latin typeface="Arial"/>
                <a:cs typeface="Arial"/>
              </a:rPr>
              <a:t>r</a:t>
            </a:r>
            <a:endParaRPr sz="16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8518" y="111216"/>
            <a:ext cx="2132965" cy="13874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2540">
              <a:lnSpc>
                <a:spcPct val="110900"/>
              </a:lnSpc>
              <a:spcBef>
                <a:spcPts val="20"/>
              </a:spcBef>
            </a:pPr>
            <a:r>
              <a:rPr sz="1900" spc="75" dirty="0"/>
              <a:t>Friday, </a:t>
            </a:r>
            <a:r>
              <a:rPr sz="1900" spc="114" dirty="0"/>
              <a:t>fresh </a:t>
            </a:r>
            <a:r>
              <a:rPr sz="1900" spc="130" dirty="0"/>
              <a:t>fish  </a:t>
            </a:r>
            <a:r>
              <a:rPr sz="1550" spc="50" dirty="0"/>
              <a:t>Thursday, </a:t>
            </a:r>
            <a:r>
              <a:rPr sz="1550" spc="65" dirty="0"/>
              <a:t>roast </a:t>
            </a:r>
            <a:r>
              <a:rPr sz="1550" spc="35" dirty="0"/>
              <a:t>beef  Wednesday, </a:t>
            </a:r>
            <a:r>
              <a:rPr sz="1500" b="1" spc="35" dirty="0">
                <a:latin typeface="Arial"/>
                <a:cs typeface="Arial"/>
              </a:rPr>
              <a:t>ZOOOOP  </a:t>
            </a:r>
            <a:r>
              <a:rPr sz="1550" spc="25" dirty="0"/>
              <a:t>Tuesday, </a:t>
            </a:r>
            <a:r>
              <a:rPr sz="1550" spc="75" dirty="0"/>
              <a:t>spaghetti  </a:t>
            </a:r>
            <a:r>
              <a:rPr sz="1550" spc="40" dirty="0"/>
              <a:t>Monday, </a:t>
            </a:r>
            <a:r>
              <a:rPr sz="1550" spc="100" dirty="0"/>
              <a:t>string</a:t>
            </a:r>
            <a:r>
              <a:rPr sz="1550" spc="50" dirty="0"/>
              <a:t> </a:t>
            </a:r>
            <a:r>
              <a:rPr sz="1550" spc="55" dirty="0"/>
              <a:t>beans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45" y="377457"/>
            <a:ext cx="8890954" cy="59344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736" y="0"/>
            <a:ext cx="920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25" dirty="0">
                <a:solidFill>
                  <a:srgbClr val="494949"/>
                </a:solidFill>
                <a:latin typeface="Times New Roman"/>
                <a:cs typeface="Times New Roman"/>
              </a:rPr>
              <a:t>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42688" y="144081"/>
            <a:ext cx="2178050" cy="3232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0" dirty="0"/>
              <a:t>Saturday,</a:t>
            </a:r>
            <a:r>
              <a:rPr spc="100" dirty="0"/>
              <a:t> chicken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43457" y="428642"/>
            <a:ext cx="2134870" cy="13576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2799"/>
              </a:lnSpc>
              <a:spcBef>
                <a:spcPts val="90"/>
              </a:spcBef>
            </a:pPr>
            <a:r>
              <a:rPr sz="1550" spc="50" dirty="0">
                <a:solidFill>
                  <a:srgbClr val="282828"/>
                </a:solidFill>
                <a:latin typeface="Arial"/>
                <a:cs typeface="Arial"/>
              </a:rPr>
              <a:t>Friday, </a:t>
            </a:r>
            <a:r>
              <a:rPr sz="1550" spc="75" dirty="0">
                <a:solidFill>
                  <a:srgbClr val="282828"/>
                </a:solidFill>
                <a:latin typeface="Arial"/>
                <a:cs typeface="Arial"/>
              </a:rPr>
              <a:t>fresh </a:t>
            </a:r>
            <a:r>
              <a:rPr sz="1550" spc="100" dirty="0">
                <a:solidFill>
                  <a:srgbClr val="282828"/>
                </a:solidFill>
                <a:latin typeface="Arial"/>
                <a:cs typeface="Arial"/>
              </a:rPr>
              <a:t>fish  </a:t>
            </a:r>
            <a:r>
              <a:rPr sz="1550" spc="50" dirty="0">
                <a:solidFill>
                  <a:srgbClr val="282828"/>
                </a:solidFill>
                <a:latin typeface="Arial"/>
                <a:cs typeface="Arial"/>
              </a:rPr>
              <a:t>Thursday, </a:t>
            </a:r>
            <a:r>
              <a:rPr sz="1550" spc="75" dirty="0">
                <a:solidFill>
                  <a:srgbClr val="282828"/>
                </a:solidFill>
                <a:latin typeface="Arial"/>
                <a:cs typeface="Arial"/>
              </a:rPr>
              <a:t>roast </a:t>
            </a:r>
            <a:r>
              <a:rPr sz="1550" spc="25" dirty="0">
                <a:solidFill>
                  <a:srgbClr val="282828"/>
                </a:solidFill>
                <a:latin typeface="Arial"/>
                <a:cs typeface="Arial"/>
              </a:rPr>
              <a:t>beef  </a:t>
            </a:r>
            <a:r>
              <a:rPr sz="1550" spc="35" dirty="0">
                <a:solidFill>
                  <a:srgbClr val="282828"/>
                </a:solidFill>
                <a:latin typeface="Arial"/>
                <a:cs typeface="Arial"/>
              </a:rPr>
              <a:t>Wednesday, </a:t>
            </a:r>
            <a:r>
              <a:rPr sz="1550" spc="0" dirty="0">
                <a:solidFill>
                  <a:srgbClr val="282828"/>
                </a:solidFill>
                <a:latin typeface="Arial"/>
                <a:cs typeface="Arial"/>
              </a:rPr>
              <a:t>ZOOOOP  </a:t>
            </a:r>
            <a:r>
              <a:rPr sz="1550" spc="25" dirty="0">
                <a:solidFill>
                  <a:srgbClr val="282828"/>
                </a:solidFill>
                <a:latin typeface="Arial"/>
                <a:cs typeface="Arial"/>
              </a:rPr>
              <a:t>Tuesday, </a:t>
            </a:r>
            <a:r>
              <a:rPr sz="1550" spc="75" dirty="0">
                <a:solidFill>
                  <a:srgbClr val="282828"/>
                </a:solidFill>
                <a:latin typeface="Arial"/>
                <a:cs typeface="Arial"/>
              </a:rPr>
              <a:t>spaghetti  </a:t>
            </a:r>
            <a:r>
              <a:rPr sz="1550" spc="40" dirty="0">
                <a:solidFill>
                  <a:srgbClr val="282828"/>
                </a:solidFill>
                <a:latin typeface="Arial"/>
                <a:cs typeface="Arial"/>
              </a:rPr>
              <a:t>Monday, </a:t>
            </a:r>
            <a:r>
              <a:rPr sz="1550" spc="100" dirty="0">
                <a:solidFill>
                  <a:srgbClr val="282828"/>
                </a:solidFill>
                <a:latin typeface="Arial"/>
                <a:cs typeface="Arial"/>
              </a:rPr>
              <a:t>string</a:t>
            </a:r>
            <a:r>
              <a:rPr sz="1550" spc="6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550" spc="55" dirty="0">
                <a:solidFill>
                  <a:srgbClr val="282828"/>
                </a:solidFill>
                <a:latin typeface="Arial"/>
                <a:cs typeface="Arial"/>
              </a:rPr>
              <a:t>beans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88480"/>
            <a:ext cx="8940800" cy="5287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292" y="0"/>
            <a:ext cx="9017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30" dirty="0">
                <a:solidFill>
                  <a:srgbClr val="3F3F3F"/>
                </a:solidFill>
                <a:latin typeface="Arial"/>
                <a:cs typeface="Arial"/>
              </a:rPr>
              <a:t>r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0" dirty="0"/>
              <a:t>Sunday, </a:t>
            </a:r>
            <a:r>
              <a:rPr spc="40" dirty="0"/>
              <a:t>ice</a:t>
            </a:r>
            <a:r>
              <a:rPr spc="165" dirty="0"/>
              <a:t> </a:t>
            </a:r>
            <a:r>
              <a:rPr spc="80" dirty="0"/>
              <a:t>cream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5391" y="434821"/>
            <a:ext cx="2130425" cy="162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>
              <a:lnSpc>
                <a:spcPct val="112500"/>
              </a:lnSpc>
              <a:spcBef>
                <a:spcPts val="100"/>
              </a:spcBef>
            </a:pPr>
            <a:r>
              <a:rPr sz="1550" spc="40" dirty="0">
                <a:solidFill>
                  <a:srgbClr val="282828"/>
                </a:solidFill>
                <a:latin typeface="Arial"/>
                <a:cs typeface="Arial"/>
              </a:rPr>
              <a:t>Saturday, </a:t>
            </a:r>
            <a:r>
              <a:rPr sz="1550" spc="85" dirty="0">
                <a:solidFill>
                  <a:srgbClr val="282828"/>
                </a:solidFill>
                <a:latin typeface="Arial"/>
                <a:cs typeface="Arial"/>
              </a:rPr>
              <a:t>chicken  </a:t>
            </a:r>
            <a:r>
              <a:rPr sz="1550" spc="50" dirty="0">
                <a:solidFill>
                  <a:srgbClr val="282828"/>
                </a:solidFill>
                <a:latin typeface="Arial"/>
                <a:cs typeface="Arial"/>
              </a:rPr>
              <a:t>Friday, </a:t>
            </a:r>
            <a:r>
              <a:rPr sz="1550" spc="75" dirty="0">
                <a:solidFill>
                  <a:srgbClr val="282828"/>
                </a:solidFill>
                <a:latin typeface="Arial"/>
                <a:cs typeface="Arial"/>
              </a:rPr>
              <a:t>fresh </a:t>
            </a:r>
            <a:r>
              <a:rPr sz="1550" spc="100" dirty="0">
                <a:solidFill>
                  <a:srgbClr val="282828"/>
                </a:solidFill>
                <a:latin typeface="Arial"/>
                <a:cs typeface="Arial"/>
              </a:rPr>
              <a:t>fish  </a:t>
            </a:r>
            <a:r>
              <a:rPr sz="1550" spc="50" dirty="0">
                <a:solidFill>
                  <a:srgbClr val="282828"/>
                </a:solidFill>
                <a:latin typeface="Arial"/>
                <a:cs typeface="Arial"/>
              </a:rPr>
              <a:t>Thursday, </a:t>
            </a:r>
            <a:r>
              <a:rPr sz="1550" spc="65" dirty="0">
                <a:solidFill>
                  <a:srgbClr val="282828"/>
                </a:solidFill>
                <a:latin typeface="Arial"/>
                <a:cs typeface="Arial"/>
              </a:rPr>
              <a:t>roast </a:t>
            </a:r>
            <a:r>
              <a:rPr sz="1550" spc="25" dirty="0">
                <a:solidFill>
                  <a:srgbClr val="282828"/>
                </a:solidFill>
                <a:latin typeface="Arial"/>
                <a:cs typeface="Arial"/>
              </a:rPr>
              <a:t>beef  </a:t>
            </a:r>
            <a:r>
              <a:rPr sz="1550" spc="35" dirty="0">
                <a:solidFill>
                  <a:srgbClr val="282828"/>
                </a:solidFill>
                <a:latin typeface="Arial"/>
                <a:cs typeface="Arial"/>
              </a:rPr>
              <a:t>Wednesday, </a:t>
            </a:r>
            <a:r>
              <a:rPr sz="1550" spc="0" dirty="0">
                <a:solidFill>
                  <a:srgbClr val="282828"/>
                </a:solidFill>
                <a:latin typeface="Arial"/>
                <a:cs typeface="Arial"/>
              </a:rPr>
              <a:t>ZOOOOP  </a:t>
            </a:r>
            <a:r>
              <a:rPr sz="1550" spc="25" dirty="0">
                <a:solidFill>
                  <a:srgbClr val="282828"/>
                </a:solidFill>
                <a:latin typeface="Arial"/>
                <a:cs typeface="Arial"/>
              </a:rPr>
              <a:t>Tuesday, </a:t>
            </a:r>
            <a:r>
              <a:rPr sz="1550" spc="75" dirty="0">
                <a:solidFill>
                  <a:srgbClr val="282828"/>
                </a:solidFill>
                <a:latin typeface="Arial"/>
                <a:cs typeface="Arial"/>
              </a:rPr>
              <a:t>spaghetti  </a:t>
            </a:r>
            <a:r>
              <a:rPr sz="1550" spc="40" dirty="0">
                <a:solidFill>
                  <a:srgbClr val="282828"/>
                </a:solidFill>
                <a:latin typeface="Arial"/>
                <a:cs typeface="Arial"/>
              </a:rPr>
              <a:t>Monday, </a:t>
            </a:r>
            <a:r>
              <a:rPr sz="1550" spc="100" dirty="0">
                <a:solidFill>
                  <a:srgbClr val="282828"/>
                </a:solidFill>
                <a:latin typeface="Arial"/>
                <a:cs typeface="Arial"/>
              </a:rPr>
              <a:t>string</a:t>
            </a:r>
            <a:r>
              <a:rPr sz="1550" spc="50" dirty="0">
                <a:solidFill>
                  <a:srgbClr val="282828"/>
                </a:solidFill>
                <a:latin typeface="Arial"/>
                <a:cs typeface="Arial"/>
              </a:rPr>
              <a:t> beans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4209"/>
            <a:ext cx="8940800" cy="6139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9022" y="0"/>
            <a:ext cx="100330" cy="277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i="1" spc="30" dirty="0">
                <a:solidFill>
                  <a:srgbClr val="363636"/>
                </a:solidFill>
                <a:latin typeface="Arial"/>
                <a:cs typeface="Arial"/>
              </a:rPr>
              <a:t>r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3" y="5659"/>
            <a:ext cx="148301" cy="31212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1" y="3121318"/>
            <a:ext cx="8729721" cy="395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8083" y="1365763"/>
            <a:ext cx="7999075" cy="17607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24032" y="585288"/>
            <a:ext cx="7754611" cy="785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41" y="3511302"/>
            <a:ext cx="8974658" cy="27459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793" y="48774"/>
            <a:ext cx="8928106" cy="62085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34560" y="1440469"/>
            <a:ext cx="1478041" cy="2810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74308" y="2185770"/>
            <a:ext cx="891710" cy="244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6456" y="2979942"/>
            <a:ext cx="3566843" cy="268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5636" y="3847424"/>
            <a:ext cx="415317" cy="610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52980" y="3737462"/>
            <a:ext cx="781773" cy="2443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6456" y="4397238"/>
            <a:ext cx="855065" cy="4398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8104" y="4568292"/>
            <a:ext cx="2296460" cy="2443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70769" y="621851"/>
            <a:ext cx="85506" cy="14295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70769" y="5008143"/>
            <a:ext cx="659621" cy="12828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28790" y="10948"/>
            <a:ext cx="0" cy="611505"/>
          </a:xfrm>
          <a:custGeom>
            <a:avLst/>
            <a:gdLst/>
            <a:ahLst/>
            <a:cxnLst/>
            <a:rect l="l" t="t" r="r" b="b"/>
            <a:pathLst>
              <a:path h="611505">
                <a:moveTo>
                  <a:pt x="0" y="610903"/>
                </a:moveTo>
                <a:lnTo>
                  <a:pt x="0" y="0"/>
                </a:lnTo>
              </a:path>
            </a:pathLst>
          </a:custGeom>
          <a:ln w="1526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12601" y="1562644"/>
            <a:ext cx="720725" cy="0"/>
          </a:xfrm>
          <a:custGeom>
            <a:avLst/>
            <a:gdLst/>
            <a:ahLst/>
            <a:cxnLst/>
            <a:rect l="l" t="t" r="r" b="b"/>
            <a:pathLst>
              <a:path w="720725">
                <a:moveTo>
                  <a:pt x="0" y="0"/>
                </a:moveTo>
                <a:lnTo>
                  <a:pt x="720697" y="0"/>
                </a:lnTo>
              </a:path>
            </a:pathLst>
          </a:custGeom>
          <a:ln w="305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66018" y="2326273"/>
            <a:ext cx="867410" cy="0"/>
          </a:xfrm>
          <a:custGeom>
            <a:avLst/>
            <a:gdLst/>
            <a:ahLst/>
            <a:cxnLst/>
            <a:rect l="l" t="t" r="r" b="b"/>
            <a:pathLst>
              <a:path w="867410">
                <a:moveTo>
                  <a:pt x="0" y="0"/>
                </a:moveTo>
                <a:lnTo>
                  <a:pt x="867280" y="0"/>
                </a:lnTo>
              </a:path>
            </a:pathLst>
          </a:custGeom>
          <a:ln w="366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55257" y="4406401"/>
            <a:ext cx="1490345" cy="0"/>
          </a:xfrm>
          <a:custGeom>
            <a:avLst/>
            <a:gdLst/>
            <a:ahLst/>
            <a:cxnLst/>
            <a:rect l="l" t="t" r="r" b="b"/>
            <a:pathLst>
              <a:path w="1490345">
                <a:moveTo>
                  <a:pt x="0" y="0"/>
                </a:moveTo>
                <a:lnTo>
                  <a:pt x="1490256" y="0"/>
                </a:lnTo>
              </a:path>
            </a:pathLst>
          </a:custGeom>
          <a:ln w="6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8545" y="4406401"/>
            <a:ext cx="1808480" cy="0"/>
          </a:xfrm>
          <a:custGeom>
            <a:avLst/>
            <a:gdLst/>
            <a:ahLst/>
            <a:cxnLst/>
            <a:rect l="l" t="t" r="r" b="b"/>
            <a:pathLst>
              <a:path w="1808480">
                <a:moveTo>
                  <a:pt x="0" y="0"/>
                </a:moveTo>
                <a:lnTo>
                  <a:pt x="1807851" y="0"/>
                </a:lnTo>
              </a:path>
            </a:pathLst>
          </a:custGeom>
          <a:ln w="61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2990" y="6291040"/>
            <a:ext cx="501015" cy="0"/>
          </a:xfrm>
          <a:custGeom>
            <a:avLst/>
            <a:gdLst/>
            <a:ahLst/>
            <a:cxnLst/>
            <a:rect l="l" t="t" r="r" b="b"/>
            <a:pathLst>
              <a:path w="501015">
                <a:moveTo>
                  <a:pt x="0" y="0"/>
                </a:moveTo>
                <a:lnTo>
                  <a:pt x="50082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2292" y="0"/>
            <a:ext cx="76200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i="1" spc="25" dirty="0">
                <a:solidFill>
                  <a:srgbClr val="2D2D2D"/>
                </a:solidFill>
                <a:latin typeface="Arial"/>
                <a:cs typeface="Arial"/>
              </a:rPr>
              <a:t>r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7997" y="153267"/>
            <a:ext cx="2059305" cy="3232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50" b="1" spc="-25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950" b="1" spc="15" dirty="0">
                <a:solidFill>
                  <a:srgbClr val="2D2D2D"/>
                </a:solidFill>
                <a:latin typeface="Arial"/>
                <a:cs typeface="Arial"/>
              </a:rPr>
              <a:t>is</a:t>
            </a:r>
            <a:r>
              <a:rPr sz="1950" b="1" spc="1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950" b="1" spc="-5" dirty="0">
                <a:solidFill>
                  <a:srgbClr val="2D2D2D"/>
                </a:solidFill>
                <a:latin typeface="Arial"/>
                <a:cs typeface="Arial"/>
              </a:rPr>
              <a:t>Monday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60130" y="1318060"/>
            <a:ext cx="85725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35" dirty="0">
                <a:solidFill>
                  <a:srgbClr val="565656"/>
                </a:solidFill>
                <a:latin typeface="Arial"/>
                <a:cs typeface="Arial"/>
              </a:rPr>
              <a:t>G</a:t>
            </a:r>
            <a:endParaRPr sz="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8798" y="1318053"/>
            <a:ext cx="1186815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50" b="1" spc="-685" dirty="0">
                <a:solidFill>
                  <a:srgbClr val="2D2D2D"/>
                </a:solidFill>
                <a:latin typeface="Times New Roman"/>
                <a:cs typeface="Times New Roman"/>
              </a:rPr>
              <a:t>a</a:t>
            </a:r>
            <a:r>
              <a:rPr sz="2350" b="1" spc="185" dirty="0">
                <a:solidFill>
                  <a:srgbClr val="2D2D2D"/>
                </a:solidFill>
                <a:latin typeface="Times New Roman"/>
                <a:cs typeface="Times New Roman"/>
              </a:rPr>
              <a:t> </a:t>
            </a:r>
            <a:r>
              <a:rPr sz="2350" u="heavy" spc="-335" dirty="0">
                <a:solidFill>
                  <a:srgbClr val="464646"/>
                </a:solidFill>
                <a:uFill>
                  <a:solidFill>
                    <a:srgbClr val="7E8589"/>
                  </a:solidFill>
                </a:uFill>
                <a:latin typeface="Times New Roman"/>
                <a:cs typeface="Times New Roman"/>
              </a:rPr>
              <a:t>.,</a:t>
            </a:r>
            <a:r>
              <a:rPr sz="2350" spc="-335" dirty="0">
                <a:solidFill>
                  <a:srgbClr val="464646"/>
                </a:solidFill>
                <a:latin typeface="Times New Roman"/>
                <a:cs typeface="Times New Roman"/>
              </a:rPr>
              <a:t> </a:t>
            </a:r>
            <a:r>
              <a:rPr sz="2350" u="heavy" spc="-450" dirty="0">
                <a:solidFill>
                  <a:srgbClr val="696B6B"/>
                </a:solidFill>
                <a:uFill>
                  <a:solidFill>
                    <a:srgbClr val="7E8589"/>
                  </a:solidFill>
                </a:uFill>
                <a:latin typeface="Times New Roman"/>
                <a:cs typeface="Times New Roman"/>
              </a:rPr>
              <a:t>)</a:t>
            </a:r>
            <a:r>
              <a:rPr sz="2350" u="heavy" spc="-370" dirty="0">
                <a:solidFill>
                  <a:srgbClr val="696B6B"/>
                </a:solidFill>
                <a:uFill>
                  <a:solidFill>
                    <a:srgbClr val="7E8589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950" u="heavy" spc="-765" dirty="0">
                <a:solidFill>
                  <a:srgbClr val="696B6B"/>
                </a:solidFill>
                <a:uFill>
                  <a:solidFill>
                    <a:srgbClr val="7E8589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950" spc="-175" dirty="0">
                <a:solidFill>
                  <a:srgbClr val="696B6B"/>
                </a:solidFill>
                <a:latin typeface="Times New Roman"/>
                <a:cs typeface="Times New Roman"/>
              </a:rPr>
              <a:t> </a:t>
            </a:r>
            <a:r>
              <a:rPr sz="2300" b="1" u="heavy" spc="-180" dirty="0">
                <a:solidFill>
                  <a:srgbClr val="464646"/>
                </a:solidFill>
                <a:uFill>
                  <a:solidFill>
                    <a:srgbClr val="578EA7"/>
                  </a:solidFill>
                </a:uFill>
                <a:latin typeface="Times New Roman"/>
                <a:cs typeface="Times New Roman"/>
              </a:rPr>
              <a:t>J</a:t>
            </a:r>
            <a:r>
              <a:rPr sz="2300" b="1" u="heavy" spc="-180" dirty="0">
                <a:solidFill>
                  <a:srgbClr val="578EA7"/>
                </a:solidFill>
                <a:uFill>
                  <a:solidFill>
                    <a:srgbClr val="578EA7"/>
                  </a:solidFill>
                </a:uFill>
                <a:latin typeface="Times New Roman"/>
                <a:cs typeface="Times New Roman"/>
              </a:rPr>
              <a:t>F</a:t>
            </a:r>
            <a:r>
              <a:rPr sz="2300" b="1" u="heavy" spc="235" dirty="0">
                <a:solidFill>
                  <a:srgbClr val="578EA7"/>
                </a:solidFill>
                <a:uFill>
                  <a:solidFill>
                    <a:srgbClr val="578EA7"/>
                  </a:solidFill>
                </a:uFill>
                <a:latin typeface="Times New Roman"/>
                <a:cs typeface="Times New Roman"/>
              </a:rPr>
              <a:t> 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0945" y="1802701"/>
            <a:ext cx="125984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45" dirty="0">
                <a:solidFill>
                  <a:srgbClr val="2D2D2D"/>
                </a:solidFill>
                <a:latin typeface="Arial"/>
                <a:cs typeface="Arial"/>
              </a:rPr>
              <a:t>To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 </a:t>
            </a:r>
            <a:r>
              <a:rPr sz="750" spc="-15" dirty="0">
                <a:solidFill>
                  <a:srgbClr val="464646"/>
                </a:solidFill>
                <a:latin typeface="Arial"/>
                <a:cs typeface="Arial"/>
              </a:rPr>
              <a:t>day </a:t>
            </a:r>
            <a:r>
              <a:rPr sz="750" dirty="0">
                <a:solidFill>
                  <a:srgbClr val="464646"/>
                </a:solidFill>
                <a:latin typeface="Arial"/>
                <a:cs typeface="Arial"/>
              </a:rPr>
              <a:t>is </a:t>
            </a: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Mon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</a:t>
            </a:r>
            <a:r>
              <a:rPr sz="750" spc="8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30" dirty="0">
                <a:solidFill>
                  <a:srgbClr val="464646"/>
                </a:solidFill>
                <a:latin typeface="Arial"/>
                <a:cs typeface="Arial"/>
              </a:rPr>
              <a:t>day.</a:t>
            </a:r>
            <a:r>
              <a:rPr sz="750" spc="-30" dirty="0">
                <a:solidFill>
                  <a:srgbClr val="8E999E"/>
                </a:solidFill>
                <a:latin typeface="Arial"/>
                <a:cs typeface="Arial"/>
              </a:rPr>
              <a:t>_</a:t>
            </a:r>
            <a:endParaRPr sz="7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74624" y="1802701"/>
            <a:ext cx="39179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15" dirty="0">
                <a:solidFill>
                  <a:srgbClr val="2D2D2D"/>
                </a:solidFill>
                <a:latin typeface="Arial"/>
                <a:cs typeface="Arial"/>
              </a:rPr>
              <a:t>to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464646"/>
                </a:solidFill>
                <a:latin typeface="Arial"/>
                <a:cs typeface="Arial"/>
              </a:rPr>
              <a:t>day</a:t>
            </a:r>
            <a:endParaRPr sz="7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43192" y="1802701"/>
            <a:ext cx="68072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solidFill>
                  <a:srgbClr val="464646"/>
                </a:solidFill>
                <a:latin typeface="Arial"/>
                <a:cs typeface="Arial"/>
              </a:rPr>
              <a:t>is </a:t>
            </a:r>
            <a:r>
              <a:rPr sz="750" spc="0" dirty="0">
                <a:solidFill>
                  <a:srgbClr val="2D2D2D"/>
                </a:solidFill>
                <a:latin typeface="Arial"/>
                <a:cs typeface="Arial"/>
              </a:rPr>
              <a:t>Mon </a:t>
            </a:r>
            <a:r>
              <a:rPr sz="750" spc="5" dirty="0">
                <a:solidFill>
                  <a:srgbClr val="2D2D2D"/>
                </a:solidFill>
                <a:latin typeface="Arial"/>
                <a:cs typeface="Arial"/>
              </a:rPr>
              <a:t>-</a:t>
            </a:r>
            <a:r>
              <a:rPr sz="750" spc="18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30" dirty="0">
                <a:solidFill>
                  <a:srgbClr val="464646"/>
                </a:solidFill>
                <a:latin typeface="Arial"/>
                <a:cs typeface="Arial"/>
              </a:rPr>
              <a:t>day,</a:t>
            </a:r>
            <a:endParaRPr sz="7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3162" y="2157795"/>
            <a:ext cx="6350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10" dirty="0">
                <a:solidFill>
                  <a:srgbClr val="2D2D2D"/>
                </a:solidFill>
                <a:latin typeface="Times New Roman"/>
                <a:cs typeface="Times New Roman"/>
              </a:rPr>
              <a:t>,;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9655" y="1893324"/>
            <a:ext cx="221615" cy="720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550" spc="-509" dirty="0">
                <a:solidFill>
                  <a:srgbClr val="8E999E"/>
                </a:solidFill>
                <a:latin typeface="Times New Roman"/>
                <a:cs typeface="Times New Roman"/>
              </a:rPr>
              <a:t>-</a:t>
            </a:r>
            <a:r>
              <a:rPr sz="4550" spc="-985" dirty="0">
                <a:solidFill>
                  <a:srgbClr val="2D2D2D"/>
                </a:solidFill>
                <a:latin typeface="Times New Roman"/>
                <a:cs typeface="Times New Roman"/>
              </a:rPr>
              <a:t>-</a:t>
            </a:r>
            <a:endParaRPr sz="45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7311" y="2578556"/>
            <a:ext cx="20955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Mon</a:t>
            </a:r>
            <a:endParaRPr sz="7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4422" y="2578556"/>
            <a:ext cx="58356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9090" algn="l"/>
              </a:tabLst>
            </a:pPr>
            <a:r>
              <a:rPr sz="750" spc="-25" dirty="0">
                <a:solidFill>
                  <a:srgbClr val="2D2D2D"/>
                </a:solidFill>
                <a:latin typeface="Arial"/>
                <a:cs typeface="Arial"/>
              </a:rPr>
              <a:t>da</a:t>
            </a:r>
            <a:r>
              <a:rPr sz="750" spc="-15" dirty="0">
                <a:solidFill>
                  <a:srgbClr val="2D2D2D"/>
                </a:solidFill>
                <a:latin typeface="Arial"/>
                <a:cs typeface="Arial"/>
              </a:rPr>
              <a:t>y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	</a:t>
            </a:r>
            <a:r>
              <a:rPr sz="750" spc="-5" dirty="0">
                <a:solidFill>
                  <a:srgbClr val="464646"/>
                </a:solidFill>
                <a:latin typeface="Arial"/>
                <a:cs typeface="Arial"/>
              </a:rPr>
              <a:t>string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97334" y="2578556"/>
            <a:ext cx="58229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7359" algn="l"/>
              </a:tabLst>
            </a:pPr>
            <a:r>
              <a:rPr sz="750" spc="-15" dirty="0">
                <a:solidFill>
                  <a:srgbClr val="464646"/>
                </a:solidFill>
                <a:latin typeface="Arial"/>
                <a:cs typeface="Arial"/>
              </a:rPr>
              <a:t>beans</a:t>
            </a:r>
            <a:r>
              <a:rPr sz="750" spc="-5" dirty="0">
                <a:solidFill>
                  <a:srgbClr val="464646"/>
                </a:solidFill>
                <a:latin typeface="Arial"/>
                <a:cs typeface="Arial"/>
              </a:rPr>
              <a:t>,</a:t>
            </a:r>
            <a:r>
              <a:rPr sz="750" dirty="0">
                <a:solidFill>
                  <a:srgbClr val="464646"/>
                </a:solidFill>
                <a:latin typeface="Arial"/>
                <a:cs typeface="Arial"/>
              </a:rPr>
              <a:t>	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All</a:t>
            </a:r>
            <a:endParaRPr sz="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98278" y="2578556"/>
            <a:ext cx="144462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7815" algn="l"/>
              </a:tabLst>
            </a:pP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you	</a:t>
            </a:r>
            <a:r>
              <a:rPr sz="750" spc="-15" dirty="0">
                <a:solidFill>
                  <a:srgbClr val="2D2D2D"/>
                </a:solidFill>
                <a:latin typeface="Arial"/>
                <a:cs typeface="Arial"/>
              </a:rPr>
              <a:t>hun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 </a:t>
            </a:r>
            <a:r>
              <a:rPr sz="750" spc="-10" dirty="0">
                <a:solidFill>
                  <a:srgbClr val="2D2D2D"/>
                </a:solidFill>
                <a:latin typeface="Arial"/>
                <a:cs typeface="Arial"/>
              </a:rPr>
              <a:t>gry </a:t>
            </a:r>
            <a:r>
              <a:rPr sz="750" spc="0" dirty="0">
                <a:solidFill>
                  <a:srgbClr val="2D2D2D"/>
                </a:solidFill>
                <a:latin typeface="Arial"/>
                <a:cs typeface="Arial"/>
              </a:rPr>
              <a:t>chil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</a:t>
            </a:r>
            <a:r>
              <a:rPr sz="750" spc="2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2D2D2D"/>
                </a:solidFill>
                <a:latin typeface="Arial"/>
                <a:cs typeface="Arial"/>
              </a:rPr>
              <a:t>dren.</a:t>
            </a:r>
            <a:endParaRPr sz="7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64052" y="2829025"/>
            <a:ext cx="8191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10" dirty="0">
                <a:solidFill>
                  <a:srgbClr val="2D2D2D"/>
                </a:solidFill>
                <a:latin typeface="Courier New"/>
                <a:cs typeface="Courier New"/>
              </a:rPr>
              <a:t>D</a:t>
            </a:r>
            <a:endParaRPr sz="750">
              <a:latin typeface="Courier New"/>
              <a:cs typeface="Courier New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13617" y="2829025"/>
            <a:ext cx="8318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solidFill>
                  <a:srgbClr val="464646"/>
                </a:solidFill>
                <a:latin typeface="Courier New"/>
                <a:cs typeface="Courier New"/>
              </a:rPr>
              <a:t>G</a:t>
            </a:r>
            <a:endParaRPr sz="750">
              <a:latin typeface="Courier New"/>
              <a:cs typeface="Courier New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82875" y="3289417"/>
            <a:ext cx="3496945" cy="96583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515"/>
              </a:spcBef>
              <a:tabLst>
                <a:tab pos="1206500" algn="l"/>
              </a:tabLst>
            </a:pPr>
            <a:r>
              <a:rPr sz="750" spc="-10" dirty="0">
                <a:solidFill>
                  <a:srgbClr val="2D2D2D"/>
                </a:solidFill>
                <a:latin typeface="Arial"/>
                <a:cs typeface="Arial"/>
              </a:rPr>
              <a:t>Come </a:t>
            </a:r>
            <a:r>
              <a:rPr sz="750" spc="18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and   </a:t>
            </a:r>
            <a:r>
              <a:rPr sz="750" spc="-20" dirty="0">
                <a:solidFill>
                  <a:srgbClr val="464646"/>
                </a:solidFill>
                <a:latin typeface="Arial"/>
                <a:cs typeface="Arial"/>
              </a:rPr>
              <a:t>eat </a:t>
            </a:r>
            <a:r>
              <a:rPr sz="750" spc="100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2D2D2D"/>
                </a:solidFill>
                <a:latin typeface="Arial"/>
                <a:cs typeface="Arial"/>
              </a:rPr>
              <a:t>it  </a:t>
            </a:r>
            <a:r>
              <a:rPr sz="750" spc="3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up</a:t>
            </a:r>
            <a:r>
              <a:rPr sz="750" spc="-5" dirty="0">
                <a:solidFill>
                  <a:srgbClr val="565656"/>
                </a:solidFill>
                <a:latin typeface="Arial"/>
                <a:cs typeface="Arial"/>
              </a:rPr>
              <a:t>.	</a:t>
            </a:r>
            <a:r>
              <a:rPr sz="750" spc="-15" dirty="0">
                <a:solidFill>
                  <a:srgbClr val="2D2D2D"/>
                </a:solidFill>
                <a:latin typeface="Arial"/>
                <a:cs typeface="Arial"/>
              </a:rPr>
              <a:t>To- </a:t>
            </a:r>
            <a:r>
              <a:rPr sz="750" spc="-30" dirty="0">
                <a:solidFill>
                  <a:srgbClr val="2D2D2D"/>
                </a:solidFill>
                <a:latin typeface="Arial"/>
                <a:cs typeface="Arial"/>
              </a:rPr>
              <a:t>day 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Tues - </a:t>
            </a:r>
            <a:r>
              <a:rPr sz="750" spc="-25" dirty="0">
                <a:solidFill>
                  <a:srgbClr val="2D2D2D"/>
                </a:solidFill>
                <a:latin typeface="Arial"/>
                <a:cs typeface="Arial"/>
              </a:rPr>
              <a:t>day,</a:t>
            </a:r>
            <a:r>
              <a:rPr sz="750" spc="-25" dirty="0">
                <a:solidFill>
                  <a:srgbClr val="7E8589"/>
                </a:solidFill>
                <a:latin typeface="Arial"/>
                <a:cs typeface="Arial"/>
              </a:rPr>
              <a:t>_ </a:t>
            </a:r>
            <a:r>
              <a:rPr sz="750" spc="-15" dirty="0">
                <a:solidFill>
                  <a:srgbClr val="2D2D2D"/>
                </a:solidFill>
                <a:latin typeface="Arial"/>
                <a:cs typeface="Arial"/>
              </a:rPr>
              <a:t>to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 day 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Tues -</a:t>
            </a:r>
            <a:r>
              <a:rPr sz="750" spc="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30" dirty="0">
                <a:solidFill>
                  <a:srgbClr val="2D2D2D"/>
                </a:solidFill>
                <a:latin typeface="Arial"/>
                <a:cs typeface="Arial"/>
              </a:rPr>
              <a:t>day</a:t>
            </a:r>
            <a:r>
              <a:rPr sz="750" spc="-30" dirty="0">
                <a:solidFill>
                  <a:srgbClr val="696B6B"/>
                </a:solidFill>
                <a:latin typeface="Arial"/>
                <a:cs typeface="Arial"/>
              </a:rPr>
              <a:t>,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L="558800" algn="ctr">
              <a:lnSpc>
                <a:spcPct val="100000"/>
              </a:lnSpc>
              <a:spcBef>
                <a:spcPts val="470"/>
              </a:spcBef>
            </a:pPr>
            <a:r>
              <a:rPr sz="2500" spc="-385" dirty="0">
                <a:solidFill>
                  <a:srgbClr val="2D2D2D"/>
                </a:solidFill>
                <a:latin typeface="Arial"/>
                <a:cs typeface="Arial"/>
              </a:rPr>
              <a:t>-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Tues - </a:t>
            </a:r>
            <a:r>
              <a:rPr sz="750" spc="-20" dirty="0">
                <a:solidFill>
                  <a:srgbClr val="464646"/>
                </a:solidFill>
                <a:latin typeface="Arial"/>
                <a:cs typeface="Arial"/>
              </a:rPr>
              <a:t>day </a:t>
            </a:r>
            <a:r>
              <a:rPr sz="750" spc="-10" dirty="0">
                <a:solidFill>
                  <a:srgbClr val="464646"/>
                </a:solidFill>
                <a:latin typeface="Arial"/>
                <a:cs typeface="Arial"/>
              </a:rPr>
              <a:t>spa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 </a:t>
            </a:r>
            <a:r>
              <a:rPr sz="750" spc="-15" dirty="0">
                <a:solidFill>
                  <a:srgbClr val="464646"/>
                </a:solidFill>
                <a:latin typeface="Arial"/>
                <a:cs typeface="Arial"/>
              </a:rPr>
              <a:t>ghet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 ti</a:t>
            </a:r>
            <a:r>
              <a:rPr sz="750" spc="-20" dirty="0">
                <a:solidFill>
                  <a:srgbClr val="7E8589"/>
                </a:solidFill>
                <a:latin typeface="Arial"/>
                <a:cs typeface="Arial"/>
              </a:rPr>
              <a:t>, </a:t>
            </a: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Mon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 </a:t>
            </a:r>
            <a:r>
              <a:rPr sz="750" spc="-30" dirty="0">
                <a:solidFill>
                  <a:srgbClr val="464646"/>
                </a:solidFill>
                <a:latin typeface="Arial"/>
                <a:cs typeface="Arial"/>
              </a:rPr>
              <a:t>day </a:t>
            </a:r>
            <a:r>
              <a:rPr sz="750" spc="-5" dirty="0">
                <a:solidFill>
                  <a:srgbClr val="464646"/>
                </a:solidFill>
                <a:latin typeface="Arial"/>
                <a:cs typeface="Arial"/>
              </a:rPr>
              <a:t>string </a:t>
            </a:r>
            <a:r>
              <a:rPr sz="750" spc="-10" dirty="0">
                <a:solidFill>
                  <a:srgbClr val="2D2D2D"/>
                </a:solidFill>
                <a:latin typeface="Arial"/>
                <a:cs typeface="Arial"/>
              </a:rPr>
              <a:t>beans</a:t>
            </a:r>
            <a:r>
              <a:rPr sz="750" spc="-10" dirty="0">
                <a:solidFill>
                  <a:srgbClr val="696B6B"/>
                </a:solidFill>
                <a:latin typeface="Arial"/>
                <a:cs typeface="Arial"/>
              </a:rPr>
              <a:t>. </a:t>
            </a:r>
            <a:r>
              <a:rPr sz="750" spc="-25" dirty="0">
                <a:solidFill>
                  <a:srgbClr val="2D2D2D"/>
                </a:solidFill>
                <a:latin typeface="Arial"/>
                <a:cs typeface="Arial"/>
              </a:rPr>
              <a:t>All </a:t>
            </a:r>
            <a:r>
              <a:rPr sz="750" spc="-15" dirty="0">
                <a:solidFill>
                  <a:srgbClr val="2D2D2D"/>
                </a:solidFill>
                <a:latin typeface="Arial"/>
                <a:cs typeface="Arial"/>
              </a:rPr>
              <a:t>you </a:t>
            </a: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hun </a:t>
            </a:r>
            <a:r>
              <a:rPr sz="750" spc="-20" dirty="0">
                <a:solidFill>
                  <a:srgbClr val="2D2D2D"/>
                </a:solidFill>
                <a:latin typeface="Arial"/>
                <a:cs typeface="Arial"/>
              </a:rPr>
              <a:t>- </a:t>
            </a:r>
            <a:r>
              <a:rPr sz="750" spc="-10" dirty="0">
                <a:solidFill>
                  <a:srgbClr val="464646"/>
                </a:solidFill>
                <a:latin typeface="Arial"/>
                <a:cs typeface="Arial"/>
              </a:rPr>
              <a:t>gry </a:t>
            </a:r>
            <a:r>
              <a:rPr sz="750" spc="-5" dirty="0">
                <a:solidFill>
                  <a:srgbClr val="464646"/>
                </a:solidFill>
                <a:latin typeface="Arial"/>
                <a:cs typeface="Arial"/>
              </a:rPr>
              <a:t>chil </a:t>
            </a:r>
            <a:r>
              <a:rPr sz="750" spc="-20" dirty="0">
                <a:solidFill>
                  <a:srgbClr val="464646"/>
                </a:solidFill>
                <a:latin typeface="Arial"/>
                <a:cs typeface="Arial"/>
              </a:rPr>
              <a:t>-</a:t>
            </a:r>
            <a:r>
              <a:rPr sz="750" spc="-10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2D2D2D"/>
                </a:solidFill>
                <a:latin typeface="Arial"/>
                <a:cs typeface="Arial"/>
              </a:rPr>
              <a:t>dren</a:t>
            </a:r>
            <a:endParaRPr sz="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85388" y="4433157"/>
            <a:ext cx="8572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35" dirty="0">
                <a:solidFill>
                  <a:srgbClr val="2D2D2D"/>
                </a:solidFill>
                <a:latin typeface="Arial"/>
                <a:cs typeface="Arial"/>
              </a:rPr>
              <a:t>G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375655" y="4540800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15" y="0"/>
                </a:lnTo>
              </a:path>
            </a:pathLst>
          </a:custGeom>
          <a:ln w="12727">
            <a:solidFill>
              <a:srgbClr val="2D2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11169" y="4540800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161" y="0"/>
                </a:lnTo>
              </a:path>
            </a:pathLst>
          </a:custGeom>
          <a:ln w="12727">
            <a:solidFill>
              <a:srgbClr val="2D2D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362956" y="4439012"/>
            <a:ext cx="65405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-145" dirty="0">
                <a:solidFill>
                  <a:srgbClr val="2D2D2D"/>
                </a:solidFill>
                <a:latin typeface="Arial"/>
                <a:cs typeface="Arial"/>
              </a:rPr>
              <a:t>J</a:t>
            </a:r>
            <a:r>
              <a:rPr sz="450" spc="5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00" spc="-135" dirty="0">
                <a:solidFill>
                  <a:srgbClr val="2D2D2D"/>
                </a:solidFill>
                <a:latin typeface="Arial"/>
                <a:cs typeface="Arial"/>
              </a:rPr>
              <a:t>j </a:t>
            </a:r>
            <a:r>
              <a:rPr sz="650" i="1" spc="-25" dirty="0">
                <a:solidFill>
                  <a:srgbClr val="2D2D2D"/>
                </a:solidFill>
                <a:latin typeface="Arial"/>
                <a:cs typeface="Arial"/>
              </a:rPr>
              <a:t>/as/ </a:t>
            </a:r>
            <a:r>
              <a:rPr sz="650" i="1" spc="15" dirty="0">
                <a:solidFill>
                  <a:srgbClr val="2D2D2D"/>
                </a:solidFill>
                <a:latin typeface="Arial"/>
                <a:cs typeface="Arial"/>
              </a:rPr>
              <a:t>lime </a:t>
            </a:r>
            <a:r>
              <a:rPr sz="600" spc="-30" dirty="0">
                <a:solidFill>
                  <a:srgbClr val="2D2D2D"/>
                </a:solidFill>
                <a:latin typeface="Arial"/>
                <a:cs typeface="Arial"/>
              </a:rPr>
              <a:t>D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72639" y="4427046"/>
            <a:ext cx="8572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35" dirty="0">
                <a:solidFill>
                  <a:srgbClr val="2D2D2D"/>
                </a:solidFill>
                <a:latin typeface="Arial"/>
                <a:cs typeface="Arial"/>
              </a:rPr>
              <a:t>G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6944" y="4933588"/>
            <a:ext cx="112395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Come </a:t>
            </a:r>
            <a:r>
              <a:rPr sz="750" dirty="0">
                <a:solidFill>
                  <a:srgbClr val="464646"/>
                </a:solidFill>
                <a:latin typeface="Arial"/>
                <a:cs typeface="Arial"/>
              </a:rPr>
              <a:t>and </a:t>
            </a:r>
            <a:r>
              <a:rPr sz="750" spc="-20" dirty="0">
                <a:solidFill>
                  <a:srgbClr val="464646"/>
                </a:solidFill>
                <a:latin typeface="Arial"/>
                <a:cs typeface="Arial"/>
              </a:rPr>
              <a:t>eat </a:t>
            </a:r>
            <a:r>
              <a:rPr sz="750" spc="-25" dirty="0">
                <a:solidFill>
                  <a:srgbClr val="2D2D2D"/>
                </a:solidFill>
                <a:latin typeface="Arial"/>
                <a:cs typeface="Arial"/>
              </a:rPr>
              <a:t>it</a:t>
            </a:r>
            <a:r>
              <a:rPr sz="750" spc="6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464646"/>
                </a:solidFill>
                <a:latin typeface="Arial"/>
                <a:cs typeface="Arial"/>
              </a:rPr>
              <a:t>up.</a:t>
            </a:r>
            <a:endParaRPr sz="7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68527" y="4933588"/>
            <a:ext cx="179070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42110" algn="l"/>
              </a:tabLst>
            </a:pPr>
            <a:r>
              <a:rPr sz="750" spc="-50" dirty="0">
                <a:solidFill>
                  <a:srgbClr val="2D2D2D"/>
                </a:solidFill>
                <a:latin typeface="Arial"/>
                <a:cs typeface="Arial"/>
              </a:rPr>
              <a:t>T</a:t>
            </a:r>
            <a:r>
              <a:rPr sz="750" spc="-40" dirty="0">
                <a:solidFill>
                  <a:srgbClr val="2D2D2D"/>
                </a:solidFill>
                <a:latin typeface="Arial"/>
                <a:cs typeface="Arial"/>
              </a:rPr>
              <a:t>o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7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20" dirty="0">
                <a:solidFill>
                  <a:srgbClr val="464646"/>
                </a:solidFill>
                <a:latin typeface="Arial"/>
                <a:cs typeface="Arial"/>
              </a:rPr>
              <a:t>-</a:t>
            </a:r>
            <a:r>
              <a:rPr sz="750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750" spc="40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750" spc="-40" dirty="0">
                <a:solidFill>
                  <a:srgbClr val="2D2D2D"/>
                </a:solidFill>
                <a:latin typeface="Arial"/>
                <a:cs typeface="Arial"/>
              </a:rPr>
              <a:t>d</a:t>
            </a:r>
            <a:r>
              <a:rPr sz="750" spc="-35" dirty="0">
                <a:solidFill>
                  <a:srgbClr val="2D2D2D"/>
                </a:solidFill>
                <a:latin typeface="Arial"/>
                <a:cs typeface="Arial"/>
              </a:rPr>
              <a:t>a</a:t>
            </a:r>
            <a:r>
              <a:rPr sz="750" spc="-12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30" dirty="0">
                <a:solidFill>
                  <a:srgbClr val="565656"/>
                </a:solidFill>
                <a:latin typeface="Arial"/>
                <a:cs typeface="Arial"/>
              </a:rPr>
              <a:t>y</a:t>
            </a:r>
            <a:r>
              <a:rPr sz="750" dirty="0">
                <a:solidFill>
                  <a:srgbClr val="565656"/>
                </a:solidFill>
                <a:latin typeface="Arial"/>
                <a:cs typeface="Arial"/>
              </a:rPr>
              <a:t>  </a:t>
            </a:r>
            <a:r>
              <a:rPr sz="750" spc="65" dirty="0">
                <a:solidFill>
                  <a:srgbClr val="565656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464646"/>
                </a:solidFill>
                <a:latin typeface="Arial"/>
                <a:cs typeface="Arial"/>
              </a:rPr>
              <a:t>i</a:t>
            </a:r>
            <a:r>
              <a:rPr sz="750" spc="0" dirty="0">
                <a:solidFill>
                  <a:srgbClr val="464646"/>
                </a:solidFill>
                <a:latin typeface="Arial"/>
                <a:cs typeface="Arial"/>
              </a:rPr>
              <a:t>s</a:t>
            </a:r>
            <a:r>
              <a:rPr sz="750" dirty="0">
                <a:solidFill>
                  <a:srgbClr val="464646"/>
                </a:solidFill>
                <a:latin typeface="Arial"/>
                <a:cs typeface="Arial"/>
              </a:rPr>
              <a:t>   </a:t>
            </a:r>
            <a:r>
              <a:rPr sz="750" spc="-5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2D2D2D"/>
                </a:solidFill>
                <a:latin typeface="Arial"/>
                <a:cs typeface="Arial"/>
              </a:rPr>
              <a:t>Com</a:t>
            </a: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e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  </a:t>
            </a:r>
            <a:r>
              <a:rPr sz="750" spc="-6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an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d </a:t>
            </a:r>
            <a:r>
              <a:rPr sz="750" spc="9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25" dirty="0">
                <a:solidFill>
                  <a:srgbClr val="2D2D2D"/>
                </a:solidFill>
                <a:latin typeface="Arial"/>
                <a:cs typeface="Arial"/>
              </a:rPr>
              <a:t>ea</a:t>
            </a:r>
            <a:r>
              <a:rPr sz="750" spc="-10" dirty="0">
                <a:solidFill>
                  <a:srgbClr val="2D2D2D"/>
                </a:solidFill>
                <a:latin typeface="Arial"/>
                <a:cs typeface="Arial"/>
              </a:rPr>
              <a:t>t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   </a:t>
            </a:r>
            <a:r>
              <a:rPr sz="750" spc="3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750" spc="-15" dirty="0">
                <a:solidFill>
                  <a:srgbClr val="2D2D2D"/>
                </a:solidFill>
                <a:latin typeface="Arial"/>
                <a:cs typeface="Arial"/>
              </a:rPr>
              <a:t>i</a:t>
            </a:r>
            <a:r>
              <a:rPr sz="750" spc="-10" dirty="0">
                <a:solidFill>
                  <a:srgbClr val="2D2D2D"/>
                </a:solidFill>
                <a:latin typeface="Arial"/>
                <a:cs typeface="Arial"/>
              </a:rPr>
              <a:t>t</a:t>
            </a:r>
            <a:r>
              <a:rPr sz="750" dirty="0">
                <a:solidFill>
                  <a:srgbClr val="2D2D2D"/>
                </a:solidFill>
                <a:latin typeface="Arial"/>
                <a:cs typeface="Arial"/>
              </a:rPr>
              <a:t>	</a:t>
            </a:r>
            <a:r>
              <a:rPr sz="750" spc="-25" dirty="0">
                <a:solidFill>
                  <a:srgbClr val="2D2D2D"/>
                </a:solidFill>
                <a:latin typeface="Arial"/>
                <a:cs typeface="Arial"/>
              </a:rPr>
              <a:t>u</a:t>
            </a:r>
            <a:r>
              <a:rPr sz="750" spc="10" dirty="0">
                <a:solidFill>
                  <a:srgbClr val="2D2D2D"/>
                </a:solidFill>
                <a:latin typeface="Arial"/>
                <a:cs typeface="Arial"/>
              </a:rPr>
              <a:t>p</a:t>
            </a:r>
            <a:r>
              <a:rPr sz="750" spc="5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endParaRPr sz="7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700673" y="4933588"/>
            <a:ext cx="18097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-5" dirty="0">
                <a:solidFill>
                  <a:srgbClr val="2D2D2D"/>
                </a:solidFill>
                <a:latin typeface="Arial"/>
                <a:cs typeface="Arial"/>
              </a:rPr>
              <a:t>--</a:t>
            </a:r>
            <a:r>
              <a:rPr sz="750" spc="-5" dirty="0">
                <a:solidFill>
                  <a:srgbClr val="696B6B"/>
                </a:solidFill>
                <a:latin typeface="Arial"/>
                <a:cs typeface="Arial"/>
              </a:rPr>
              <a:t>-</a:t>
            </a:r>
            <a:r>
              <a:rPr sz="750" spc="-50" dirty="0">
                <a:solidFill>
                  <a:srgbClr val="696B6B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696B6B"/>
                </a:solidFill>
                <a:latin typeface="Arial"/>
                <a:cs typeface="Arial"/>
              </a:rPr>
              <a:t>·</a:t>
            </a:r>
            <a:endParaRPr sz="7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02894" y="222240"/>
            <a:ext cx="1382395" cy="878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1700"/>
              </a:lnSpc>
              <a:spcBef>
                <a:spcPts val="105"/>
              </a:spcBef>
            </a:pPr>
            <a:r>
              <a:rPr sz="1000" spc="-1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Monday,  today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Monday  Monday</a:t>
            </a:r>
            <a:r>
              <a:rPr sz="1000" spc="5" dirty="0">
                <a:solidFill>
                  <a:srgbClr val="565656"/>
                </a:solidFill>
                <a:latin typeface="Arial"/>
                <a:cs typeface="Arial"/>
              </a:rPr>
              <a:t>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string beans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All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you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hungry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children 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Come and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eat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it</a:t>
            </a:r>
            <a:r>
              <a:rPr sz="1000" spc="14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up.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00222" y="1245505"/>
            <a:ext cx="1380490" cy="10553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 marR="5080" indent="-3175">
              <a:lnSpc>
                <a:spcPct val="112599"/>
              </a:lnSpc>
              <a:spcBef>
                <a:spcPts val="95"/>
              </a:spcBef>
            </a:pPr>
            <a:r>
              <a:rPr sz="1000" spc="-1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Tuesday,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Tuesday 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Tuesday,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spaghetti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Monday,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string beans  All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you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hungry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children 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Come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eat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it</a:t>
            </a:r>
            <a:r>
              <a:rPr sz="1000" spc="20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up.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02767" y="2445934"/>
            <a:ext cx="1377950" cy="1229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2900"/>
              </a:lnSpc>
              <a:spcBef>
                <a:spcPts val="90"/>
              </a:spcBef>
            </a:pPr>
            <a:r>
              <a:rPr sz="1000" spc="-1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Wednesday,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Wednesday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Wednesday,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ZOOOOP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Tuesday,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spaghetti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Monday,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string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beans  All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you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hungry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children 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Come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eat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it</a:t>
            </a:r>
            <a:r>
              <a:rPr sz="1000" spc="19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2D2D2D"/>
                </a:solidFill>
                <a:latin typeface="Arial"/>
                <a:cs typeface="Arial"/>
              </a:rPr>
              <a:t>up</a:t>
            </a:r>
            <a:r>
              <a:rPr sz="1000" spc="25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99713" y="3820470"/>
            <a:ext cx="1377950" cy="14097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3175">
              <a:lnSpc>
                <a:spcPct val="113399"/>
              </a:lnSpc>
              <a:spcBef>
                <a:spcPts val="110"/>
              </a:spcBef>
            </a:pPr>
            <a:r>
              <a:rPr sz="1000" spc="-1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is Thursday,  today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Thursday  Thursday, roast beef 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Wednesday</a:t>
            </a:r>
            <a:r>
              <a:rPr sz="1000" spc="5" dirty="0">
                <a:solidFill>
                  <a:srgbClr val="565656"/>
                </a:solidFill>
                <a:latin typeface="Arial"/>
                <a:cs typeface="Arial"/>
              </a:rPr>
              <a:t>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ZOOOOP 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Tuesday,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spaghetti  Monday</a:t>
            </a:r>
            <a:r>
              <a:rPr sz="1000" spc="10" dirty="0">
                <a:solidFill>
                  <a:srgbClr val="565656"/>
                </a:solidFill>
                <a:latin typeface="Arial"/>
                <a:cs typeface="Arial"/>
              </a:rPr>
              <a:t>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string beans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All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you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hungry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children 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Come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eat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it</a:t>
            </a:r>
            <a:r>
              <a:rPr sz="1000" spc="20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up.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16001" y="222253"/>
            <a:ext cx="1377950" cy="156210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44145" indent="2540">
              <a:lnSpc>
                <a:spcPct val="111600"/>
              </a:lnSpc>
              <a:spcBef>
                <a:spcPts val="80"/>
              </a:spcBef>
            </a:pPr>
            <a:r>
              <a:rPr sz="1000" spc="-1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Friday,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Friday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Friday,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fresh fish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Thursday, roast</a:t>
            </a:r>
            <a:r>
              <a:rPr sz="1000" spc="-15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beef</a:t>
            </a:r>
            <a:endParaRPr sz="1000">
              <a:latin typeface="Arial"/>
              <a:cs typeface="Arial"/>
            </a:endParaRPr>
          </a:p>
          <a:p>
            <a:pPr marL="12700" marR="12065" indent="1905">
              <a:lnSpc>
                <a:spcPct val="112200"/>
              </a:lnSpc>
            </a:pP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Wednesday</a:t>
            </a:r>
            <a:r>
              <a:rPr sz="1000" spc="5" dirty="0">
                <a:solidFill>
                  <a:srgbClr val="565656"/>
                </a:solidFill>
                <a:latin typeface="Arial"/>
                <a:cs typeface="Arial"/>
              </a:rPr>
              <a:t>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ZOOOOP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Tuesday,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spaghetti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Monday,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string</a:t>
            </a:r>
            <a:r>
              <a:rPr sz="1000" spc="10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beans</a:t>
            </a:r>
            <a:endParaRPr sz="1000">
              <a:latin typeface="Arial"/>
              <a:cs typeface="Arial"/>
            </a:endParaRPr>
          </a:p>
          <a:p>
            <a:pPr marL="12700" marR="5080" indent="3175">
              <a:lnSpc>
                <a:spcPct val="112200"/>
              </a:lnSpc>
              <a:spcBef>
                <a:spcPts val="25"/>
              </a:spcBef>
            </a:pP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All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you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hungry children 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Come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eat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it</a:t>
            </a:r>
            <a:r>
              <a:rPr sz="1000" spc="19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up</a:t>
            </a:r>
            <a:r>
              <a:rPr sz="1000" spc="15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16001" y="1926669"/>
            <a:ext cx="1377950" cy="17513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13100"/>
              </a:lnSpc>
              <a:spcBef>
                <a:spcPts val="110"/>
              </a:spcBef>
            </a:pPr>
            <a:r>
              <a:rPr sz="1000" spc="-1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Saturday,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Saturday  Saturday,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chicken 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Friday,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fresh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fish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Thursday, roast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beef  Wednesday,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ZOOOOP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Tuesday,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spaghetti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Monday,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string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beans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All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you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hungry children 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Come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eat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it</a:t>
            </a:r>
            <a:r>
              <a:rPr sz="1000" spc="190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up</a:t>
            </a:r>
            <a:r>
              <a:rPr sz="1000" spc="15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10403" y="3820470"/>
            <a:ext cx="1381760" cy="1925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2540">
              <a:lnSpc>
                <a:spcPct val="113199"/>
              </a:lnSpc>
              <a:spcBef>
                <a:spcPts val="110"/>
              </a:spcBef>
            </a:pPr>
            <a:r>
              <a:rPr sz="1000" spc="-10" dirty="0">
                <a:solidFill>
                  <a:srgbClr val="2D2D2D"/>
                </a:solidFill>
                <a:latin typeface="Arial"/>
                <a:cs typeface="Arial"/>
              </a:rPr>
              <a:t>Today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is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Sunday,  today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is Sunday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Sunday,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ice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cream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Saturday, </a:t>
            </a:r>
            <a:r>
              <a:rPr sz="1000" spc="25" dirty="0">
                <a:solidFill>
                  <a:srgbClr val="2D2D2D"/>
                </a:solidFill>
                <a:latin typeface="Arial"/>
                <a:cs typeface="Arial"/>
              </a:rPr>
              <a:t>chicken 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Friday,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fresh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fish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Thursday, roast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beef  Wednesday,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ZOOOOP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Tuesday,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spaghetti  </a:t>
            </a:r>
            <a:r>
              <a:rPr sz="1000" spc="0" dirty="0">
                <a:solidFill>
                  <a:srgbClr val="2D2D2D"/>
                </a:solidFill>
                <a:latin typeface="Arial"/>
                <a:cs typeface="Arial"/>
              </a:rPr>
              <a:t>Monday,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string beans  </a:t>
            </a:r>
            <a:r>
              <a:rPr sz="1000" dirty="0">
                <a:solidFill>
                  <a:srgbClr val="2D2D2D"/>
                </a:solidFill>
                <a:latin typeface="Arial"/>
                <a:cs typeface="Arial"/>
              </a:rPr>
              <a:t>All </a:t>
            </a:r>
            <a:r>
              <a:rPr sz="1000" spc="15" dirty="0">
                <a:solidFill>
                  <a:srgbClr val="2D2D2D"/>
                </a:solidFill>
                <a:latin typeface="Arial"/>
                <a:cs typeface="Arial"/>
              </a:rPr>
              <a:t>you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hungry </a:t>
            </a:r>
            <a:r>
              <a:rPr sz="1000" spc="10" dirty="0">
                <a:solidFill>
                  <a:srgbClr val="2D2D2D"/>
                </a:solidFill>
                <a:latin typeface="Arial"/>
                <a:cs typeface="Arial"/>
              </a:rPr>
              <a:t>children  Come </a:t>
            </a:r>
            <a:r>
              <a:rPr sz="1000" spc="25" dirty="0">
                <a:solidFill>
                  <a:srgbClr val="2D2D2D"/>
                </a:solidFill>
                <a:latin typeface="Arial"/>
                <a:cs typeface="Arial"/>
              </a:rPr>
              <a:t>and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eat </a:t>
            </a:r>
            <a:r>
              <a:rPr sz="1000" spc="-5" dirty="0">
                <a:solidFill>
                  <a:srgbClr val="2D2D2D"/>
                </a:solidFill>
                <a:latin typeface="Arial"/>
                <a:cs typeface="Arial"/>
              </a:rPr>
              <a:t>it</a:t>
            </a:r>
            <a:r>
              <a:rPr sz="1000" spc="125" dirty="0">
                <a:solidFill>
                  <a:srgbClr val="2D2D2D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2D2D2D"/>
                </a:solidFill>
                <a:latin typeface="Arial"/>
                <a:cs typeface="Arial"/>
              </a:rPr>
              <a:t>up</a:t>
            </a:r>
            <a:r>
              <a:rPr sz="1000" spc="5" dirty="0">
                <a:solidFill>
                  <a:srgbClr val="565656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79141" y="1950427"/>
            <a:ext cx="612140" cy="387985"/>
          </a:xfrm>
          <a:custGeom>
            <a:avLst/>
            <a:gdLst/>
            <a:ahLst/>
            <a:cxnLst/>
            <a:rect l="l" t="t" r="r" b="b"/>
            <a:pathLst>
              <a:path w="612140" h="387985">
                <a:moveTo>
                  <a:pt x="77142" y="111125"/>
                </a:moveTo>
                <a:lnTo>
                  <a:pt x="9178" y="111125"/>
                </a:lnTo>
                <a:lnTo>
                  <a:pt x="9178" y="381000"/>
                </a:lnTo>
                <a:lnTo>
                  <a:pt x="77142" y="381000"/>
                </a:lnTo>
                <a:lnTo>
                  <a:pt x="77142" y="111125"/>
                </a:lnTo>
                <a:close/>
              </a:path>
              <a:path w="612140" h="387985">
                <a:moveTo>
                  <a:pt x="163959" y="296416"/>
                </a:moveTo>
                <a:lnTo>
                  <a:pt x="122287" y="341809"/>
                </a:lnTo>
                <a:lnTo>
                  <a:pt x="141387" y="361993"/>
                </a:lnTo>
                <a:lnTo>
                  <a:pt x="163463" y="376411"/>
                </a:lnTo>
                <a:lnTo>
                  <a:pt x="188516" y="385062"/>
                </a:lnTo>
                <a:lnTo>
                  <a:pt x="216545" y="387945"/>
                </a:lnTo>
                <a:lnTo>
                  <a:pt x="237621" y="386441"/>
                </a:lnTo>
                <a:lnTo>
                  <a:pt x="287362" y="363885"/>
                </a:lnTo>
                <a:lnTo>
                  <a:pt x="310139" y="327422"/>
                </a:lnTo>
                <a:lnTo>
                  <a:pt x="220266" y="327422"/>
                </a:lnTo>
                <a:lnTo>
                  <a:pt x="213839" y="326887"/>
                </a:lnTo>
                <a:lnTo>
                  <a:pt x="176888" y="308973"/>
                </a:lnTo>
                <a:lnTo>
                  <a:pt x="170168" y="303028"/>
                </a:lnTo>
                <a:lnTo>
                  <a:pt x="163959" y="296416"/>
                </a:lnTo>
                <a:close/>
              </a:path>
              <a:path w="612140" h="387985">
                <a:moveTo>
                  <a:pt x="220017" y="104180"/>
                </a:moveTo>
                <a:lnTo>
                  <a:pt x="170090" y="116947"/>
                </a:lnTo>
                <a:lnTo>
                  <a:pt x="138379" y="151898"/>
                </a:lnTo>
                <a:lnTo>
                  <a:pt x="132209" y="181570"/>
                </a:lnTo>
                <a:lnTo>
                  <a:pt x="136302" y="205336"/>
                </a:lnTo>
                <a:lnTo>
                  <a:pt x="148580" y="227025"/>
                </a:lnTo>
                <a:lnTo>
                  <a:pt x="169043" y="246636"/>
                </a:lnTo>
                <a:lnTo>
                  <a:pt x="197693" y="264170"/>
                </a:lnTo>
                <a:lnTo>
                  <a:pt x="220513" y="275579"/>
                </a:lnTo>
                <a:lnTo>
                  <a:pt x="233427" y="283068"/>
                </a:lnTo>
                <a:lnTo>
                  <a:pt x="242652" y="290649"/>
                </a:lnTo>
                <a:lnTo>
                  <a:pt x="248186" y="298323"/>
                </a:lnTo>
                <a:lnTo>
                  <a:pt x="250031" y="306090"/>
                </a:lnTo>
                <a:lnTo>
                  <a:pt x="250031" y="311712"/>
                </a:lnTo>
                <a:lnTo>
                  <a:pt x="247303" y="316673"/>
                </a:lnTo>
                <a:lnTo>
                  <a:pt x="236388" y="325272"/>
                </a:lnTo>
                <a:lnTo>
                  <a:pt x="229195" y="327422"/>
                </a:lnTo>
                <a:lnTo>
                  <a:pt x="310139" y="327422"/>
                </a:lnTo>
                <a:lnTo>
                  <a:pt x="312129" y="321096"/>
                </a:lnTo>
                <a:lnTo>
                  <a:pt x="313780" y="303857"/>
                </a:lnTo>
                <a:lnTo>
                  <a:pt x="312865" y="290773"/>
                </a:lnTo>
                <a:lnTo>
                  <a:pt x="290292" y="246729"/>
                </a:lnTo>
                <a:lnTo>
                  <a:pt x="245318" y="217289"/>
                </a:lnTo>
                <a:lnTo>
                  <a:pt x="209764" y="199595"/>
                </a:lnTo>
                <a:lnTo>
                  <a:pt x="203027" y="195419"/>
                </a:lnTo>
                <a:lnTo>
                  <a:pt x="197570" y="189301"/>
                </a:lnTo>
                <a:lnTo>
                  <a:pt x="196204" y="185953"/>
                </a:lnTo>
                <a:lnTo>
                  <a:pt x="196204" y="177519"/>
                </a:lnTo>
                <a:lnTo>
                  <a:pt x="198354" y="173508"/>
                </a:lnTo>
                <a:lnTo>
                  <a:pt x="206954" y="167059"/>
                </a:lnTo>
                <a:lnTo>
                  <a:pt x="212907" y="165447"/>
                </a:lnTo>
                <a:lnTo>
                  <a:pt x="292199" y="165447"/>
                </a:lnTo>
                <a:lnTo>
                  <a:pt x="308818" y="148828"/>
                </a:lnTo>
                <a:lnTo>
                  <a:pt x="280657" y="122109"/>
                </a:lnTo>
                <a:lnTo>
                  <a:pt x="245535" y="107064"/>
                </a:lnTo>
                <a:lnTo>
                  <a:pt x="232970" y="104901"/>
                </a:lnTo>
                <a:lnTo>
                  <a:pt x="220017" y="104180"/>
                </a:lnTo>
                <a:close/>
              </a:path>
              <a:path w="612140" h="387985">
                <a:moveTo>
                  <a:pt x="292199" y="165447"/>
                </a:moveTo>
                <a:lnTo>
                  <a:pt x="220513" y="165447"/>
                </a:lnTo>
                <a:lnTo>
                  <a:pt x="231226" y="167029"/>
                </a:lnTo>
                <a:lnTo>
                  <a:pt x="242528" y="171772"/>
                </a:lnTo>
                <a:lnTo>
                  <a:pt x="254418" y="179679"/>
                </a:lnTo>
                <a:lnTo>
                  <a:pt x="266898" y="190748"/>
                </a:lnTo>
                <a:lnTo>
                  <a:pt x="292199" y="165447"/>
                </a:lnTo>
                <a:close/>
              </a:path>
              <a:path w="612140" h="387985">
                <a:moveTo>
                  <a:pt x="439687" y="6945"/>
                </a:moveTo>
                <a:lnTo>
                  <a:pt x="372466" y="6945"/>
                </a:lnTo>
                <a:lnTo>
                  <a:pt x="372466" y="381000"/>
                </a:lnTo>
                <a:lnTo>
                  <a:pt x="439687" y="381000"/>
                </a:lnTo>
                <a:lnTo>
                  <a:pt x="439781" y="262681"/>
                </a:lnTo>
                <a:lnTo>
                  <a:pt x="439873" y="252853"/>
                </a:lnTo>
                <a:lnTo>
                  <a:pt x="446083" y="205879"/>
                </a:lnTo>
                <a:lnTo>
                  <a:pt x="470871" y="173865"/>
                </a:lnTo>
                <a:lnTo>
                  <a:pt x="498475" y="166192"/>
                </a:lnTo>
                <a:lnTo>
                  <a:pt x="606741" y="166192"/>
                </a:lnTo>
                <a:lnTo>
                  <a:pt x="605693" y="161665"/>
                </a:lnTo>
                <a:lnTo>
                  <a:pt x="598329" y="145402"/>
                </a:lnTo>
                <a:lnTo>
                  <a:pt x="592966" y="138410"/>
                </a:lnTo>
                <a:lnTo>
                  <a:pt x="439687" y="138410"/>
                </a:lnTo>
                <a:lnTo>
                  <a:pt x="439687" y="6945"/>
                </a:lnTo>
                <a:close/>
              </a:path>
              <a:path w="612140" h="387985">
                <a:moveTo>
                  <a:pt x="606741" y="166192"/>
                </a:moveTo>
                <a:lnTo>
                  <a:pt x="498475" y="166192"/>
                </a:lnTo>
                <a:lnTo>
                  <a:pt x="506094" y="166703"/>
                </a:lnTo>
                <a:lnTo>
                  <a:pt x="513078" y="168238"/>
                </a:lnTo>
                <a:lnTo>
                  <a:pt x="540395" y="199181"/>
                </a:lnTo>
                <a:lnTo>
                  <a:pt x="544581" y="241132"/>
                </a:lnTo>
                <a:lnTo>
                  <a:pt x="544860" y="262681"/>
                </a:lnTo>
                <a:lnTo>
                  <a:pt x="544860" y="381000"/>
                </a:lnTo>
                <a:lnTo>
                  <a:pt x="611585" y="381000"/>
                </a:lnTo>
                <a:lnTo>
                  <a:pt x="611585" y="202655"/>
                </a:lnTo>
                <a:lnTo>
                  <a:pt x="610112" y="180749"/>
                </a:lnTo>
                <a:lnTo>
                  <a:pt x="606741" y="166192"/>
                </a:lnTo>
                <a:close/>
              </a:path>
              <a:path w="612140" h="387985">
                <a:moveTo>
                  <a:pt x="520303" y="104180"/>
                </a:moveTo>
                <a:lnTo>
                  <a:pt x="479623" y="112737"/>
                </a:lnTo>
                <a:lnTo>
                  <a:pt x="439687" y="138410"/>
                </a:lnTo>
                <a:lnTo>
                  <a:pt x="592966" y="138410"/>
                </a:lnTo>
                <a:lnTo>
                  <a:pt x="557324" y="111125"/>
                </a:lnTo>
                <a:lnTo>
                  <a:pt x="520303" y="104180"/>
                </a:lnTo>
                <a:close/>
              </a:path>
              <a:path w="612140" h="387985">
                <a:moveTo>
                  <a:pt x="43160" y="0"/>
                </a:moveTo>
                <a:lnTo>
                  <a:pt x="7116" y="19301"/>
                </a:lnTo>
                <a:lnTo>
                  <a:pt x="0" y="43160"/>
                </a:lnTo>
                <a:lnTo>
                  <a:pt x="798" y="52113"/>
                </a:lnTo>
                <a:lnTo>
                  <a:pt x="26882" y="84553"/>
                </a:lnTo>
                <a:lnTo>
                  <a:pt x="43656" y="87809"/>
                </a:lnTo>
                <a:lnTo>
                  <a:pt x="52202" y="86995"/>
                </a:lnTo>
                <a:lnTo>
                  <a:pt x="83405" y="60926"/>
                </a:lnTo>
                <a:lnTo>
                  <a:pt x="86568" y="44152"/>
                </a:lnTo>
                <a:lnTo>
                  <a:pt x="85770" y="35316"/>
                </a:lnTo>
                <a:lnTo>
                  <a:pt x="59748" y="3225"/>
                </a:lnTo>
                <a:lnTo>
                  <a:pt x="43160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951608" y="1957373"/>
            <a:ext cx="239395" cy="374650"/>
          </a:xfrm>
          <a:custGeom>
            <a:avLst/>
            <a:gdLst/>
            <a:ahLst/>
            <a:cxnLst/>
            <a:rect l="l" t="t" r="r" b="b"/>
            <a:pathLst>
              <a:path w="239395" h="374650">
                <a:moveTo>
                  <a:pt x="0" y="0"/>
                </a:moveTo>
                <a:lnTo>
                  <a:pt x="67220" y="0"/>
                </a:lnTo>
                <a:lnTo>
                  <a:pt x="67220" y="131464"/>
                </a:lnTo>
                <a:lnTo>
                  <a:pt x="77158" y="123442"/>
                </a:lnTo>
                <a:lnTo>
                  <a:pt x="117233" y="102047"/>
                </a:lnTo>
                <a:lnTo>
                  <a:pt x="147836" y="97234"/>
                </a:lnTo>
                <a:lnTo>
                  <a:pt x="167137" y="98970"/>
                </a:lnTo>
                <a:lnTo>
                  <a:pt x="215552" y="125015"/>
                </a:lnTo>
                <a:lnTo>
                  <a:pt x="237644" y="173803"/>
                </a:lnTo>
                <a:lnTo>
                  <a:pt x="239117" y="195708"/>
                </a:lnTo>
                <a:lnTo>
                  <a:pt x="239117" y="374054"/>
                </a:lnTo>
                <a:lnTo>
                  <a:pt x="172392" y="374054"/>
                </a:lnTo>
                <a:lnTo>
                  <a:pt x="172392" y="255736"/>
                </a:lnTo>
                <a:lnTo>
                  <a:pt x="172113" y="234187"/>
                </a:lnTo>
                <a:lnTo>
                  <a:pt x="167927" y="192236"/>
                </a:lnTo>
                <a:lnTo>
                  <a:pt x="140611" y="161292"/>
                </a:lnTo>
                <a:lnTo>
                  <a:pt x="126007" y="159246"/>
                </a:lnTo>
                <a:lnTo>
                  <a:pt x="116078" y="160098"/>
                </a:lnTo>
                <a:lnTo>
                  <a:pt x="78166" y="189011"/>
                </a:lnTo>
                <a:lnTo>
                  <a:pt x="67964" y="230063"/>
                </a:lnTo>
                <a:lnTo>
                  <a:pt x="67220" y="265658"/>
                </a:lnTo>
                <a:lnTo>
                  <a:pt x="67220" y="374054"/>
                </a:lnTo>
                <a:lnTo>
                  <a:pt x="0" y="37405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02060" y="2566973"/>
            <a:ext cx="279400" cy="381000"/>
          </a:xfrm>
          <a:custGeom>
            <a:avLst/>
            <a:gdLst/>
            <a:ahLst/>
            <a:cxnLst/>
            <a:rect l="l" t="t" r="r" b="b"/>
            <a:pathLst>
              <a:path w="279400" h="381000">
                <a:moveTo>
                  <a:pt x="235374" y="345528"/>
                </a:moveTo>
                <a:lnTo>
                  <a:pt x="67221" y="345528"/>
                </a:lnTo>
                <a:lnTo>
                  <a:pt x="77158" y="354295"/>
                </a:lnTo>
                <a:lnTo>
                  <a:pt x="117403" y="376325"/>
                </a:lnTo>
                <a:lnTo>
                  <a:pt x="150564" y="381000"/>
                </a:lnTo>
                <a:lnTo>
                  <a:pt x="175850" y="378465"/>
                </a:lnTo>
                <a:lnTo>
                  <a:pt x="199368" y="370860"/>
                </a:lnTo>
                <a:lnTo>
                  <a:pt x="221118" y="358186"/>
                </a:lnTo>
                <a:lnTo>
                  <a:pt x="235374" y="345528"/>
                </a:lnTo>
                <a:close/>
              </a:path>
              <a:path w="279400" h="381000">
                <a:moveTo>
                  <a:pt x="67221" y="0"/>
                </a:moveTo>
                <a:lnTo>
                  <a:pt x="0" y="0"/>
                </a:lnTo>
                <a:lnTo>
                  <a:pt x="0" y="374054"/>
                </a:lnTo>
                <a:lnTo>
                  <a:pt x="67221" y="374054"/>
                </a:lnTo>
                <a:lnTo>
                  <a:pt x="67221" y="345528"/>
                </a:lnTo>
                <a:lnTo>
                  <a:pt x="235374" y="345528"/>
                </a:lnTo>
                <a:lnTo>
                  <a:pt x="241101" y="340443"/>
                </a:lnTo>
                <a:lnTo>
                  <a:pt x="257771" y="318988"/>
                </a:lnTo>
                <a:lnTo>
                  <a:pt x="138410" y="318988"/>
                </a:lnTo>
                <a:lnTo>
                  <a:pt x="123093" y="317600"/>
                </a:lnTo>
                <a:lnTo>
                  <a:pt x="85328" y="296787"/>
                </a:lnTo>
                <a:lnTo>
                  <a:pt x="65562" y="255744"/>
                </a:lnTo>
                <a:lnTo>
                  <a:pt x="64244" y="238621"/>
                </a:lnTo>
                <a:lnTo>
                  <a:pt x="65562" y="221847"/>
                </a:lnTo>
                <a:lnTo>
                  <a:pt x="85328" y="181570"/>
                </a:lnTo>
                <a:lnTo>
                  <a:pt x="123093" y="161106"/>
                </a:lnTo>
                <a:lnTo>
                  <a:pt x="138410" y="159741"/>
                </a:lnTo>
                <a:lnTo>
                  <a:pt x="259081" y="159741"/>
                </a:lnTo>
                <a:lnTo>
                  <a:pt x="258511" y="158548"/>
                </a:lnTo>
                <a:lnTo>
                  <a:pt x="242341" y="137170"/>
                </a:lnTo>
                <a:lnTo>
                  <a:pt x="238747" y="133945"/>
                </a:lnTo>
                <a:lnTo>
                  <a:pt x="67221" y="133945"/>
                </a:lnTo>
                <a:lnTo>
                  <a:pt x="67221" y="0"/>
                </a:lnTo>
                <a:close/>
              </a:path>
              <a:path w="279400" h="381000">
                <a:moveTo>
                  <a:pt x="259081" y="159741"/>
                </a:moveTo>
                <a:lnTo>
                  <a:pt x="138410" y="159741"/>
                </a:lnTo>
                <a:lnTo>
                  <a:pt x="153603" y="161129"/>
                </a:lnTo>
                <a:lnTo>
                  <a:pt x="167431" y="165292"/>
                </a:lnTo>
                <a:lnTo>
                  <a:pt x="200111" y="193825"/>
                </a:lnTo>
                <a:lnTo>
                  <a:pt x="211812" y="238621"/>
                </a:lnTo>
                <a:lnTo>
                  <a:pt x="211773" y="239613"/>
                </a:lnTo>
                <a:lnTo>
                  <a:pt x="199903" y="284354"/>
                </a:lnTo>
                <a:lnTo>
                  <a:pt x="166967" y="313345"/>
                </a:lnTo>
                <a:lnTo>
                  <a:pt x="138410" y="318988"/>
                </a:lnTo>
                <a:lnTo>
                  <a:pt x="257771" y="318988"/>
                </a:lnTo>
                <a:lnTo>
                  <a:pt x="269751" y="294958"/>
                </a:lnTo>
                <a:lnTo>
                  <a:pt x="276913" y="268518"/>
                </a:lnTo>
                <a:lnTo>
                  <a:pt x="279300" y="239613"/>
                </a:lnTo>
                <a:lnTo>
                  <a:pt x="276991" y="209769"/>
                </a:lnTo>
                <a:lnTo>
                  <a:pt x="270061" y="182748"/>
                </a:lnTo>
                <a:lnTo>
                  <a:pt x="259081" y="159741"/>
                </a:lnTo>
                <a:close/>
              </a:path>
              <a:path w="279400" h="381000">
                <a:moveTo>
                  <a:pt x="152548" y="97235"/>
                </a:moveTo>
                <a:lnTo>
                  <a:pt x="106908" y="106412"/>
                </a:lnTo>
                <a:lnTo>
                  <a:pt x="67221" y="133945"/>
                </a:lnTo>
                <a:lnTo>
                  <a:pt x="238747" y="133945"/>
                </a:lnTo>
                <a:lnTo>
                  <a:pt x="222869" y="119698"/>
                </a:lnTo>
                <a:lnTo>
                  <a:pt x="201414" y="107218"/>
                </a:lnTo>
                <a:lnTo>
                  <a:pt x="177973" y="99730"/>
                </a:lnTo>
                <a:lnTo>
                  <a:pt x="152548" y="97235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53604" y="2714015"/>
            <a:ext cx="172987" cy="184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02060" y="2566973"/>
            <a:ext cx="279400" cy="381000"/>
          </a:xfrm>
          <a:custGeom>
            <a:avLst/>
            <a:gdLst/>
            <a:ahLst/>
            <a:cxnLst/>
            <a:rect l="l" t="t" r="r" b="b"/>
            <a:pathLst>
              <a:path w="279400" h="381000">
                <a:moveTo>
                  <a:pt x="0" y="0"/>
                </a:moveTo>
                <a:lnTo>
                  <a:pt x="67220" y="0"/>
                </a:lnTo>
                <a:lnTo>
                  <a:pt x="67220" y="133945"/>
                </a:lnTo>
                <a:lnTo>
                  <a:pt x="76584" y="125341"/>
                </a:lnTo>
                <a:lnTo>
                  <a:pt x="117760" y="102396"/>
                </a:lnTo>
                <a:lnTo>
                  <a:pt x="152548" y="97234"/>
                </a:lnTo>
                <a:lnTo>
                  <a:pt x="177973" y="99730"/>
                </a:lnTo>
                <a:lnTo>
                  <a:pt x="222870" y="119698"/>
                </a:lnTo>
                <a:lnTo>
                  <a:pt x="258511" y="158548"/>
                </a:lnTo>
                <a:lnTo>
                  <a:pt x="276990" y="209770"/>
                </a:lnTo>
                <a:lnTo>
                  <a:pt x="279300" y="239613"/>
                </a:lnTo>
                <a:lnTo>
                  <a:pt x="276913" y="268518"/>
                </a:lnTo>
                <a:lnTo>
                  <a:pt x="257813" y="318933"/>
                </a:lnTo>
                <a:lnTo>
                  <a:pt x="221118" y="358187"/>
                </a:lnTo>
                <a:lnTo>
                  <a:pt x="175849" y="378465"/>
                </a:lnTo>
                <a:lnTo>
                  <a:pt x="150564" y="380999"/>
                </a:lnTo>
                <a:lnTo>
                  <a:pt x="139107" y="380480"/>
                </a:lnTo>
                <a:lnTo>
                  <a:pt x="97125" y="367876"/>
                </a:lnTo>
                <a:lnTo>
                  <a:pt x="67220" y="345529"/>
                </a:lnTo>
                <a:lnTo>
                  <a:pt x="67220" y="374054"/>
                </a:lnTo>
                <a:lnTo>
                  <a:pt x="0" y="37405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19115" y="2664208"/>
            <a:ext cx="918844" cy="283845"/>
          </a:xfrm>
          <a:custGeom>
            <a:avLst/>
            <a:gdLst/>
            <a:ahLst/>
            <a:cxnLst/>
            <a:rect l="l" t="t" r="r" b="b"/>
            <a:pathLst>
              <a:path w="918845" h="283844">
                <a:moveTo>
                  <a:pt x="139898" y="0"/>
                </a:moveTo>
                <a:lnTo>
                  <a:pt x="90102" y="9177"/>
                </a:lnTo>
                <a:lnTo>
                  <a:pt x="46384" y="36710"/>
                </a:lnTo>
                <a:lnTo>
                  <a:pt x="11595" y="84149"/>
                </a:lnTo>
                <a:lnTo>
                  <a:pt x="0" y="142130"/>
                </a:lnTo>
                <a:lnTo>
                  <a:pt x="2565" y="170539"/>
                </a:lnTo>
                <a:lnTo>
                  <a:pt x="23091" y="220706"/>
                </a:lnTo>
                <a:lnTo>
                  <a:pt x="62639" y="260533"/>
                </a:lnTo>
                <a:lnTo>
                  <a:pt x="112186" y="281183"/>
                </a:lnTo>
                <a:lnTo>
                  <a:pt x="140145" y="283764"/>
                </a:lnTo>
                <a:lnTo>
                  <a:pt x="159446" y="282594"/>
                </a:lnTo>
                <a:lnTo>
                  <a:pt x="212327" y="265037"/>
                </a:lnTo>
                <a:lnTo>
                  <a:pt x="253697" y="228783"/>
                </a:lnTo>
                <a:lnTo>
                  <a:pt x="258981" y="220761"/>
                </a:lnTo>
                <a:lnTo>
                  <a:pt x="140642" y="220761"/>
                </a:lnTo>
                <a:lnTo>
                  <a:pt x="125404" y="219381"/>
                </a:lnTo>
                <a:lnTo>
                  <a:pt x="88179" y="198932"/>
                </a:lnTo>
                <a:lnTo>
                  <a:pt x="68763" y="158656"/>
                </a:lnTo>
                <a:lnTo>
                  <a:pt x="67487" y="142130"/>
                </a:lnTo>
                <a:lnTo>
                  <a:pt x="67488" y="141634"/>
                </a:lnTo>
                <a:lnTo>
                  <a:pt x="79258" y="97442"/>
                </a:lnTo>
                <a:lnTo>
                  <a:pt x="112023" y="69235"/>
                </a:lnTo>
                <a:lnTo>
                  <a:pt x="140889" y="63747"/>
                </a:lnTo>
                <a:lnTo>
                  <a:pt x="259372" y="63747"/>
                </a:lnTo>
                <a:lnTo>
                  <a:pt x="253821" y="55422"/>
                </a:lnTo>
                <a:lnTo>
                  <a:pt x="211707" y="19099"/>
                </a:lnTo>
                <a:lnTo>
                  <a:pt x="158710" y="1193"/>
                </a:lnTo>
                <a:lnTo>
                  <a:pt x="139898" y="0"/>
                </a:lnTo>
                <a:close/>
              </a:path>
              <a:path w="918845" h="283844">
                <a:moveTo>
                  <a:pt x="259372" y="63747"/>
                </a:moveTo>
                <a:lnTo>
                  <a:pt x="140889" y="63747"/>
                </a:lnTo>
                <a:lnTo>
                  <a:pt x="156345" y="65119"/>
                </a:lnTo>
                <a:lnTo>
                  <a:pt x="170252" y="69173"/>
                </a:lnTo>
                <a:lnTo>
                  <a:pt x="202909" y="97117"/>
                </a:lnTo>
                <a:lnTo>
                  <a:pt x="214540" y="141634"/>
                </a:lnTo>
                <a:lnTo>
                  <a:pt x="214540" y="142130"/>
                </a:lnTo>
                <a:lnTo>
                  <a:pt x="202700" y="186856"/>
                </a:lnTo>
                <a:lnTo>
                  <a:pt x="169725" y="215242"/>
                </a:lnTo>
                <a:lnTo>
                  <a:pt x="140642" y="220761"/>
                </a:lnTo>
                <a:lnTo>
                  <a:pt x="258981" y="220761"/>
                </a:lnTo>
                <a:lnTo>
                  <a:pt x="278277" y="178593"/>
                </a:lnTo>
                <a:lnTo>
                  <a:pt x="283020" y="141634"/>
                </a:lnTo>
                <a:lnTo>
                  <a:pt x="281842" y="122984"/>
                </a:lnTo>
                <a:lnTo>
                  <a:pt x="278307" y="104985"/>
                </a:lnTo>
                <a:lnTo>
                  <a:pt x="272416" y="87637"/>
                </a:lnTo>
                <a:lnTo>
                  <a:pt x="264168" y="70940"/>
                </a:lnTo>
                <a:lnTo>
                  <a:pt x="259372" y="63747"/>
                </a:lnTo>
                <a:close/>
              </a:path>
              <a:path w="918845" h="283844">
                <a:moveTo>
                  <a:pt x="775145" y="0"/>
                </a:moveTo>
                <a:lnTo>
                  <a:pt x="720172" y="10200"/>
                </a:lnTo>
                <a:lnTo>
                  <a:pt x="675307" y="40802"/>
                </a:lnTo>
                <a:lnTo>
                  <a:pt x="645439" y="86878"/>
                </a:lnTo>
                <a:lnTo>
                  <a:pt x="635495" y="143370"/>
                </a:lnTo>
                <a:lnTo>
                  <a:pt x="637991" y="172244"/>
                </a:lnTo>
                <a:lnTo>
                  <a:pt x="657959" y="222411"/>
                </a:lnTo>
                <a:lnTo>
                  <a:pt x="696871" y="261231"/>
                </a:lnTo>
                <a:lnTo>
                  <a:pt x="748589" y="281261"/>
                </a:lnTo>
                <a:lnTo>
                  <a:pt x="778866" y="283764"/>
                </a:lnTo>
                <a:lnTo>
                  <a:pt x="798632" y="282857"/>
                </a:lnTo>
                <a:lnTo>
                  <a:pt x="849560" y="269253"/>
                </a:lnTo>
                <a:lnTo>
                  <a:pt x="889464" y="238628"/>
                </a:lnTo>
                <a:lnTo>
                  <a:pt x="900657" y="224481"/>
                </a:lnTo>
                <a:lnTo>
                  <a:pt x="900129" y="224233"/>
                </a:lnTo>
                <a:lnTo>
                  <a:pt x="778370" y="224233"/>
                </a:lnTo>
                <a:lnTo>
                  <a:pt x="763200" y="223171"/>
                </a:lnTo>
                <a:lnTo>
                  <a:pt x="726156" y="207242"/>
                </a:lnTo>
                <a:lnTo>
                  <a:pt x="704320" y="175128"/>
                </a:lnTo>
                <a:lnTo>
                  <a:pt x="700980" y="161477"/>
                </a:lnTo>
                <a:lnTo>
                  <a:pt x="918517" y="161477"/>
                </a:lnTo>
                <a:lnTo>
                  <a:pt x="918764" y="148579"/>
                </a:lnTo>
                <a:lnTo>
                  <a:pt x="916269" y="116728"/>
                </a:lnTo>
                <a:lnTo>
                  <a:pt x="914021" y="108148"/>
                </a:lnTo>
                <a:lnTo>
                  <a:pt x="703955" y="108148"/>
                </a:lnTo>
                <a:lnTo>
                  <a:pt x="709785" y="96567"/>
                </a:lnTo>
                <a:lnTo>
                  <a:pt x="739861" y="66227"/>
                </a:lnTo>
                <a:lnTo>
                  <a:pt x="778370" y="57298"/>
                </a:lnTo>
                <a:lnTo>
                  <a:pt x="891908" y="57298"/>
                </a:lnTo>
                <a:lnTo>
                  <a:pt x="878829" y="40802"/>
                </a:lnTo>
                <a:lnTo>
                  <a:pt x="857373" y="22951"/>
                </a:lnTo>
                <a:lnTo>
                  <a:pt x="832940" y="10200"/>
                </a:lnTo>
                <a:lnTo>
                  <a:pt x="805531" y="2550"/>
                </a:lnTo>
                <a:lnTo>
                  <a:pt x="775145" y="0"/>
                </a:lnTo>
                <a:close/>
              </a:path>
              <a:path w="918845" h="283844">
                <a:moveTo>
                  <a:pt x="843606" y="197693"/>
                </a:moveTo>
                <a:lnTo>
                  <a:pt x="829297" y="209304"/>
                </a:lnTo>
                <a:lnTo>
                  <a:pt x="813654" y="217598"/>
                </a:lnTo>
                <a:lnTo>
                  <a:pt x="796679" y="222574"/>
                </a:lnTo>
                <a:lnTo>
                  <a:pt x="778370" y="224233"/>
                </a:lnTo>
                <a:lnTo>
                  <a:pt x="900129" y="224233"/>
                </a:lnTo>
                <a:lnTo>
                  <a:pt x="843606" y="197693"/>
                </a:lnTo>
                <a:close/>
              </a:path>
              <a:path w="918845" h="283844">
                <a:moveTo>
                  <a:pt x="891908" y="57298"/>
                </a:moveTo>
                <a:lnTo>
                  <a:pt x="778370" y="57298"/>
                </a:lnTo>
                <a:lnTo>
                  <a:pt x="790997" y="58182"/>
                </a:lnTo>
                <a:lnTo>
                  <a:pt x="802834" y="60833"/>
                </a:lnTo>
                <a:lnTo>
                  <a:pt x="840599" y="87683"/>
                </a:lnTo>
                <a:lnTo>
                  <a:pt x="850552" y="108148"/>
                </a:lnTo>
                <a:lnTo>
                  <a:pt x="914021" y="108148"/>
                </a:lnTo>
                <a:lnTo>
                  <a:pt x="908781" y="88148"/>
                </a:lnTo>
                <a:lnTo>
                  <a:pt x="896301" y="62840"/>
                </a:lnTo>
                <a:lnTo>
                  <a:pt x="891908" y="57298"/>
                </a:lnTo>
                <a:close/>
              </a:path>
              <a:path w="918845" h="283844">
                <a:moveTo>
                  <a:pt x="410814" y="6944"/>
                </a:moveTo>
                <a:lnTo>
                  <a:pt x="343345" y="6944"/>
                </a:lnTo>
                <a:lnTo>
                  <a:pt x="343345" y="276819"/>
                </a:lnTo>
                <a:lnTo>
                  <a:pt x="410814" y="276819"/>
                </a:lnTo>
                <a:lnTo>
                  <a:pt x="410910" y="158501"/>
                </a:lnTo>
                <a:lnTo>
                  <a:pt x="411000" y="149184"/>
                </a:lnTo>
                <a:lnTo>
                  <a:pt x="417209" y="102109"/>
                </a:lnTo>
                <a:lnTo>
                  <a:pt x="441998" y="69506"/>
                </a:lnTo>
                <a:lnTo>
                  <a:pt x="469601" y="61762"/>
                </a:lnTo>
                <a:lnTo>
                  <a:pt x="577798" y="61762"/>
                </a:lnTo>
                <a:lnTo>
                  <a:pt x="576820" y="57546"/>
                </a:lnTo>
                <a:lnTo>
                  <a:pt x="569456" y="41361"/>
                </a:lnTo>
                <a:lnTo>
                  <a:pt x="564133" y="34477"/>
                </a:lnTo>
                <a:lnTo>
                  <a:pt x="410814" y="34477"/>
                </a:lnTo>
                <a:lnTo>
                  <a:pt x="410814" y="6944"/>
                </a:lnTo>
                <a:close/>
              </a:path>
              <a:path w="918845" h="283844">
                <a:moveTo>
                  <a:pt x="577798" y="61762"/>
                </a:moveTo>
                <a:lnTo>
                  <a:pt x="469601" y="61762"/>
                </a:lnTo>
                <a:lnTo>
                  <a:pt x="477221" y="62281"/>
                </a:lnTo>
                <a:lnTo>
                  <a:pt x="484205" y="63840"/>
                </a:lnTo>
                <a:lnTo>
                  <a:pt x="511397" y="94256"/>
                </a:lnTo>
                <a:lnTo>
                  <a:pt x="515466" y="136347"/>
                </a:lnTo>
                <a:lnTo>
                  <a:pt x="515738" y="276819"/>
                </a:lnTo>
                <a:lnTo>
                  <a:pt x="582711" y="276819"/>
                </a:lnTo>
                <a:lnTo>
                  <a:pt x="582711" y="98474"/>
                </a:lnTo>
                <a:lnTo>
                  <a:pt x="581238" y="76584"/>
                </a:lnTo>
                <a:lnTo>
                  <a:pt x="577798" y="61762"/>
                </a:lnTo>
                <a:close/>
              </a:path>
              <a:path w="918845" h="283844">
                <a:moveTo>
                  <a:pt x="490933" y="0"/>
                </a:moveTo>
                <a:lnTo>
                  <a:pt x="452610" y="7565"/>
                </a:lnTo>
                <a:lnTo>
                  <a:pt x="410814" y="34477"/>
                </a:lnTo>
                <a:lnTo>
                  <a:pt x="564133" y="34477"/>
                </a:lnTo>
                <a:lnTo>
                  <a:pt x="528078" y="7006"/>
                </a:lnTo>
                <a:lnTo>
                  <a:pt x="490933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73883" y="2715255"/>
            <a:ext cx="172491" cy="1824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10371" y="2708806"/>
            <a:ext cx="171995" cy="76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54610" y="2664207"/>
            <a:ext cx="283845" cy="283845"/>
          </a:xfrm>
          <a:custGeom>
            <a:avLst/>
            <a:gdLst/>
            <a:ahLst/>
            <a:cxnLst/>
            <a:rect l="l" t="t" r="r" b="b"/>
            <a:pathLst>
              <a:path w="283845" h="283844">
                <a:moveTo>
                  <a:pt x="139650" y="0"/>
                </a:moveTo>
                <a:lnTo>
                  <a:pt x="197445" y="10200"/>
                </a:lnTo>
                <a:lnTo>
                  <a:pt x="243334" y="40803"/>
                </a:lnTo>
                <a:lnTo>
                  <a:pt x="273285" y="88149"/>
                </a:lnTo>
                <a:lnTo>
                  <a:pt x="283269" y="148580"/>
                </a:lnTo>
                <a:lnTo>
                  <a:pt x="283021" y="161478"/>
                </a:lnTo>
                <a:lnTo>
                  <a:pt x="65484" y="161478"/>
                </a:lnTo>
                <a:lnTo>
                  <a:pt x="68825" y="175128"/>
                </a:lnTo>
                <a:lnTo>
                  <a:pt x="90661" y="207243"/>
                </a:lnTo>
                <a:lnTo>
                  <a:pt x="127705" y="223172"/>
                </a:lnTo>
                <a:lnTo>
                  <a:pt x="142875" y="224234"/>
                </a:lnTo>
                <a:lnTo>
                  <a:pt x="161183" y="222575"/>
                </a:lnTo>
                <a:lnTo>
                  <a:pt x="178159" y="217599"/>
                </a:lnTo>
                <a:lnTo>
                  <a:pt x="193802" y="209305"/>
                </a:lnTo>
                <a:lnTo>
                  <a:pt x="208111" y="197693"/>
                </a:lnTo>
                <a:lnTo>
                  <a:pt x="265162" y="224482"/>
                </a:lnTo>
                <a:lnTo>
                  <a:pt x="228420" y="261015"/>
                </a:lnTo>
                <a:lnTo>
                  <a:pt x="181508" y="280138"/>
                </a:lnTo>
                <a:lnTo>
                  <a:pt x="143371" y="283765"/>
                </a:lnTo>
                <a:lnTo>
                  <a:pt x="113093" y="281261"/>
                </a:lnTo>
                <a:lnTo>
                  <a:pt x="61376" y="261232"/>
                </a:lnTo>
                <a:lnTo>
                  <a:pt x="22463" y="222412"/>
                </a:lnTo>
                <a:lnTo>
                  <a:pt x="2495" y="172245"/>
                </a:lnTo>
                <a:lnTo>
                  <a:pt x="0" y="143371"/>
                </a:lnTo>
                <a:lnTo>
                  <a:pt x="2488" y="113799"/>
                </a:lnTo>
                <a:lnTo>
                  <a:pt x="22393" y="62515"/>
                </a:lnTo>
                <a:lnTo>
                  <a:pt x="60980" y="22952"/>
                </a:lnTo>
                <a:lnTo>
                  <a:pt x="110900" y="2550"/>
                </a:lnTo>
                <a:lnTo>
                  <a:pt x="13965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62460" y="2664207"/>
            <a:ext cx="239395" cy="276860"/>
          </a:xfrm>
          <a:custGeom>
            <a:avLst/>
            <a:gdLst/>
            <a:ahLst/>
            <a:cxnLst/>
            <a:rect l="l" t="t" r="r" b="b"/>
            <a:pathLst>
              <a:path w="239395" h="276860">
                <a:moveTo>
                  <a:pt x="147587" y="0"/>
                </a:moveTo>
                <a:lnTo>
                  <a:pt x="201026" y="15766"/>
                </a:lnTo>
                <a:lnTo>
                  <a:pt x="233474" y="57546"/>
                </a:lnTo>
                <a:lnTo>
                  <a:pt x="239365" y="98474"/>
                </a:lnTo>
                <a:lnTo>
                  <a:pt x="239365" y="276820"/>
                </a:lnTo>
                <a:lnTo>
                  <a:pt x="172392" y="276820"/>
                </a:lnTo>
                <a:lnTo>
                  <a:pt x="172392" y="158502"/>
                </a:lnTo>
                <a:lnTo>
                  <a:pt x="172121" y="136348"/>
                </a:lnTo>
                <a:lnTo>
                  <a:pt x="168051" y="94257"/>
                </a:lnTo>
                <a:lnTo>
                  <a:pt x="140859" y="63841"/>
                </a:lnTo>
                <a:lnTo>
                  <a:pt x="126255" y="61763"/>
                </a:lnTo>
                <a:lnTo>
                  <a:pt x="116326" y="62624"/>
                </a:lnTo>
                <a:lnTo>
                  <a:pt x="84095" y="83072"/>
                </a:lnTo>
                <a:lnTo>
                  <a:pt x="69143" y="121775"/>
                </a:lnTo>
                <a:lnTo>
                  <a:pt x="67468" y="168423"/>
                </a:lnTo>
                <a:lnTo>
                  <a:pt x="67468" y="276820"/>
                </a:lnTo>
                <a:lnTo>
                  <a:pt x="0" y="276820"/>
                </a:lnTo>
                <a:lnTo>
                  <a:pt x="0" y="6945"/>
                </a:lnTo>
                <a:lnTo>
                  <a:pt x="67468" y="6945"/>
                </a:lnTo>
                <a:lnTo>
                  <a:pt x="67468" y="34478"/>
                </a:lnTo>
                <a:lnTo>
                  <a:pt x="78731" y="25541"/>
                </a:lnTo>
                <a:lnTo>
                  <a:pt x="118682" y="4255"/>
                </a:lnTo>
                <a:lnTo>
                  <a:pt x="137844" y="472"/>
                </a:lnTo>
                <a:lnTo>
                  <a:pt x="147587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19114" y="2664207"/>
            <a:ext cx="283210" cy="283845"/>
          </a:xfrm>
          <a:custGeom>
            <a:avLst/>
            <a:gdLst/>
            <a:ahLst/>
            <a:cxnLst/>
            <a:rect l="l" t="t" r="r" b="b"/>
            <a:pathLst>
              <a:path w="283209" h="283844">
                <a:moveTo>
                  <a:pt x="139898" y="0"/>
                </a:moveTo>
                <a:lnTo>
                  <a:pt x="194615" y="10743"/>
                </a:lnTo>
                <a:lnTo>
                  <a:pt x="241628" y="41609"/>
                </a:lnTo>
                <a:lnTo>
                  <a:pt x="272417" y="87638"/>
                </a:lnTo>
                <a:lnTo>
                  <a:pt x="283021" y="141634"/>
                </a:lnTo>
                <a:lnTo>
                  <a:pt x="281835" y="160424"/>
                </a:lnTo>
                <a:lnTo>
                  <a:pt x="264045" y="213072"/>
                </a:lnTo>
                <a:lnTo>
                  <a:pt x="227838" y="254767"/>
                </a:lnTo>
                <a:lnTo>
                  <a:pt x="177911" y="279083"/>
                </a:lnTo>
                <a:lnTo>
                  <a:pt x="140146" y="283765"/>
                </a:lnTo>
                <a:lnTo>
                  <a:pt x="112186" y="281184"/>
                </a:lnTo>
                <a:lnTo>
                  <a:pt x="62639" y="260534"/>
                </a:lnTo>
                <a:lnTo>
                  <a:pt x="23091" y="220707"/>
                </a:lnTo>
                <a:lnTo>
                  <a:pt x="2565" y="170540"/>
                </a:lnTo>
                <a:lnTo>
                  <a:pt x="0" y="142130"/>
                </a:lnTo>
                <a:lnTo>
                  <a:pt x="2899" y="111822"/>
                </a:lnTo>
                <a:lnTo>
                  <a:pt x="26091" y="59112"/>
                </a:lnTo>
                <a:lnTo>
                  <a:pt x="67484" y="20649"/>
                </a:lnTo>
                <a:lnTo>
                  <a:pt x="114241" y="2294"/>
                </a:lnTo>
                <a:lnTo>
                  <a:pt x="139898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73014" y="3168586"/>
            <a:ext cx="1681907" cy="4016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91828" y="3773473"/>
            <a:ext cx="1436092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24260" y="4383073"/>
            <a:ext cx="1592560" cy="4981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779041" y="4992673"/>
            <a:ext cx="2218780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8969541" y="5595327"/>
            <a:ext cx="1685379" cy="4133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DB7B84-F4F3-4F23-B15E-C6B260F6B335}"/>
              </a:ext>
            </a:extLst>
          </p:cNvPr>
          <p:cNvSpPr txBox="1"/>
          <p:nvPr/>
        </p:nvSpPr>
        <p:spPr>
          <a:xfrm>
            <a:off x="838200" y="1295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What does my pet eat?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5CD1983A-9F33-4BF7-B9BB-3B26478817B0}"/>
              </a:ext>
            </a:extLst>
          </p:cNvPr>
          <p:cNvSpPr/>
          <p:nvPr/>
        </p:nvSpPr>
        <p:spPr>
          <a:xfrm>
            <a:off x="9423815" y="1950427"/>
            <a:ext cx="767080" cy="387985"/>
          </a:xfrm>
          <a:custGeom>
            <a:avLst/>
            <a:gdLst/>
            <a:ahLst/>
            <a:cxnLst/>
            <a:rect l="l" t="t" r="r" b="b"/>
            <a:pathLst>
              <a:path w="767079" h="387985">
                <a:moveTo>
                  <a:pt x="232468" y="111125"/>
                </a:moveTo>
                <a:lnTo>
                  <a:pt x="164504" y="111125"/>
                </a:lnTo>
                <a:lnTo>
                  <a:pt x="164504" y="381000"/>
                </a:lnTo>
                <a:lnTo>
                  <a:pt x="232468" y="381000"/>
                </a:lnTo>
                <a:lnTo>
                  <a:pt x="232468" y="111125"/>
                </a:lnTo>
                <a:close/>
              </a:path>
              <a:path w="767079" h="387985">
                <a:moveTo>
                  <a:pt x="319285" y="296416"/>
                </a:moveTo>
                <a:lnTo>
                  <a:pt x="277613" y="341809"/>
                </a:lnTo>
                <a:lnTo>
                  <a:pt x="296713" y="361993"/>
                </a:lnTo>
                <a:lnTo>
                  <a:pt x="318789" y="376411"/>
                </a:lnTo>
                <a:lnTo>
                  <a:pt x="343842" y="385062"/>
                </a:lnTo>
                <a:lnTo>
                  <a:pt x="371871" y="387945"/>
                </a:lnTo>
                <a:lnTo>
                  <a:pt x="392947" y="386441"/>
                </a:lnTo>
                <a:lnTo>
                  <a:pt x="442688" y="363885"/>
                </a:lnTo>
                <a:lnTo>
                  <a:pt x="465465" y="327422"/>
                </a:lnTo>
                <a:lnTo>
                  <a:pt x="375592" y="327422"/>
                </a:lnTo>
                <a:lnTo>
                  <a:pt x="369166" y="326887"/>
                </a:lnTo>
                <a:lnTo>
                  <a:pt x="332214" y="308973"/>
                </a:lnTo>
                <a:lnTo>
                  <a:pt x="325494" y="303028"/>
                </a:lnTo>
                <a:lnTo>
                  <a:pt x="319285" y="296416"/>
                </a:lnTo>
                <a:close/>
              </a:path>
              <a:path w="767079" h="387985">
                <a:moveTo>
                  <a:pt x="375343" y="104180"/>
                </a:moveTo>
                <a:lnTo>
                  <a:pt x="325416" y="116947"/>
                </a:lnTo>
                <a:lnTo>
                  <a:pt x="293705" y="151898"/>
                </a:lnTo>
                <a:lnTo>
                  <a:pt x="287535" y="181570"/>
                </a:lnTo>
                <a:lnTo>
                  <a:pt x="291628" y="205336"/>
                </a:lnTo>
                <a:lnTo>
                  <a:pt x="303906" y="227025"/>
                </a:lnTo>
                <a:lnTo>
                  <a:pt x="324370" y="246636"/>
                </a:lnTo>
                <a:lnTo>
                  <a:pt x="353019" y="264170"/>
                </a:lnTo>
                <a:lnTo>
                  <a:pt x="375839" y="275579"/>
                </a:lnTo>
                <a:lnTo>
                  <a:pt x="388754" y="283068"/>
                </a:lnTo>
                <a:lnTo>
                  <a:pt x="397978" y="290649"/>
                </a:lnTo>
                <a:lnTo>
                  <a:pt x="403512" y="298323"/>
                </a:lnTo>
                <a:lnTo>
                  <a:pt x="405357" y="306090"/>
                </a:lnTo>
                <a:lnTo>
                  <a:pt x="405357" y="311712"/>
                </a:lnTo>
                <a:lnTo>
                  <a:pt x="402629" y="316673"/>
                </a:lnTo>
                <a:lnTo>
                  <a:pt x="391714" y="325272"/>
                </a:lnTo>
                <a:lnTo>
                  <a:pt x="384521" y="327422"/>
                </a:lnTo>
                <a:lnTo>
                  <a:pt x="465465" y="327422"/>
                </a:lnTo>
                <a:lnTo>
                  <a:pt x="467455" y="321096"/>
                </a:lnTo>
                <a:lnTo>
                  <a:pt x="469106" y="303857"/>
                </a:lnTo>
                <a:lnTo>
                  <a:pt x="468191" y="290773"/>
                </a:lnTo>
                <a:lnTo>
                  <a:pt x="445618" y="246729"/>
                </a:lnTo>
                <a:lnTo>
                  <a:pt x="400644" y="217289"/>
                </a:lnTo>
                <a:lnTo>
                  <a:pt x="365090" y="199595"/>
                </a:lnTo>
                <a:lnTo>
                  <a:pt x="358353" y="195419"/>
                </a:lnTo>
                <a:lnTo>
                  <a:pt x="352896" y="189301"/>
                </a:lnTo>
                <a:lnTo>
                  <a:pt x="351530" y="185953"/>
                </a:lnTo>
                <a:lnTo>
                  <a:pt x="351530" y="177519"/>
                </a:lnTo>
                <a:lnTo>
                  <a:pt x="353681" y="173508"/>
                </a:lnTo>
                <a:lnTo>
                  <a:pt x="362280" y="167059"/>
                </a:lnTo>
                <a:lnTo>
                  <a:pt x="368233" y="165447"/>
                </a:lnTo>
                <a:lnTo>
                  <a:pt x="447525" y="165447"/>
                </a:lnTo>
                <a:lnTo>
                  <a:pt x="464144" y="148828"/>
                </a:lnTo>
                <a:lnTo>
                  <a:pt x="435983" y="122109"/>
                </a:lnTo>
                <a:lnTo>
                  <a:pt x="400861" y="107064"/>
                </a:lnTo>
                <a:lnTo>
                  <a:pt x="388296" y="104901"/>
                </a:lnTo>
                <a:lnTo>
                  <a:pt x="375343" y="104180"/>
                </a:lnTo>
                <a:close/>
              </a:path>
              <a:path w="767079" h="387985">
                <a:moveTo>
                  <a:pt x="447525" y="165447"/>
                </a:moveTo>
                <a:lnTo>
                  <a:pt x="375839" y="165447"/>
                </a:lnTo>
                <a:lnTo>
                  <a:pt x="386552" y="167029"/>
                </a:lnTo>
                <a:lnTo>
                  <a:pt x="397854" y="171772"/>
                </a:lnTo>
                <a:lnTo>
                  <a:pt x="409744" y="179679"/>
                </a:lnTo>
                <a:lnTo>
                  <a:pt x="422224" y="190748"/>
                </a:lnTo>
                <a:lnTo>
                  <a:pt x="447525" y="165447"/>
                </a:lnTo>
                <a:close/>
              </a:path>
              <a:path w="767079" h="387985">
                <a:moveTo>
                  <a:pt x="595014" y="6945"/>
                </a:moveTo>
                <a:lnTo>
                  <a:pt x="527792" y="6945"/>
                </a:lnTo>
                <a:lnTo>
                  <a:pt x="527792" y="381000"/>
                </a:lnTo>
                <a:lnTo>
                  <a:pt x="595014" y="381000"/>
                </a:lnTo>
                <a:lnTo>
                  <a:pt x="595107" y="262681"/>
                </a:lnTo>
                <a:lnTo>
                  <a:pt x="595200" y="252853"/>
                </a:lnTo>
                <a:lnTo>
                  <a:pt x="601409" y="205879"/>
                </a:lnTo>
                <a:lnTo>
                  <a:pt x="626197" y="173865"/>
                </a:lnTo>
                <a:lnTo>
                  <a:pt x="653801" y="166192"/>
                </a:lnTo>
                <a:lnTo>
                  <a:pt x="762067" y="166192"/>
                </a:lnTo>
                <a:lnTo>
                  <a:pt x="761019" y="161665"/>
                </a:lnTo>
                <a:lnTo>
                  <a:pt x="753655" y="145402"/>
                </a:lnTo>
                <a:lnTo>
                  <a:pt x="748292" y="138410"/>
                </a:lnTo>
                <a:lnTo>
                  <a:pt x="595014" y="138410"/>
                </a:lnTo>
                <a:lnTo>
                  <a:pt x="595014" y="6945"/>
                </a:lnTo>
                <a:close/>
              </a:path>
              <a:path w="767079" h="387985">
                <a:moveTo>
                  <a:pt x="762067" y="166192"/>
                </a:moveTo>
                <a:lnTo>
                  <a:pt x="653801" y="166192"/>
                </a:lnTo>
                <a:lnTo>
                  <a:pt x="661420" y="166703"/>
                </a:lnTo>
                <a:lnTo>
                  <a:pt x="668404" y="168238"/>
                </a:lnTo>
                <a:lnTo>
                  <a:pt x="695721" y="199181"/>
                </a:lnTo>
                <a:lnTo>
                  <a:pt x="699907" y="241132"/>
                </a:lnTo>
                <a:lnTo>
                  <a:pt x="700186" y="262681"/>
                </a:lnTo>
                <a:lnTo>
                  <a:pt x="700186" y="381000"/>
                </a:lnTo>
                <a:lnTo>
                  <a:pt x="766911" y="381000"/>
                </a:lnTo>
                <a:lnTo>
                  <a:pt x="766911" y="202655"/>
                </a:lnTo>
                <a:lnTo>
                  <a:pt x="765438" y="180749"/>
                </a:lnTo>
                <a:lnTo>
                  <a:pt x="762067" y="166192"/>
                </a:lnTo>
                <a:close/>
              </a:path>
              <a:path w="767079" h="387985">
                <a:moveTo>
                  <a:pt x="675629" y="104180"/>
                </a:moveTo>
                <a:lnTo>
                  <a:pt x="634949" y="112737"/>
                </a:lnTo>
                <a:lnTo>
                  <a:pt x="595014" y="138410"/>
                </a:lnTo>
                <a:lnTo>
                  <a:pt x="748292" y="138410"/>
                </a:lnTo>
                <a:lnTo>
                  <a:pt x="712650" y="111125"/>
                </a:lnTo>
                <a:lnTo>
                  <a:pt x="675629" y="104180"/>
                </a:lnTo>
                <a:close/>
              </a:path>
              <a:path w="767079" h="387985">
                <a:moveTo>
                  <a:pt x="198487" y="0"/>
                </a:moveTo>
                <a:lnTo>
                  <a:pt x="162442" y="19301"/>
                </a:lnTo>
                <a:lnTo>
                  <a:pt x="155326" y="43160"/>
                </a:lnTo>
                <a:lnTo>
                  <a:pt x="156124" y="52113"/>
                </a:lnTo>
                <a:lnTo>
                  <a:pt x="182208" y="84553"/>
                </a:lnTo>
                <a:lnTo>
                  <a:pt x="198982" y="87809"/>
                </a:lnTo>
                <a:lnTo>
                  <a:pt x="207529" y="86995"/>
                </a:lnTo>
                <a:lnTo>
                  <a:pt x="238731" y="60926"/>
                </a:lnTo>
                <a:lnTo>
                  <a:pt x="241894" y="44152"/>
                </a:lnTo>
                <a:lnTo>
                  <a:pt x="241096" y="35316"/>
                </a:lnTo>
                <a:lnTo>
                  <a:pt x="215074" y="3225"/>
                </a:lnTo>
                <a:lnTo>
                  <a:pt x="198487" y="0"/>
                </a:lnTo>
                <a:close/>
              </a:path>
              <a:path w="767079" h="387985">
                <a:moveTo>
                  <a:pt x="91776" y="168672"/>
                </a:moveTo>
                <a:lnTo>
                  <a:pt x="24060" y="168672"/>
                </a:lnTo>
                <a:lnTo>
                  <a:pt x="24060" y="381000"/>
                </a:lnTo>
                <a:lnTo>
                  <a:pt x="91776" y="381000"/>
                </a:lnTo>
                <a:lnTo>
                  <a:pt x="91776" y="168672"/>
                </a:lnTo>
                <a:close/>
              </a:path>
              <a:path w="767079" h="387985">
                <a:moveTo>
                  <a:pt x="134688" y="111125"/>
                </a:moveTo>
                <a:lnTo>
                  <a:pt x="0" y="111125"/>
                </a:lnTo>
                <a:lnTo>
                  <a:pt x="0" y="168672"/>
                </a:lnTo>
                <a:lnTo>
                  <a:pt x="134688" y="168672"/>
                </a:lnTo>
                <a:lnTo>
                  <a:pt x="134688" y="111125"/>
                </a:lnTo>
                <a:close/>
              </a:path>
              <a:path w="767079" h="387985">
                <a:moveTo>
                  <a:pt x="89792" y="0"/>
                </a:moveTo>
                <a:lnTo>
                  <a:pt x="44523" y="13022"/>
                </a:lnTo>
                <a:lnTo>
                  <a:pt x="25796" y="48369"/>
                </a:lnTo>
                <a:lnTo>
                  <a:pt x="24261" y="87297"/>
                </a:lnTo>
                <a:lnTo>
                  <a:pt x="24060" y="111125"/>
                </a:lnTo>
                <a:lnTo>
                  <a:pt x="91776" y="111125"/>
                </a:lnTo>
                <a:lnTo>
                  <a:pt x="91951" y="87297"/>
                </a:lnTo>
                <a:lnTo>
                  <a:pt x="92024" y="69618"/>
                </a:lnTo>
                <a:lnTo>
                  <a:pt x="93347" y="64493"/>
                </a:lnTo>
                <a:lnTo>
                  <a:pt x="95992" y="62011"/>
                </a:lnTo>
                <a:lnTo>
                  <a:pt x="99631" y="58704"/>
                </a:lnTo>
                <a:lnTo>
                  <a:pt x="105418" y="57050"/>
                </a:lnTo>
                <a:lnTo>
                  <a:pt x="137417" y="57050"/>
                </a:lnTo>
                <a:lnTo>
                  <a:pt x="137417" y="9673"/>
                </a:lnTo>
                <a:lnTo>
                  <a:pt x="124487" y="5441"/>
                </a:lnTo>
                <a:lnTo>
                  <a:pt x="112240" y="2418"/>
                </a:lnTo>
                <a:lnTo>
                  <a:pt x="100675" y="604"/>
                </a:lnTo>
                <a:lnTo>
                  <a:pt x="89792" y="0"/>
                </a:lnTo>
                <a:close/>
              </a:path>
              <a:path w="767079" h="387985">
                <a:moveTo>
                  <a:pt x="137417" y="57050"/>
                </a:moveTo>
                <a:lnTo>
                  <a:pt x="119640" y="57050"/>
                </a:lnTo>
                <a:lnTo>
                  <a:pt x="127660" y="58456"/>
                </a:lnTo>
                <a:lnTo>
                  <a:pt x="137417" y="61267"/>
                </a:lnTo>
                <a:lnTo>
                  <a:pt x="137417" y="5705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E4112DFA-1ED0-42AF-B3C7-8152511AEB0A}"/>
              </a:ext>
            </a:extLst>
          </p:cNvPr>
          <p:cNvSpPr/>
          <p:nvPr/>
        </p:nvSpPr>
        <p:spPr>
          <a:xfrm>
            <a:off x="8623715" y="4992673"/>
            <a:ext cx="2374106" cy="4063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454837" cy="6267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3546" y="2039328"/>
            <a:ext cx="1003562" cy="7087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8007" y="4202116"/>
            <a:ext cx="465065" cy="4765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4836" y="0"/>
            <a:ext cx="0" cy="989965"/>
          </a:xfrm>
          <a:custGeom>
            <a:avLst/>
            <a:gdLst/>
            <a:ahLst/>
            <a:cxnLst/>
            <a:rect l="l" t="t" r="r" b="b"/>
            <a:pathLst>
              <a:path h="989965">
                <a:moveTo>
                  <a:pt x="0" y="989750"/>
                </a:moveTo>
                <a:lnTo>
                  <a:pt x="0" y="0"/>
                </a:lnTo>
              </a:path>
            </a:pathLst>
          </a:custGeom>
          <a:ln w="152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80865" y="5204083"/>
            <a:ext cx="2154555" cy="0"/>
          </a:xfrm>
          <a:custGeom>
            <a:avLst/>
            <a:gdLst/>
            <a:ahLst/>
            <a:cxnLst/>
            <a:rect l="l" t="t" r="r" b="b"/>
            <a:pathLst>
              <a:path w="2154554">
                <a:moveTo>
                  <a:pt x="0" y="0"/>
                </a:moveTo>
                <a:lnTo>
                  <a:pt x="2153986" y="0"/>
                </a:lnTo>
              </a:path>
            </a:pathLst>
          </a:custGeom>
          <a:ln w="122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2735" y="900170"/>
            <a:ext cx="2620010" cy="101409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 indent="3175" algn="ctr">
              <a:lnSpc>
                <a:spcPct val="103600"/>
              </a:lnSpc>
              <a:spcBef>
                <a:spcPts val="55"/>
              </a:spcBef>
            </a:pPr>
            <a:r>
              <a:rPr sz="1050" b="1" spc="5" dirty="0">
                <a:solidFill>
                  <a:srgbClr val="282828"/>
                </a:solidFill>
                <a:latin typeface="Arial"/>
                <a:cs typeface="Arial"/>
              </a:rPr>
              <a:t>Celebrated artist Eric Carle </a:t>
            </a:r>
            <a:r>
              <a:rPr sz="1050" b="1" spc="0" dirty="0">
                <a:solidFill>
                  <a:srgbClr val="282828"/>
                </a:solidFill>
                <a:latin typeface="Arial"/>
                <a:cs typeface="Arial"/>
              </a:rPr>
              <a:t>brings </a:t>
            </a:r>
            <a:r>
              <a:rPr sz="1050" b="1" dirty="0">
                <a:solidFill>
                  <a:srgbClr val="282828"/>
                </a:solidFill>
                <a:latin typeface="Arial"/>
                <a:cs typeface="Arial"/>
              </a:rPr>
              <a:t>new  energy </a:t>
            </a:r>
            <a:r>
              <a:rPr sz="1050" b="1" spc="25" dirty="0">
                <a:solidFill>
                  <a:srgbClr val="282828"/>
                </a:solidFill>
                <a:latin typeface="Arial"/>
                <a:cs typeface="Arial"/>
              </a:rPr>
              <a:t>to this </a:t>
            </a:r>
            <a:r>
              <a:rPr sz="1050" b="1" spc="10" dirty="0">
                <a:solidFill>
                  <a:srgbClr val="282828"/>
                </a:solidFill>
                <a:latin typeface="Arial"/>
                <a:cs typeface="Arial"/>
              </a:rPr>
              <a:t>much-loved </a:t>
            </a:r>
            <a:r>
              <a:rPr sz="1050" b="1" spc="5" dirty="0">
                <a:solidFill>
                  <a:srgbClr val="282828"/>
                </a:solidFill>
                <a:latin typeface="Arial"/>
                <a:cs typeface="Arial"/>
              </a:rPr>
              <a:t>children's  </a:t>
            </a:r>
            <a:r>
              <a:rPr sz="1050" b="1" spc="10" dirty="0">
                <a:solidFill>
                  <a:srgbClr val="282828"/>
                </a:solidFill>
                <a:latin typeface="Arial"/>
                <a:cs typeface="Arial"/>
              </a:rPr>
              <a:t>song </a:t>
            </a:r>
            <a:r>
              <a:rPr sz="1050" b="1" spc="25" dirty="0">
                <a:solidFill>
                  <a:srgbClr val="282828"/>
                </a:solidFill>
                <a:latin typeface="Arial"/>
                <a:cs typeface="Arial"/>
              </a:rPr>
              <a:t>as </a:t>
            </a:r>
            <a:r>
              <a:rPr sz="1050" b="1" spc="0" dirty="0">
                <a:solidFill>
                  <a:srgbClr val="282828"/>
                </a:solidFill>
                <a:latin typeface="Arial"/>
                <a:cs typeface="Arial"/>
              </a:rPr>
              <a:t>lively </a:t>
            </a:r>
            <a:r>
              <a:rPr sz="1050" b="1" spc="5" dirty="0">
                <a:solidFill>
                  <a:srgbClr val="282828"/>
                </a:solidFill>
                <a:latin typeface="Arial"/>
                <a:cs typeface="Arial"/>
              </a:rPr>
              <a:t>animals </a:t>
            </a:r>
            <a:r>
              <a:rPr sz="1050" b="1" spc="10" dirty="0">
                <a:solidFill>
                  <a:srgbClr val="282828"/>
                </a:solidFill>
                <a:latin typeface="Arial"/>
                <a:cs typeface="Arial"/>
              </a:rPr>
              <a:t>parade </a:t>
            </a:r>
            <a:r>
              <a:rPr sz="1050" b="1" spc="5" dirty="0">
                <a:solidFill>
                  <a:srgbClr val="282828"/>
                </a:solidFill>
                <a:latin typeface="Arial"/>
                <a:cs typeface="Arial"/>
              </a:rPr>
              <a:t>across  </a:t>
            </a:r>
            <a:r>
              <a:rPr sz="1050" b="1" spc="15" dirty="0">
                <a:solidFill>
                  <a:srgbClr val="282828"/>
                </a:solidFill>
                <a:latin typeface="Arial"/>
                <a:cs typeface="Arial"/>
              </a:rPr>
              <a:t>the </a:t>
            </a:r>
            <a:r>
              <a:rPr sz="1050" b="1" spc="25" dirty="0">
                <a:solidFill>
                  <a:srgbClr val="282828"/>
                </a:solidFill>
                <a:latin typeface="Arial"/>
                <a:cs typeface="Arial"/>
              </a:rPr>
              <a:t>pages, </a:t>
            </a:r>
            <a:r>
              <a:rPr sz="1050" b="1" spc="10" dirty="0">
                <a:solidFill>
                  <a:srgbClr val="282828"/>
                </a:solidFill>
                <a:latin typeface="Arial"/>
                <a:cs typeface="Arial"/>
              </a:rPr>
              <a:t>munching </a:t>
            </a:r>
            <a:r>
              <a:rPr sz="1050" b="1" spc="25" dirty="0">
                <a:solidFill>
                  <a:srgbClr val="282828"/>
                </a:solidFill>
                <a:latin typeface="Arial"/>
                <a:cs typeface="Arial"/>
              </a:rPr>
              <a:t>on </a:t>
            </a:r>
            <a:r>
              <a:rPr sz="1050" b="1" spc="10" dirty="0">
                <a:solidFill>
                  <a:srgbClr val="282828"/>
                </a:solidFill>
                <a:latin typeface="Arial"/>
                <a:cs typeface="Arial"/>
              </a:rPr>
              <a:t>favorite </a:t>
            </a:r>
            <a:r>
              <a:rPr sz="1050" b="1" spc="25" dirty="0">
                <a:solidFill>
                  <a:srgbClr val="282828"/>
                </a:solidFill>
                <a:latin typeface="Arial"/>
                <a:cs typeface="Arial"/>
              </a:rPr>
              <a:t>foods  </a:t>
            </a:r>
            <a:r>
              <a:rPr sz="1050" b="1" spc="15" dirty="0">
                <a:solidFill>
                  <a:srgbClr val="282828"/>
                </a:solidFill>
                <a:latin typeface="Arial"/>
                <a:cs typeface="Arial"/>
              </a:rPr>
              <a:t>and </a:t>
            </a:r>
            <a:r>
              <a:rPr sz="1050" b="1" spc="5" dirty="0">
                <a:solidFill>
                  <a:srgbClr val="282828"/>
                </a:solidFill>
                <a:latin typeface="Arial"/>
                <a:cs typeface="Arial"/>
              </a:rPr>
              <a:t>introducing </a:t>
            </a:r>
            <a:r>
              <a:rPr sz="1050" b="1" spc="10" dirty="0">
                <a:solidFill>
                  <a:srgbClr val="282828"/>
                </a:solidFill>
                <a:latin typeface="Arial"/>
                <a:cs typeface="Arial"/>
              </a:rPr>
              <a:t>young </a:t>
            </a:r>
            <a:r>
              <a:rPr sz="1050" b="1" spc="5" dirty="0">
                <a:solidFill>
                  <a:srgbClr val="282828"/>
                </a:solidFill>
                <a:latin typeface="Arial"/>
                <a:cs typeface="Arial"/>
              </a:rPr>
              <a:t>readers</a:t>
            </a:r>
            <a:r>
              <a:rPr sz="1050" b="1" spc="50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050" b="1" spc="10" dirty="0">
                <a:solidFill>
                  <a:srgbClr val="282828"/>
                </a:solidFill>
                <a:latin typeface="Arial"/>
                <a:cs typeface="Arial"/>
              </a:rPr>
              <a:t>to</a:t>
            </a:r>
            <a:endParaRPr sz="105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40"/>
              </a:spcBef>
            </a:pPr>
            <a:r>
              <a:rPr sz="1050" b="1" spc="15" dirty="0">
                <a:solidFill>
                  <a:srgbClr val="282828"/>
                </a:solidFill>
                <a:latin typeface="Arial"/>
                <a:cs typeface="Arial"/>
              </a:rPr>
              <a:t>the </a:t>
            </a:r>
            <a:r>
              <a:rPr sz="1050" b="1" spc="10" dirty="0">
                <a:solidFill>
                  <a:srgbClr val="282828"/>
                </a:solidFill>
                <a:latin typeface="Arial"/>
                <a:cs typeface="Arial"/>
              </a:rPr>
              <a:t>days </a:t>
            </a:r>
            <a:r>
              <a:rPr sz="1050" b="1" spc="-15" dirty="0">
                <a:solidFill>
                  <a:srgbClr val="282828"/>
                </a:solidFill>
                <a:latin typeface="Arial"/>
                <a:cs typeface="Arial"/>
              </a:rPr>
              <a:t>of </a:t>
            </a:r>
            <a:r>
              <a:rPr sz="1050" b="1" spc="15" dirty="0">
                <a:solidFill>
                  <a:srgbClr val="282828"/>
                </a:solidFill>
                <a:latin typeface="Arial"/>
                <a:cs typeface="Arial"/>
              </a:rPr>
              <a:t>the </a:t>
            </a:r>
            <a:r>
              <a:rPr sz="1050" b="1" spc="-10" dirty="0">
                <a:solidFill>
                  <a:srgbClr val="464646"/>
                </a:solidFill>
                <a:latin typeface="Arial"/>
                <a:cs typeface="Arial"/>
              </a:rPr>
              <a:t>wee</a:t>
            </a:r>
            <a:r>
              <a:rPr sz="1050" b="1" spc="-220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1050" b="1" spc="0" dirty="0">
                <a:solidFill>
                  <a:srgbClr val="282828"/>
                </a:solidFill>
                <a:latin typeface="Arial"/>
                <a:cs typeface="Arial"/>
              </a:rPr>
              <a:t>k.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60476" y="3521437"/>
            <a:ext cx="0" cy="95885"/>
          </a:xfrm>
          <a:custGeom>
            <a:avLst/>
            <a:gdLst/>
            <a:ahLst/>
            <a:cxnLst/>
            <a:rect l="l" t="t" r="r" b="b"/>
            <a:pathLst>
              <a:path h="95885">
                <a:moveTo>
                  <a:pt x="0" y="0"/>
                </a:moveTo>
                <a:lnTo>
                  <a:pt x="0" y="95505"/>
                </a:lnTo>
              </a:path>
            </a:pathLst>
          </a:custGeom>
          <a:ln w="12238">
            <a:solidFill>
              <a:srgbClr val="EDED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0909" y="2971784"/>
            <a:ext cx="2271395" cy="105854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234"/>
              </a:spcBef>
            </a:pPr>
            <a:r>
              <a:rPr sz="550" spc="-25" dirty="0">
                <a:solidFill>
                  <a:srgbClr val="363636"/>
                </a:solidFill>
                <a:latin typeface="Arial"/>
                <a:cs typeface="Arial"/>
              </a:rPr>
              <a:t>lll</a:t>
            </a:r>
            <a:r>
              <a:rPr sz="550" spc="-25" dirty="0">
                <a:solidFill>
                  <a:srgbClr val="828280"/>
                </a:solidFill>
                <a:latin typeface="Arial"/>
                <a:cs typeface="Arial"/>
              </a:rPr>
              <a:t>ustralJO</a:t>
            </a:r>
            <a:r>
              <a:rPr sz="550" spc="-25" dirty="0">
                <a:solidFill>
                  <a:srgbClr val="9C9C97"/>
                </a:solidFill>
                <a:latin typeface="Arial"/>
                <a:cs typeface="Arial"/>
              </a:rPr>
              <a:t>ns </a:t>
            </a:r>
            <a:r>
              <a:rPr sz="650" b="1" spc="-114" dirty="0">
                <a:solidFill>
                  <a:srgbClr val="9C9C97"/>
                </a:solidFill>
                <a:latin typeface="Times New Roman"/>
                <a:cs typeface="Times New Roman"/>
              </a:rPr>
              <a:t>C </a:t>
            </a:r>
            <a:r>
              <a:rPr sz="550" spc="-20" dirty="0">
                <a:solidFill>
                  <a:srgbClr val="696969"/>
                </a:solidFill>
                <a:latin typeface="Arial"/>
                <a:cs typeface="Arial"/>
              </a:rPr>
              <a:t>1</a:t>
            </a:r>
            <a:r>
              <a:rPr sz="550" spc="-20" dirty="0">
                <a:solidFill>
                  <a:srgbClr val="828280"/>
                </a:solidFill>
                <a:latin typeface="Arial"/>
                <a:cs typeface="Arial"/>
              </a:rPr>
              <a:t>99 </a:t>
            </a:r>
            <a:r>
              <a:rPr sz="550" spc="-10" dirty="0">
                <a:solidFill>
                  <a:srgbClr val="464646"/>
                </a:solidFill>
                <a:latin typeface="Arial"/>
                <a:cs typeface="Arial"/>
              </a:rPr>
              <a:t>3 </a:t>
            </a:r>
            <a:r>
              <a:rPr sz="550" spc="5" dirty="0">
                <a:solidFill>
                  <a:srgbClr val="363636"/>
                </a:solidFill>
                <a:latin typeface="Arial"/>
                <a:cs typeface="Arial"/>
              </a:rPr>
              <a:t>by </a:t>
            </a:r>
            <a:r>
              <a:rPr sz="550" dirty="0">
                <a:solidFill>
                  <a:srgbClr val="363636"/>
                </a:solidFill>
                <a:latin typeface="Arial"/>
                <a:cs typeface="Arial"/>
              </a:rPr>
              <a:t>En</a:t>
            </a:r>
            <a:r>
              <a:rPr sz="550" dirty="0">
                <a:solidFill>
                  <a:srgbClr val="565654"/>
                </a:solidFill>
                <a:latin typeface="Arial"/>
                <a:cs typeface="Arial"/>
              </a:rPr>
              <a:t>c </a:t>
            </a:r>
            <a:r>
              <a:rPr sz="550" spc="0" dirty="0">
                <a:solidFill>
                  <a:srgbClr val="565654"/>
                </a:solidFill>
                <a:latin typeface="Arial"/>
                <a:cs typeface="Arial"/>
              </a:rPr>
              <a:t>C</a:t>
            </a:r>
            <a:r>
              <a:rPr sz="550" spc="0" dirty="0">
                <a:solidFill>
                  <a:srgbClr val="828280"/>
                </a:solidFill>
                <a:latin typeface="Arial"/>
                <a:cs typeface="Arial"/>
              </a:rPr>
              <a:t>arte</a:t>
            </a:r>
            <a:r>
              <a:rPr sz="550" spc="0" dirty="0">
                <a:solidFill>
                  <a:srgbClr val="9C9C97"/>
                </a:solidFill>
                <a:latin typeface="Arial"/>
                <a:cs typeface="Arial"/>
              </a:rPr>
              <a:t>. </a:t>
            </a:r>
            <a:r>
              <a:rPr sz="550" spc="-15" dirty="0">
                <a:solidFill>
                  <a:srgbClr val="696969"/>
                </a:solidFill>
                <a:latin typeface="Arial"/>
                <a:cs typeface="Arial"/>
              </a:rPr>
              <a:t>A</a:t>
            </a:r>
            <a:r>
              <a:rPr sz="550" spc="-15" dirty="0">
                <a:solidFill>
                  <a:srgbClr val="828280"/>
                </a:solidFill>
                <a:latin typeface="Arial"/>
                <a:cs typeface="Arial"/>
              </a:rPr>
              <a:t>ll n</a:t>
            </a:r>
            <a:r>
              <a:rPr sz="550" spc="-15" dirty="0">
                <a:solidFill>
                  <a:srgbClr val="696969"/>
                </a:solidFill>
                <a:latin typeface="Arial"/>
                <a:cs typeface="Arial"/>
              </a:rPr>
              <a:t>gh </a:t>
            </a:r>
            <a:r>
              <a:rPr sz="550" spc="-10" dirty="0">
                <a:solidFill>
                  <a:srgbClr val="828280"/>
                </a:solidFill>
                <a:latin typeface="Arial"/>
                <a:cs typeface="Arial"/>
              </a:rPr>
              <a:t>ls</a:t>
            </a:r>
            <a:r>
              <a:rPr sz="550" spc="-35" dirty="0">
                <a:solidFill>
                  <a:srgbClr val="828280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828280"/>
                </a:solidFill>
                <a:latin typeface="Arial"/>
                <a:cs typeface="Arial"/>
              </a:rPr>
              <a:t>r</a:t>
            </a:r>
            <a:r>
              <a:rPr sz="550" spc="-10" dirty="0">
                <a:solidFill>
                  <a:srgbClr val="9C9C97"/>
                </a:solidFill>
                <a:latin typeface="Arial"/>
                <a:cs typeface="Arial"/>
              </a:rPr>
              <a:t>es</a:t>
            </a:r>
            <a:r>
              <a:rPr sz="550" spc="-10" dirty="0">
                <a:solidFill>
                  <a:srgbClr val="828280"/>
                </a:solidFill>
                <a:latin typeface="Arial"/>
                <a:cs typeface="Arial"/>
              </a:rPr>
              <a:t>erved.</a:t>
            </a:r>
            <a:endParaRPr sz="55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110"/>
              </a:spcBef>
            </a:pPr>
            <a:r>
              <a:rPr sz="550" dirty="0">
                <a:solidFill>
                  <a:srgbClr val="363636"/>
                </a:solidFill>
                <a:latin typeface="Arial"/>
                <a:cs typeface="Arial"/>
              </a:rPr>
              <a:t>P</a:t>
            </a:r>
            <a:r>
              <a:rPr sz="550" dirty="0">
                <a:solidFill>
                  <a:srgbClr val="828280"/>
                </a:solidFill>
                <a:latin typeface="Arial"/>
                <a:cs typeface="Arial"/>
              </a:rPr>
              <a:t>u</a:t>
            </a:r>
            <a:r>
              <a:rPr sz="550" dirty="0">
                <a:solidFill>
                  <a:srgbClr val="696969"/>
                </a:solidFill>
                <a:latin typeface="Arial"/>
                <a:cs typeface="Arial"/>
              </a:rPr>
              <a:t>bi </a:t>
            </a:r>
            <a:r>
              <a:rPr sz="550" spc="-15" dirty="0">
                <a:solidFill>
                  <a:srgbClr val="828280"/>
                </a:solidFill>
                <a:latin typeface="Arial"/>
                <a:cs typeface="Arial"/>
              </a:rPr>
              <a:t>she </a:t>
            </a:r>
            <a:r>
              <a:rPr sz="550" spc="-15" dirty="0">
                <a:solidFill>
                  <a:srgbClr val="565654"/>
                </a:solidFill>
                <a:latin typeface="Arial"/>
                <a:cs typeface="Arial"/>
              </a:rPr>
              <a:t>d </a:t>
            </a:r>
            <a:r>
              <a:rPr sz="550" spc="5" dirty="0">
                <a:solidFill>
                  <a:srgbClr val="828280"/>
                </a:solidFill>
                <a:latin typeface="Arial"/>
                <a:cs typeface="Arial"/>
              </a:rPr>
              <a:t>b</a:t>
            </a:r>
            <a:r>
              <a:rPr sz="550" spc="5" dirty="0">
                <a:solidFill>
                  <a:srgbClr val="363636"/>
                </a:solidFill>
                <a:latin typeface="Arial"/>
                <a:cs typeface="Arial"/>
              </a:rPr>
              <a:t>y </a:t>
            </a:r>
            <a:r>
              <a:rPr sz="550" spc="-65" dirty="0">
                <a:solidFill>
                  <a:srgbClr val="363636"/>
                </a:solidFill>
                <a:latin typeface="Arial"/>
                <a:cs typeface="Arial"/>
              </a:rPr>
              <a:t>P</a:t>
            </a:r>
            <a:r>
              <a:rPr sz="550" spc="-65" dirty="0">
                <a:solidFill>
                  <a:srgbClr val="696969"/>
                </a:solidFill>
                <a:latin typeface="Arial"/>
                <a:cs typeface="Arial"/>
              </a:rPr>
              <a:t>h1</a:t>
            </a:r>
            <a:r>
              <a:rPr sz="550" spc="-65" dirty="0">
                <a:solidFill>
                  <a:srgbClr val="828280"/>
                </a:solidFill>
                <a:latin typeface="Arial"/>
                <a:cs typeface="Arial"/>
              </a:rPr>
              <a:t>lo </a:t>
            </a:r>
            <a:r>
              <a:rPr sz="550" spc="-140" dirty="0">
                <a:solidFill>
                  <a:srgbClr val="565654"/>
                </a:solidFill>
                <a:latin typeface="Arial"/>
                <a:cs typeface="Arial"/>
              </a:rPr>
              <a:t>me </a:t>
            </a:r>
            <a:r>
              <a:rPr sz="550" spc="-45" dirty="0">
                <a:solidFill>
                  <a:srgbClr val="828280"/>
                </a:solidFill>
                <a:latin typeface="Arial"/>
                <a:cs typeface="Arial"/>
              </a:rPr>
              <a:t>l 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Books. </a:t>
            </a:r>
            <a:r>
              <a:rPr sz="550" spc="25" dirty="0">
                <a:solidFill>
                  <a:srgbClr val="828280"/>
                </a:solidFill>
                <a:latin typeface="Arial"/>
                <a:cs typeface="Arial"/>
              </a:rPr>
              <a:t>a </a:t>
            </a:r>
            <a:r>
              <a:rPr sz="550" spc="10" dirty="0">
                <a:solidFill>
                  <a:srgbClr val="565654"/>
                </a:solidFill>
                <a:latin typeface="Arial"/>
                <a:cs typeface="Arial"/>
              </a:rPr>
              <a:t>di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vision </a:t>
            </a:r>
            <a:r>
              <a:rPr sz="550" spc="5" dirty="0">
                <a:solidFill>
                  <a:srgbClr val="828280"/>
                </a:solidFill>
                <a:latin typeface="Arial"/>
                <a:cs typeface="Arial"/>
              </a:rPr>
              <a:t>o</a:t>
            </a:r>
            <a:r>
              <a:rPr sz="550" spc="5" dirty="0">
                <a:solidFill>
                  <a:srgbClr val="696969"/>
                </a:solidFill>
                <a:latin typeface="Arial"/>
                <a:cs typeface="Arial"/>
              </a:rPr>
              <a:t>l 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P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eng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u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in </a:t>
            </a:r>
            <a:r>
              <a:rPr sz="550" spc="15" dirty="0">
                <a:solidFill>
                  <a:srgbClr val="828280"/>
                </a:solidFill>
                <a:latin typeface="Arial"/>
                <a:cs typeface="Arial"/>
              </a:rPr>
              <a:t>P</a:t>
            </a:r>
            <a:r>
              <a:rPr sz="550" spc="15" dirty="0">
                <a:solidFill>
                  <a:srgbClr val="696969"/>
                </a:solidFill>
                <a:latin typeface="Arial"/>
                <a:cs typeface="Arial"/>
              </a:rPr>
              <a:t>u</a:t>
            </a:r>
            <a:r>
              <a:rPr sz="550" spc="15" dirty="0">
                <a:solidFill>
                  <a:srgbClr val="464646"/>
                </a:solidFill>
                <a:latin typeface="Arial"/>
                <a:cs typeface="Arial"/>
              </a:rPr>
              <a:t>l</a:t>
            </a:r>
            <a:r>
              <a:rPr sz="550" spc="15" dirty="0">
                <a:solidFill>
                  <a:srgbClr val="696969"/>
                </a:solidFill>
                <a:latin typeface="Arial"/>
                <a:cs typeface="Arial"/>
              </a:rPr>
              <a:t>n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550" spc="-20" dirty="0">
                <a:solidFill>
                  <a:srgbClr val="9C9C97"/>
                </a:solidFill>
                <a:latin typeface="Arial"/>
                <a:cs typeface="Arial"/>
              </a:rPr>
              <a:t>,</a:t>
            </a:r>
            <a:endParaRPr sz="55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60"/>
              </a:spcBef>
            </a:pPr>
            <a:r>
              <a:rPr sz="550" spc="15" dirty="0">
                <a:solidFill>
                  <a:srgbClr val="696969"/>
                </a:solidFill>
                <a:latin typeface="Arial"/>
                <a:cs typeface="Arial"/>
              </a:rPr>
              <a:t>Boo</a:t>
            </a:r>
            <a:r>
              <a:rPr sz="550" spc="15" dirty="0">
                <a:solidFill>
                  <a:srgbClr val="828280"/>
                </a:solidFill>
                <a:latin typeface="Arial"/>
                <a:cs typeface="Arial"/>
              </a:rPr>
              <a:t>ks </a:t>
            </a:r>
            <a:r>
              <a:rPr sz="550" spc="15" dirty="0">
                <a:solidFill>
                  <a:srgbClr val="363636"/>
                </a:solidFill>
                <a:latin typeface="Arial"/>
                <a:cs typeface="Arial"/>
              </a:rPr>
              <a:t>l</a:t>
            </a:r>
            <a:r>
              <a:rPr sz="550" spc="15" dirty="0">
                <a:solidFill>
                  <a:srgbClr val="565654"/>
                </a:solidFill>
                <a:latin typeface="Arial"/>
                <a:cs typeface="Arial"/>
              </a:rPr>
              <a:t>o</a:t>
            </a:r>
            <a:r>
              <a:rPr sz="550" spc="15" dirty="0">
                <a:solidFill>
                  <a:srgbClr val="363636"/>
                </a:solidFill>
                <a:latin typeface="Arial"/>
                <a:cs typeface="Arial"/>
              </a:rPr>
              <a:t>r </a:t>
            </a:r>
            <a:r>
              <a:rPr sz="550" spc="-5" dirty="0">
                <a:solidFill>
                  <a:srgbClr val="565654"/>
                </a:solidFill>
                <a:latin typeface="Arial"/>
                <a:cs typeface="Arial"/>
              </a:rPr>
              <a:t>You</a:t>
            </a:r>
            <a:r>
              <a:rPr sz="550" spc="-5" dirty="0">
                <a:solidFill>
                  <a:srgbClr val="363636"/>
                </a:solidFill>
                <a:latin typeface="Arial"/>
                <a:cs typeface="Arial"/>
              </a:rPr>
              <a:t>ng </a:t>
            </a:r>
            <a:r>
              <a:rPr sz="550" spc="10" dirty="0">
                <a:solidFill>
                  <a:srgbClr val="363636"/>
                </a:solidFill>
                <a:latin typeface="Arial"/>
                <a:cs typeface="Arial"/>
              </a:rPr>
              <a:t>R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ead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e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rs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, </a:t>
            </a:r>
            <a:r>
              <a:rPr sz="650" spc="5" dirty="0">
                <a:solidFill>
                  <a:srgbClr val="828280"/>
                </a:solidFill>
                <a:latin typeface="Times New Roman"/>
                <a:cs typeface="Times New Roman"/>
              </a:rPr>
              <a:t>345 </a:t>
            </a:r>
            <a:r>
              <a:rPr sz="550" spc="10" dirty="0">
                <a:solidFill>
                  <a:srgbClr val="282828"/>
                </a:solidFill>
                <a:latin typeface="Arial"/>
                <a:cs typeface="Arial"/>
              </a:rPr>
              <a:t>H</a:t>
            </a:r>
            <a:r>
              <a:rPr sz="550" spc="10" dirty="0">
                <a:solidFill>
                  <a:srgbClr val="565654"/>
                </a:solidFill>
                <a:latin typeface="Arial"/>
                <a:cs typeface="Arial"/>
              </a:rPr>
              <a:t>udso</a:t>
            </a:r>
            <a:r>
              <a:rPr sz="550" spc="10" dirty="0">
                <a:solidFill>
                  <a:srgbClr val="363636"/>
                </a:solidFill>
                <a:latin typeface="Arial"/>
                <a:cs typeface="Arial"/>
              </a:rPr>
              <a:t>n </a:t>
            </a:r>
            <a:r>
              <a:rPr sz="650" spc="-30" dirty="0">
                <a:solidFill>
                  <a:srgbClr val="828280"/>
                </a:solidFill>
                <a:latin typeface="Times New Roman"/>
                <a:cs typeface="Times New Roman"/>
              </a:rPr>
              <a:t>S</a:t>
            </a:r>
            <a:r>
              <a:rPr sz="650" spc="-30" dirty="0">
                <a:solidFill>
                  <a:srgbClr val="696969"/>
                </a:solidFill>
                <a:latin typeface="Times New Roman"/>
                <a:cs typeface="Times New Roman"/>
              </a:rPr>
              <a:t>tr</a:t>
            </a:r>
            <a:r>
              <a:rPr sz="650" spc="-30" dirty="0">
                <a:solidFill>
                  <a:srgbClr val="828280"/>
                </a:solidFill>
                <a:latin typeface="Times New Roman"/>
                <a:cs typeface="Times New Roman"/>
              </a:rPr>
              <a:t>ee </a:t>
            </a:r>
            <a:r>
              <a:rPr sz="650" spc="-45" dirty="0">
                <a:solidFill>
                  <a:srgbClr val="696969"/>
                </a:solidFill>
                <a:latin typeface="Times New Roman"/>
                <a:cs typeface="Times New Roman"/>
              </a:rPr>
              <a:t>t </a:t>
            </a:r>
            <a:r>
              <a:rPr sz="550" spc="-95" dirty="0">
                <a:solidFill>
                  <a:srgbClr val="363636"/>
                </a:solidFill>
                <a:latin typeface="Arial"/>
                <a:cs typeface="Arial"/>
              </a:rPr>
              <a:t>N </a:t>
            </a:r>
            <a:r>
              <a:rPr sz="550" spc="-75" dirty="0">
                <a:solidFill>
                  <a:srgbClr val="828280"/>
                </a:solidFill>
                <a:latin typeface="Arial"/>
                <a:cs typeface="Arial"/>
              </a:rPr>
              <a:t>e </a:t>
            </a:r>
            <a:r>
              <a:rPr sz="550" spc="25" dirty="0">
                <a:solidFill>
                  <a:srgbClr val="565654"/>
                </a:solidFill>
                <a:latin typeface="Arial"/>
                <a:cs typeface="Arial"/>
              </a:rPr>
              <a:t>w </a:t>
            </a:r>
            <a:r>
              <a:rPr sz="550" spc="-35" dirty="0">
                <a:solidFill>
                  <a:srgbClr val="464646"/>
                </a:solidFill>
                <a:latin typeface="Arial"/>
                <a:cs typeface="Arial"/>
              </a:rPr>
              <a:t>Y</a:t>
            </a:r>
            <a:r>
              <a:rPr sz="550" spc="-35" dirty="0">
                <a:solidFill>
                  <a:srgbClr val="828280"/>
                </a:solidFill>
                <a:latin typeface="Arial"/>
                <a:cs typeface="Arial"/>
              </a:rPr>
              <a:t>o</a:t>
            </a:r>
            <a:r>
              <a:rPr sz="550" spc="-35" dirty="0">
                <a:solidFill>
                  <a:srgbClr val="696969"/>
                </a:solidFill>
                <a:latin typeface="Arial"/>
                <a:cs typeface="Arial"/>
              </a:rPr>
              <a:t>r\c</a:t>
            </a:r>
            <a:r>
              <a:rPr sz="550" spc="-35" dirty="0">
                <a:solidFill>
                  <a:srgbClr val="565654"/>
                </a:solidFill>
                <a:latin typeface="Arial"/>
                <a:cs typeface="Arial"/>
              </a:rPr>
              <a:t>. </a:t>
            </a:r>
            <a:r>
              <a:rPr sz="550" spc="-90" dirty="0">
                <a:solidFill>
                  <a:srgbClr val="9C9C97"/>
                </a:solidFill>
                <a:latin typeface="Arial"/>
                <a:cs typeface="Arial"/>
              </a:rPr>
              <a:t>,.</a:t>
            </a:r>
            <a:r>
              <a:rPr sz="550" spc="-70" dirty="0">
                <a:solidFill>
                  <a:srgbClr val="9C9C9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96969"/>
                </a:solidFill>
                <a:latin typeface="Times New Roman"/>
                <a:cs typeface="Times New Roman"/>
              </a:rPr>
              <a:t>100</a:t>
            </a:r>
            <a:r>
              <a:rPr sz="650" spc="-10" dirty="0">
                <a:solidFill>
                  <a:srgbClr val="363636"/>
                </a:solidFill>
                <a:latin typeface="Times New Roman"/>
                <a:cs typeface="Times New Roman"/>
              </a:rPr>
              <a:t>1</a:t>
            </a:r>
            <a:r>
              <a:rPr sz="650" spc="-10" dirty="0">
                <a:solidFill>
                  <a:srgbClr val="464646"/>
                </a:solidFill>
                <a:latin typeface="Times New Roman"/>
                <a:cs typeface="Times New Roman"/>
              </a:rPr>
              <a:t>•</a:t>
            </a:r>
            <a:endParaRPr sz="65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  <a:spcBef>
                <a:spcPts val="115"/>
              </a:spcBef>
            </a:pPr>
            <a:r>
              <a:rPr sz="550" spc="-50" dirty="0">
                <a:solidFill>
                  <a:srgbClr val="363636"/>
                </a:solidFill>
                <a:latin typeface="Arial"/>
                <a:cs typeface="Arial"/>
              </a:rPr>
              <a:t>Ph</a:t>
            </a:r>
            <a:r>
              <a:rPr sz="550" spc="-50" dirty="0">
                <a:solidFill>
                  <a:srgbClr val="565654"/>
                </a:solidFill>
                <a:latin typeface="Arial"/>
                <a:cs typeface="Arial"/>
              </a:rPr>
              <a:t>1l</a:t>
            </a:r>
            <a:r>
              <a:rPr sz="550" spc="-50" dirty="0">
                <a:solidFill>
                  <a:srgbClr val="828280"/>
                </a:solidFill>
                <a:latin typeface="Arial"/>
                <a:cs typeface="Arial"/>
              </a:rPr>
              <a:t>o </a:t>
            </a:r>
            <a:r>
              <a:rPr sz="550" spc="-165" dirty="0">
                <a:solidFill>
                  <a:srgbClr val="696969"/>
                </a:solidFill>
                <a:latin typeface="Arial"/>
                <a:cs typeface="Arial"/>
              </a:rPr>
              <a:t>m</a:t>
            </a:r>
            <a:r>
              <a:rPr sz="550" spc="5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550" spc="-110" dirty="0">
                <a:solidFill>
                  <a:srgbClr val="828280"/>
                </a:solidFill>
                <a:latin typeface="Arial"/>
                <a:cs typeface="Arial"/>
              </a:rPr>
              <a:t>e </a:t>
            </a:r>
            <a:r>
              <a:rPr sz="550" spc="-45" dirty="0">
                <a:solidFill>
                  <a:srgbClr val="363636"/>
                </a:solidFill>
                <a:latin typeface="Arial"/>
                <a:cs typeface="Arial"/>
              </a:rPr>
              <a:t>l </a:t>
            </a:r>
            <a:r>
              <a:rPr sz="550" spc="-135" dirty="0">
                <a:solidFill>
                  <a:srgbClr val="363636"/>
                </a:solidFill>
                <a:latin typeface="Arial"/>
                <a:cs typeface="Arial"/>
              </a:rPr>
              <a:t>B </a:t>
            </a:r>
            <a:r>
              <a:rPr sz="550" spc="-114" dirty="0">
                <a:solidFill>
                  <a:srgbClr val="565654"/>
                </a:solidFill>
                <a:latin typeface="Arial"/>
                <a:cs typeface="Arial"/>
              </a:rPr>
              <a:t>oo </a:t>
            </a:r>
            <a:r>
              <a:rPr sz="550" spc="10" dirty="0">
                <a:solidFill>
                  <a:srgbClr val="363636"/>
                </a:solidFill>
                <a:latin typeface="Arial"/>
                <a:cs typeface="Arial"/>
              </a:rPr>
              <a:t>ks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. </a:t>
            </a:r>
            <a:r>
              <a:rPr sz="550" spc="15" dirty="0">
                <a:solidFill>
                  <a:srgbClr val="696969"/>
                </a:solidFill>
                <a:latin typeface="Arial"/>
                <a:cs typeface="Arial"/>
              </a:rPr>
              <a:t>R</a:t>
            </a:r>
            <a:r>
              <a:rPr sz="550" spc="15" dirty="0">
                <a:solidFill>
                  <a:srgbClr val="828280"/>
                </a:solidFill>
                <a:latin typeface="Arial"/>
                <a:cs typeface="Arial"/>
              </a:rPr>
              <a:t>eg. </a:t>
            </a:r>
            <a:r>
              <a:rPr sz="550" spc="25" dirty="0">
                <a:solidFill>
                  <a:srgbClr val="363636"/>
                </a:solidFill>
                <a:latin typeface="Arial"/>
                <a:cs typeface="Arial"/>
              </a:rPr>
              <a:t>U</a:t>
            </a:r>
            <a:r>
              <a:rPr sz="550" spc="25" dirty="0">
                <a:solidFill>
                  <a:srgbClr val="696969"/>
                </a:solidFill>
                <a:latin typeface="Arial"/>
                <a:cs typeface="Arial"/>
              </a:rPr>
              <a:t>.</a:t>
            </a:r>
            <a:r>
              <a:rPr sz="550" spc="25" dirty="0">
                <a:solidFill>
                  <a:srgbClr val="464646"/>
                </a:solidFill>
                <a:latin typeface="Arial"/>
                <a:cs typeface="Arial"/>
              </a:rPr>
              <a:t>S. 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P</a:t>
            </a:r>
            <a:r>
              <a:rPr sz="550" spc="10" dirty="0">
                <a:solidFill>
                  <a:srgbClr val="464646"/>
                </a:solidFill>
                <a:latin typeface="Arial"/>
                <a:cs typeface="Arial"/>
              </a:rPr>
              <a:t>al. </a:t>
            </a:r>
            <a:r>
              <a:rPr sz="550" spc="25" dirty="0">
                <a:solidFill>
                  <a:srgbClr val="464646"/>
                </a:solidFill>
                <a:latin typeface="Arial"/>
                <a:cs typeface="Arial"/>
              </a:rPr>
              <a:t>&amp; </a:t>
            </a:r>
            <a:r>
              <a:rPr sz="550" spc="15" dirty="0">
                <a:solidFill>
                  <a:srgbClr val="464646"/>
                </a:solidFill>
                <a:latin typeface="Arial"/>
                <a:cs typeface="Arial"/>
              </a:rPr>
              <a:t>Tm</a:t>
            </a:r>
            <a:r>
              <a:rPr sz="550" spc="15" dirty="0">
                <a:solidFill>
                  <a:srgbClr val="696969"/>
                </a:solidFill>
                <a:latin typeface="Arial"/>
                <a:cs typeface="Arial"/>
              </a:rPr>
              <a:t>.</a:t>
            </a:r>
            <a:r>
              <a:rPr sz="550" spc="-15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464646"/>
                </a:solidFill>
                <a:latin typeface="Arial"/>
                <a:cs typeface="Arial"/>
              </a:rPr>
              <a:t>Ott</a:t>
            </a:r>
            <a:r>
              <a:rPr sz="550" dirty="0">
                <a:solidFill>
                  <a:srgbClr val="696969"/>
                </a:solidFill>
                <a:latin typeface="Arial"/>
                <a:cs typeface="Arial"/>
              </a:rPr>
              <a:t>.</a:t>
            </a:r>
            <a:endParaRPr sz="550">
              <a:latin typeface="Arial"/>
              <a:cs typeface="Arial"/>
            </a:endParaRPr>
          </a:p>
          <a:p>
            <a:pPr marL="13970" marR="278765" indent="-635">
              <a:lnSpc>
                <a:spcPct val="116599"/>
              </a:lnSpc>
              <a:spcBef>
                <a:spcPts val="45"/>
              </a:spcBef>
            </a:pPr>
            <a:r>
              <a:rPr sz="550" spc="0" dirty="0">
                <a:solidFill>
                  <a:srgbClr val="696969"/>
                </a:solidFill>
                <a:latin typeface="Arial"/>
                <a:cs typeface="Arial"/>
              </a:rPr>
              <a:t>P</a:t>
            </a:r>
            <a:r>
              <a:rPr sz="550" spc="0" dirty="0">
                <a:solidFill>
                  <a:srgbClr val="464646"/>
                </a:solidFill>
                <a:latin typeface="Arial"/>
                <a:cs typeface="Arial"/>
              </a:rPr>
              <a:t>u</a:t>
            </a:r>
            <a:r>
              <a:rPr sz="550" spc="0" dirty="0">
                <a:solidFill>
                  <a:srgbClr val="696969"/>
                </a:solidFill>
                <a:latin typeface="Arial"/>
                <a:cs typeface="Arial"/>
              </a:rPr>
              <a:t>b</a:t>
            </a:r>
            <a:r>
              <a:rPr sz="550" spc="0" dirty="0">
                <a:solidFill>
                  <a:srgbClr val="828280"/>
                </a:solidFill>
                <a:latin typeface="Arial"/>
                <a:cs typeface="Arial"/>
              </a:rPr>
              <a:t>l</a:t>
            </a:r>
            <a:r>
              <a:rPr sz="550" spc="0" dirty="0">
                <a:solidFill>
                  <a:srgbClr val="696969"/>
                </a:solidFill>
                <a:latin typeface="Arial"/>
                <a:cs typeface="Arial"/>
              </a:rPr>
              <a:t>is</a:t>
            </a:r>
            <a:r>
              <a:rPr sz="550" spc="0" dirty="0">
                <a:solidFill>
                  <a:srgbClr val="464646"/>
                </a:solidFill>
                <a:latin typeface="Arial"/>
                <a:cs typeface="Arial"/>
              </a:rPr>
              <a:t>h</a:t>
            </a:r>
            <a:r>
              <a:rPr sz="550" spc="0" dirty="0">
                <a:solidFill>
                  <a:srgbClr val="696969"/>
                </a:solidFill>
                <a:latin typeface="Arial"/>
                <a:cs typeface="Arial"/>
              </a:rPr>
              <a:t>ed 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si</a:t>
            </a:r>
            <a:r>
              <a:rPr sz="550" spc="10" dirty="0">
                <a:solidFill>
                  <a:srgbClr val="565654"/>
                </a:solidFill>
                <a:latin typeface="Arial"/>
                <a:cs typeface="Arial"/>
              </a:rPr>
              <a:t>m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u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lt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a</a:t>
            </a:r>
            <a:r>
              <a:rPr sz="550" spc="10" dirty="0">
                <a:solidFill>
                  <a:srgbClr val="565654"/>
                </a:solidFill>
                <a:latin typeface="Arial"/>
                <a:cs typeface="Arial"/>
              </a:rPr>
              <a:t>ne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o</a:t>
            </a:r>
            <a:r>
              <a:rPr sz="550" spc="10" dirty="0">
                <a:solidFill>
                  <a:srgbClr val="565654"/>
                </a:solidFill>
                <a:latin typeface="Arial"/>
                <a:cs typeface="Arial"/>
              </a:rPr>
              <a:t>u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sly </a:t>
            </a:r>
            <a:r>
              <a:rPr sz="550" spc="5" dirty="0">
                <a:solidFill>
                  <a:srgbClr val="464646"/>
                </a:solidFill>
                <a:latin typeface="Arial"/>
                <a:cs typeface="Arial"/>
              </a:rPr>
              <a:t>i</a:t>
            </a:r>
            <a:r>
              <a:rPr sz="550" spc="5" dirty="0">
                <a:solidFill>
                  <a:srgbClr val="696969"/>
                </a:solidFill>
                <a:latin typeface="Arial"/>
                <a:cs typeface="Arial"/>
              </a:rPr>
              <a:t>n </a:t>
            </a:r>
            <a:r>
              <a:rPr sz="550" spc="15" dirty="0">
                <a:solidFill>
                  <a:srgbClr val="565654"/>
                </a:solidFill>
                <a:latin typeface="Arial"/>
                <a:cs typeface="Arial"/>
              </a:rPr>
              <a:t>C</a:t>
            </a:r>
            <a:r>
              <a:rPr sz="550" spc="15" dirty="0">
                <a:solidFill>
                  <a:srgbClr val="828280"/>
                </a:solidFill>
                <a:latin typeface="Arial"/>
                <a:cs typeface="Arial"/>
              </a:rPr>
              <a:t>a</a:t>
            </a:r>
            <a:r>
              <a:rPr sz="550" spc="15" dirty="0">
                <a:solidFill>
                  <a:srgbClr val="565654"/>
                </a:solidFill>
                <a:latin typeface="Arial"/>
                <a:cs typeface="Arial"/>
              </a:rPr>
              <a:t>n</a:t>
            </a:r>
            <a:r>
              <a:rPr sz="550" spc="15" dirty="0">
                <a:solidFill>
                  <a:srgbClr val="828280"/>
                </a:solidFill>
                <a:latin typeface="Arial"/>
                <a:cs typeface="Arial"/>
              </a:rPr>
              <a:t>ada </a:t>
            </a:r>
            <a:r>
              <a:rPr sz="550" spc="-45" dirty="0">
                <a:solidFill>
                  <a:srgbClr val="696969"/>
                </a:solidFill>
                <a:latin typeface="Arial"/>
                <a:cs typeface="Arial"/>
              </a:rPr>
              <a:t>P</a:t>
            </a:r>
            <a:r>
              <a:rPr sz="550" spc="-45" dirty="0">
                <a:solidFill>
                  <a:srgbClr val="828280"/>
                </a:solidFill>
                <a:latin typeface="Arial"/>
                <a:cs typeface="Arial"/>
              </a:rPr>
              <a:t>n</a:t>
            </a:r>
            <a:r>
              <a:rPr sz="550" spc="-45" dirty="0">
                <a:solidFill>
                  <a:srgbClr val="696969"/>
                </a:solidFill>
                <a:latin typeface="Arial"/>
                <a:cs typeface="Arial"/>
              </a:rPr>
              <a:t>nt</a:t>
            </a:r>
            <a:r>
              <a:rPr sz="550" spc="-45" dirty="0">
                <a:solidFill>
                  <a:srgbClr val="828280"/>
                </a:solidFill>
                <a:latin typeface="Arial"/>
                <a:cs typeface="Arial"/>
              </a:rPr>
              <a:t>ed</a:t>
            </a:r>
            <a:r>
              <a:rPr sz="550" spc="-45" dirty="0">
                <a:solidFill>
                  <a:srgbClr val="696969"/>
                </a:solidFill>
                <a:latin typeface="Arial"/>
                <a:cs typeface="Arial"/>
              </a:rPr>
              <a:t>, </a:t>
            </a:r>
            <a:r>
              <a:rPr sz="550" spc="-150" dirty="0">
                <a:solidFill>
                  <a:srgbClr val="464646"/>
                </a:solidFill>
                <a:latin typeface="Arial"/>
                <a:cs typeface="Arial"/>
              </a:rPr>
              <a:t>n </a:t>
            </a:r>
            <a:r>
              <a:rPr sz="550" spc="-180" dirty="0">
                <a:solidFill>
                  <a:srgbClr val="696969"/>
                </a:solidFill>
                <a:latin typeface="Arial"/>
                <a:cs typeface="Arial"/>
              </a:rPr>
              <a:t>S</a:t>
            </a:r>
            <a:r>
              <a:rPr sz="550" spc="25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550" spc="-60" dirty="0">
                <a:solidFill>
                  <a:srgbClr val="363636"/>
                </a:solidFill>
                <a:latin typeface="Arial"/>
                <a:cs typeface="Arial"/>
              </a:rPr>
              <a:t>i </a:t>
            </a:r>
            <a:r>
              <a:rPr sz="550" spc="-150" dirty="0">
                <a:solidFill>
                  <a:srgbClr val="565654"/>
                </a:solidFill>
                <a:latin typeface="Arial"/>
                <a:cs typeface="Arial"/>
              </a:rPr>
              <a:t>n </a:t>
            </a:r>
            <a:r>
              <a:rPr sz="550" spc="-150" dirty="0">
                <a:solidFill>
                  <a:srgbClr val="828280"/>
                </a:solidFill>
                <a:latin typeface="Arial"/>
                <a:cs typeface="Arial"/>
              </a:rPr>
              <a:t>ga </a:t>
            </a:r>
            <a:r>
              <a:rPr sz="550" spc="-150" dirty="0">
                <a:solidFill>
                  <a:srgbClr val="9C9C97"/>
                </a:solidFill>
                <a:latin typeface="Arial"/>
                <a:cs typeface="Arial"/>
              </a:rPr>
              <a:t>po </a:t>
            </a:r>
            <a:r>
              <a:rPr sz="550" spc="-120" dirty="0">
                <a:solidFill>
                  <a:srgbClr val="828280"/>
                </a:solidFill>
                <a:latin typeface="Arial"/>
                <a:cs typeface="Arial"/>
              </a:rPr>
              <a:t>re </a:t>
            </a:r>
            <a:r>
              <a:rPr sz="550" spc="-75" dirty="0">
                <a:solidFill>
                  <a:srgbClr val="696969"/>
                </a:solidFill>
                <a:latin typeface="Arial"/>
                <a:cs typeface="Arial"/>
              </a:rPr>
              <a:t>.  </a:t>
            </a:r>
            <a:r>
              <a:rPr sz="600" spc="-15" dirty="0">
                <a:solidFill>
                  <a:srgbClr val="696969"/>
                </a:solidFill>
                <a:latin typeface="Arial"/>
                <a:cs typeface="Arial"/>
              </a:rPr>
              <a:t>E</a:t>
            </a:r>
            <a:r>
              <a:rPr sz="600" spc="-15" dirty="0">
                <a:solidFill>
                  <a:srgbClr val="828280"/>
                </a:solidFill>
                <a:latin typeface="Arial"/>
                <a:cs typeface="Arial"/>
              </a:rPr>
              <a:t>nc </a:t>
            </a:r>
            <a:r>
              <a:rPr sz="550" spc="0" dirty="0">
                <a:solidFill>
                  <a:srgbClr val="464646"/>
                </a:solidFill>
                <a:latin typeface="Arial"/>
                <a:cs typeface="Arial"/>
              </a:rPr>
              <a:t>C</a:t>
            </a:r>
            <a:r>
              <a:rPr sz="550" spc="0" dirty="0">
                <a:solidFill>
                  <a:srgbClr val="828280"/>
                </a:solidFill>
                <a:latin typeface="Arial"/>
                <a:cs typeface="Arial"/>
              </a:rPr>
              <a:t>arle </a:t>
            </a:r>
            <a:r>
              <a:rPr sz="550" spc="0" dirty="0">
                <a:solidFill>
                  <a:srgbClr val="B1B1B1"/>
                </a:solidFill>
                <a:latin typeface="Arial"/>
                <a:cs typeface="Arial"/>
              </a:rPr>
              <a:t>'</a:t>
            </a:r>
            <a:r>
              <a:rPr sz="550" spc="0" dirty="0">
                <a:solidFill>
                  <a:srgbClr val="828280"/>
                </a:solidFill>
                <a:latin typeface="Arial"/>
                <a:cs typeface="Arial"/>
              </a:rPr>
              <a:t>s </a:t>
            </a:r>
            <a:r>
              <a:rPr sz="550" spc="15" dirty="0">
                <a:solidFill>
                  <a:srgbClr val="828280"/>
                </a:solidFill>
                <a:latin typeface="Arial"/>
                <a:cs typeface="Arial"/>
              </a:rPr>
              <a:t>name </a:t>
            </a:r>
            <a:r>
              <a:rPr sz="550" spc="5" dirty="0">
                <a:solidFill>
                  <a:srgbClr val="828280"/>
                </a:solidFill>
                <a:latin typeface="Arial"/>
                <a:cs typeface="Arial"/>
              </a:rPr>
              <a:t>a</a:t>
            </a:r>
            <a:r>
              <a:rPr sz="550" spc="5" dirty="0">
                <a:solidFill>
                  <a:srgbClr val="696969"/>
                </a:solidFill>
                <a:latin typeface="Arial"/>
                <a:cs typeface="Arial"/>
              </a:rPr>
              <a:t>nd </a:t>
            </a:r>
            <a:r>
              <a:rPr sz="550" spc="5" dirty="0">
                <a:solidFill>
                  <a:srgbClr val="828280"/>
                </a:solidFill>
                <a:latin typeface="Arial"/>
                <a:cs typeface="Arial"/>
              </a:rPr>
              <a:t>signa</a:t>
            </a:r>
            <a:r>
              <a:rPr sz="550" spc="5" dirty="0">
                <a:solidFill>
                  <a:srgbClr val="696969"/>
                </a:solidFill>
                <a:latin typeface="Arial"/>
                <a:cs typeface="Arial"/>
              </a:rPr>
              <a:t>tu</a:t>
            </a:r>
            <a:r>
              <a:rPr sz="550" spc="5" dirty="0">
                <a:solidFill>
                  <a:srgbClr val="363636"/>
                </a:solidFill>
                <a:latin typeface="Arial"/>
                <a:cs typeface="Arial"/>
              </a:rPr>
              <a:t>r</a:t>
            </a:r>
            <a:r>
              <a:rPr sz="550" spc="5" dirty="0">
                <a:solidFill>
                  <a:srgbClr val="828280"/>
                </a:solidFill>
                <a:latin typeface="Arial"/>
                <a:cs typeface="Arial"/>
              </a:rPr>
              <a:t>e </a:t>
            </a:r>
            <a:r>
              <a:rPr sz="600" spc="-15" dirty="0">
                <a:solidFill>
                  <a:srgbClr val="828280"/>
                </a:solidFill>
                <a:latin typeface="Arial"/>
                <a:cs typeface="Arial"/>
              </a:rPr>
              <a:t>logotype 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are </a:t>
            </a:r>
            <a:r>
              <a:rPr sz="550" spc="10" dirty="0">
                <a:solidFill>
                  <a:srgbClr val="282828"/>
                </a:solidFill>
                <a:latin typeface="Arial"/>
                <a:cs typeface="Arial"/>
              </a:rPr>
              <a:t>l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ra</a:t>
            </a:r>
            <a:r>
              <a:rPr sz="550" spc="10" dirty="0">
                <a:solidFill>
                  <a:srgbClr val="565654"/>
                </a:solidFill>
                <a:latin typeface="Arial"/>
                <a:cs typeface="Arial"/>
              </a:rPr>
              <a:t>d</a:t>
            </a:r>
            <a:r>
              <a:rPr sz="550" spc="175" dirty="0">
                <a:solidFill>
                  <a:srgbClr val="565654"/>
                </a:solidFill>
                <a:latin typeface="Arial"/>
                <a:cs typeface="Arial"/>
              </a:rPr>
              <a:t> </a:t>
            </a:r>
            <a:r>
              <a:rPr sz="550" spc="-150" dirty="0">
                <a:solidFill>
                  <a:srgbClr val="9C9C97"/>
                </a:solidFill>
                <a:latin typeface="Arial"/>
                <a:cs typeface="Arial"/>
              </a:rPr>
              <a:t>1</a:t>
            </a:r>
            <a:r>
              <a:rPr sz="550" spc="-150" dirty="0">
                <a:solidFill>
                  <a:srgbClr val="828280"/>
                </a:solidFill>
                <a:latin typeface="Arial"/>
                <a:cs typeface="Arial"/>
              </a:rPr>
              <a:t>11&lt;s </a:t>
            </a:r>
            <a:r>
              <a:rPr sz="550" spc="-150" dirty="0">
                <a:solidFill>
                  <a:srgbClr val="464646"/>
                </a:solidFill>
                <a:latin typeface="Arial"/>
                <a:cs typeface="Arial"/>
              </a:rPr>
              <a:t>o </a:t>
            </a:r>
            <a:r>
              <a:rPr sz="550" spc="-60" dirty="0">
                <a:solidFill>
                  <a:srgbClr val="696969"/>
                </a:solidFill>
                <a:latin typeface="Arial"/>
                <a:cs typeface="Arial"/>
              </a:rPr>
              <a:t>l  </a:t>
            </a:r>
            <a:r>
              <a:rPr sz="550" spc="-150" dirty="0">
                <a:solidFill>
                  <a:srgbClr val="282828"/>
                </a:solidFill>
                <a:latin typeface="Arial"/>
                <a:cs typeface="Arial"/>
              </a:rPr>
              <a:t>L </a:t>
            </a:r>
            <a:r>
              <a:rPr sz="550" spc="-60" dirty="0">
                <a:solidFill>
                  <a:srgbClr val="464646"/>
                </a:solidFill>
                <a:latin typeface="Arial"/>
                <a:cs typeface="Arial"/>
              </a:rPr>
              <a:t>i </a:t>
            </a:r>
            <a:r>
              <a:rPr sz="550" spc="-150" dirty="0">
                <a:solidFill>
                  <a:srgbClr val="828280"/>
                </a:solidFill>
                <a:latin typeface="Arial"/>
                <a:cs typeface="Arial"/>
              </a:rPr>
              <a:t>b 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ra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ry </a:t>
            </a:r>
            <a:r>
              <a:rPr sz="550" spc="5" dirty="0">
                <a:solidFill>
                  <a:srgbClr val="828280"/>
                </a:solidFill>
                <a:latin typeface="Arial"/>
                <a:cs typeface="Arial"/>
              </a:rPr>
              <a:t>o</a:t>
            </a:r>
            <a:r>
              <a:rPr sz="550" spc="5" dirty="0">
                <a:solidFill>
                  <a:srgbClr val="565654"/>
                </a:solidFill>
                <a:latin typeface="Arial"/>
                <a:cs typeface="Arial"/>
              </a:rPr>
              <a:t>l </a:t>
            </a:r>
            <a:r>
              <a:rPr sz="550" spc="10" dirty="0">
                <a:solidFill>
                  <a:srgbClr val="565654"/>
                </a:solidFill>
                <a:latin typeface="Arial"/>
                <a:cs typeface="Arial"/>
              </a:rPr>
              <a:t>Con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g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r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ess </a:t>
            </a:r>
            <a:r>
              <a:rPr sz="550" spc="10" dirty="0">
                <a:solidFill>
                  <a:srgbClr val="464646"/>
                </a:solidFill>
                <a:latin typeface="Arial"/>
                <a:cs typeface="Arial"/>
              </a:rPr>
              <a:t>C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atalog </a:t>
            </a:r>
            <a:r>
              <a:rPr sz="550" spc="15" dirty="0">
                <a:solidFill>
                  <a:srgbClr val="464646"/>
                </a:solidFill>
                <a:latin typeface="Arial"/>
                <a:cs typeface="Arial"/>
              </a:rPr>
              <a:t>C</a:t>
            </a:r>
            <a:r>
              <a:rPr sz="550" spc="15" dirty="0">
                <a:solidFill>
                  <a:srgbClr val="696969"/>
                </a:solidFill>
                <a:latin typeface="Arial"/>
                <a:cs typeface="Arial"/>
              </a:rPr>
              <a:t>a</a:t>
            </a:r>
            <a:r>
              <a:rPr sz="550" spc="15" dirty="0">
                <a:solidFill>
                  <a:srgbClr val="828280"/>
                </a:solidFill>
                <a:latin typeface="Arial"/>
                <a:cs typeface="Arial"/>
              </a:rPr>
              <a:t>rd </a:t>
            </a:r>
            <a:r>
              <a:rPr sz="550" spc="-10" dirty="0">
                <a:solidFill>
                  <a:srgbClr val="696969"/>
                </a:solidFill>
                <a:latin typeface="Arial"/>
                <a:cs typeface="Arial"/>
              </a:rPr>
              <a:t>N</a:t>
            </a:r>
            <a:r>
              <a:rPr sz="550" spc="-10" dirty="0">
                <a:solidFill>
                  <a:srgbClr val="464646"/>
                </a:solidFill>
                <a:latin typeface="Arial"/>
                <a:cs typeface="Arial"/>
              </a:rPr>
              <a:t>u</a:t>
            </a:r>
            <a:r>
              <a:rPr sz="550" spc="-10" dirty="0">
                <a:solidFill>
                  <a:srgbClr val="828280"/>
                </a:solidFill>
                <a:latin typeface="Arial"/>
                <a:cs typeface="Arial"/>
              </a:rPr>
              <a:t>mbe&lt;</a:t>
            </a:r>
            <a:r>
              <a:rPr sz="550" spc="-10" dirty="0">
                <a:solidFill>
                  <a:srgbClr val="9C9C97"/>
                </a:solidFill>
                <a:latin typeface="Arial"/>
                <a:cs typeface="Arial"/>
              </a:rPr>
              <a:t>:</a:t>
            </a:r>
            <a:r>
              <a:rPr sz="550" spc="50" dirty="0">
                <a:solidFill>
                  <a:srgbClr val="9C9C97"/>
                </a:solidFill>
                <a:latin typeface="Arial"/>
                <a:cs typeface="Arial"/>
              </a:rPr>
              <a:t> </a:t>
            </a:r>
            <a:r>
              <a:rPr sz="550" spc="-35" dirty="0">
                <a:solidFill>
                  <a:srgbClr val="464646"/>
                </a:solidFill>
                <a:latin typeface="Arial"/>
                <a:cs typeface="Arial"/>
              </a:rPr>
              <a:t>91</a:t>
            </a:r>
            <a:endParaRPr sz="550">
              <a:latin typeface="Arial"/>
              <a:cs typeface="Arial"/>
            </a:endParaRPr>
          </a:p>
          <a:p>
            <a:pPr marL="17145" marR="1561465" indent="-5080">
              <a:lnSpc>
                <a:spcPts val="819"/>
              </a:lnSpc>
              <a:spcBef>
                <a:spcPts val="30"/>
              </a:spcBef>
            </a:pPr>
            <a:r>
              <a:rPr sz="550" spc="25" dirty="0">
                <a:solidFill>
                  <a:srgbClr val="464646"/>
                </a:solidFill>
                <a:latin typeface="Arial"/>
                <a:cs typeface="Arial"/>
              </a:rPr>
              <a:t>ISBN</a:t>
            </a:r>
            <a:r>
              <a:rPr sz="550" spc="-55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464646"/>
                </a:solidFill>
                <a:latin typeface="Arial"/>
                <a:cs typeface="Arial"/>
              </a:rPr>
              <a:t>0·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399</a:t>
            </a:r>
            <a:r>
              <a:rPr sz="550" spc="10" dirty="0">
                <a:solidFill>
                  <a:srgbClr val="9C9C97"/>
                </a:solidFill>
                <a:latin typeface="Arial"/>
                <a:cs typeface="Arial"/>
              </a:rPr>
              <a:t>-</a:t>
            </a:r>
            <a:r>
              <a:rPr sz="550" spc="10" dirty="0">
                <a:solidFill>
                  <a:srgbClr val="828280"/>
                </a:solidFill>
                <a:latin typeface="Arial"/>
                <a:cs typeface="Arial"/>
              </a:rPr>
              <a:t>23605</a:t>
            </a:r>
            <a:r>
              <a:rPr sz="550" spc="10" dirty="0">
                <a:solidFill>
                  <a:srgbClr val="696969"/>
                </a:solidFill>
                <a:latin typeface="Arial"/>
                <a:cs typeface="Arial"/>
              </a:rPr>
              <a:t>-</a:t>
            </a:r>
            <a:r>
              <a:rPr sz="550" spc="10" dirty="0">
                <a:solidFill>
                  <a:srgbClr val="464646"/>
                </a:solidFill>
                <a:latin typeface="Arial"/>
                <a:cs typeface="Arial"/>
              </a:rPr>
              <a:t>8  </a:t>
            </a:r>
            <a:r>
              <a:rPr sz="550" spc="25" dirty="0">
                <a:solidFill>
                  <a:srgbClr val="464646"/>
                </a:solidFill>
                <a:latin typeface="Arial"/>
                <a:cs typeface="Arial"/>
              </a:rPr>
              <a:t>10</a:t>
            </a:r>
            <a:r>
              <a:rPr sz="550" spc="-45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464646"/>
                </a:solidFill>
                <a:latin typeface="Arial"/>
                <a:cs typeface="Arial"/>
              </a:rPr>
              <a:t>9 8</a:t>
            </a:r>
            <a:r>
              <a:rPr sz="550" spc="0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464646"/>
                </a:solidFill>
                <a:latin typeface="Arial"/>
                <a:cs typeface="Arial"/>
              </a:rPr>
              <a:t>7</a:t>
            </a:r>
            <a:r>
              <a:rPr sz="550" spc="5" dirty="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696969"/>
                </a:solidFill>
                <a:latin typeface="Arial"/>
                <a:cs typeface="Arial"/>
              </a:rPr>
              <a:t>6</a:t>
            </a:r>
            <a:r>
              <a:rPr sz="550" spc="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696969"/>
                </a:solidFill>
                <a:latin typeface="Arial"/>
                <a:cs typeface="Arial"/>
              </a:rPr>
              <a:t>5</a:t>
            </a:r>
            <a:r>
              <a:rPr sz="550" dirty="0">
                <a:solidFill>
                  <a:srgbClr val="696969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63636"/>
                </a:solidFill>
                <a:latin typeface="Arial"/>
                <a:cs typeface="Arial"/>
              </a:rPr>
              <a:t>4</a:t>
            </a:r>
            <a:r>
              <a:rPr sz="550" spc="-1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565654"/>
                </a:solidFill>
                <a:latin typeface="Arial"/>
                <a:cs typeface="Arial"/>
              </a:rPr>
              <a:t>3</a:t>
            </a:r>
            <a:r>
              <a:rPr sz="550" spc="35" dirty="0">
                <a:solidFill>
                  <a:srgbClr val="565654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828280"/>
                </a:solidFill>
                <a:latin typeface="Arial"/>
                <a:cs typeface="Arial"/>
              </a:rPr>
              <a:t>2</a:t>
            </a:r>
            <a:r>
              <a:rPr sz="550" spc="5" dirty="0">
                <a:solidFill>
                  <a:srgbClr val="828280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63636"/>
                </a:solidFill>
                <a:latin typeface="Arial"/>
                <a:cs typeface="Arial"/>
              </a:rPr>
              <a:t>1</a:t>
            </a:r>
            <a:endParaRPr sz="55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75"/>
              </a:spcBef>
            </a:pPr>
            <a:r>
              <a:rPr sz="550" spc="5" dirty="0">
                <a:solidFill>
                  <a:srgbClr val="363636"/>
                </a:solidFill>
                <a:latin typeface="Arial"/>
                <a:cs typeface="Arial"/>
              </a:rPr>
              <a:t>F</a:t>
            </a:r>
            <a:r>
              <a:rPr sz="550" spc="5" dirty="0">
                <a:solidFill>
                  <a:srgbClr val="565654"/>
                </a:solidFill>
                <a:latin typeface="Arial"/>
                <a:cs typeface="Arial"/>
              </a:rPr>
              <a:t>i</a:t>
            </a:r>
            <a:r>
              <a:rPr sz="550" spc="5" dirty="0">
                <a:solidFill>
                  <a:srgbClr val="363636"/>
                </a:solidFill>
                <a:latin typeface="Arial"/>
                <a:cs typeface="Arial"/>
              </a:rPr>
              <a:t>r</a:t>
            </a:r>
            <a:r>
              <a:rPr sz="550" spc="5" dirty="0">
                <a:solidFill>
                  <a:srgbClr val="696969"/>
                </a:solidFill>
                <a:latin typeface="Arial"/>
                <a:cs typeface="Arial"/>
              </a:rPr>
              <a:t>s</a:t>
            </a:r>
            <a:r>
              <a:rPr sz="550" spc="5" dirty="0">
                <a:solidFill>
                  <a:srgbClr val="464646"/>
                </a:solidFill>
                <a:latin typeface="Arial"/>
                <a:cs typeface="Arial"/>
              </a:rPr>
              <a:t>t </a:t>
            </a:r>
            <a:r>
              <a:rPr sz="550" spc="5" dirty="0">
                <a:solidFill>
                  <a:srgbClr val="565654"/>
                </a:solidFill>
                <a:latin typeface="Arial"/>
                <a:cs typeface="Arial"/>
              </a:rPr>
              <a:t>B</a:t>
            </a:r>
            <a:r>
              <a:rPr sz="550" spc="5" dirty="0">
                <a:solidFill>
                  <a:srgbClr val="828280"/>
                </a:solidFill>
                <a:latin typeface="Arial"/>
                <a:cs typeface="Arial"/>
              </a:rPr>
              <a:t>oar</a:t>
            </a:r>
            <a:r>
              <a:rPr sz="550" spc="5" dirty="0">
                <a:solidFill>
                  <a:srgbClr val="565654"/>
                </a:solidFill>
                <a:latin typeface="Arial"/>
                <a:cs typeface="Arial"/>
              </a:rPr>
              <a:t>d </a:t>
            </a:r>
            <a:r>
              <a:rPr sz="550" spc="5" dirty="0">
                <a:solidFill>
                  <a:srgbClr val="464646"/>
                </a:solidFill>
                <a:latin typeface="Arial"/>
                <a:cs typeface="Arial"/>
              </a:rPr>
              <a:t>Book </a:t>
            </a:r>
            <a:r>
              <a:rPr sz="550" spc="5" dirty="0">
                <a:solidFill>
                  <a:srgbClr val="696969"/>
                </a:solidFill>
                <a:latin typeface="Arial"/>
                <a:cs typeface="Arial"/>
              </a:rPr>
              <a:t>Edi</a:t>
            </a:r>
            <a:r>
              <a:rPr sz="550" spc="5" dirty="0">
                <a:solidFill>
                  <a:srgbClr val="363636"/>
                </a:solidFill>
                <a:latin typeface="Arial"/>
                <a:cs typeface="Arial"/>
              </a:rPr>
              <a:t>li</a:t>
            </a:r>
            <a:r>
              <a:rPr sz="550" spc="5" dirty="0">
                <a:solidFill>
                  <a:srgbClr val="565654"/>
                </a:solidFill>
                <a:latin typeface="Arial"/>
                <a:cs typeface="Arial"/>
              </a:rPr>
              <a:t>on.</a:t>
            </a:r>
            <a:r>
              <a:rPr sz="550" spc="85" dirty="0">
                <a:solidFill>
                  <a:srgbClr val="565654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464646"/>
                </a:solidFill>
                <a:latin typeface="Arial"/>
                <a:cs typeface="Arial"/>
              </a:rPr>
              <a:t>2001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9899" y="4406560"/>
            <a:ext cx="598170" cy="30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 algn="ctr">
              <a:lnSpc>
                <a:spcPts val="1250"/>
              </a:lnSpc>
              <a:spcBef>
                <a:spcPts val="100"/>
              </a:spcBef>
            </a:pPr>
            <a:r>
              <a:rPr sz="1150" spc="-285" dirty="0">
                <a:solidFill>
                  <a:srgbClr val="282828"/>
                </a:solidFill>
                <a:latin typeface="Times New Roman"/>
                <a:cs typeface="Times New Roman"/>
              </a:rPr>
              <a:t>111111111111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950"/>
              </a:lnSpc>
            </a:pPr>
            <a:r>
              <a:rPr sz="900" b="1" spc="-220" dirty="0">
                <a:solidFill>
                  <a:srgbClr val="282828"/>
                </a:solidFill>
                <a:latin typeface="Times New Roman"/>
                <a:cs typeface="Times New Roman"/>
              </a:rPr>
              <a:t>9                                            </a:t>
            </a:r>
            <a:r>
              <a:rPr sz="900" b="1" spc="125" dirty="0">
                <a:solidFill>
                  <a:srgbClr val="282828"/>
                </a:solidFill>
                <a:latin typeface="Times New Roman"/>
                <a:cs typeface="Times New Roman"/>
              </a:rPr>
              <a:t>780399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7507" y="4786371"/>
            <a:ext cx="461009" cy="23939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60"/>
              </a:spcBef>
            </a:pPr>
            <a:r>
              <a:rPr sz="650" spc="10" dirty="0">
                <a:solidFill>
                  <a:srgbClr val="363636"/>
                </a:solidFill>
                <a:latin typeface="Arial"/>
                <a:cs typeface="Arial"/>
              </a:rPr>
              <a:t>$6</a:t>
            </a:r>
            <a:r>
              <a:rPr sz="650" spc="10" dirty="0">
                <a:solidFill>
                  <a:srgbClr val="565654"/>
                </a:solidFill>
                <a:latin typeface="Arial"/>
                <a:cs typeface="Arial"/>
              </a:rPr>
              <a:t>.</a:t>
            </a:r>
            <a:r>
              <a:rPr sz="650" spc="10" dirty="0">
                <a:solidFill>
                  <a:srgbClr val="363636"/>
                </a:solidFill>
                <a:latin typeface="Arial"/>
                <a:cs typeface="Arial"/>
              </a:rPr>
              <a:t>99</a:t>
            </a:r>
            <a:r>
              <a:rPr sz="650" spc="-4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363636"/>
                </a:solidFill>
                <a:latin typeface="Arial"/>
                <a:cs typeface="Arial"/>
              </a:rPr>
              <a:t>USA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650" spc="15" dirty="0">
                <a:solidFill>
                  <a:srgbClr val="363636"/>
                </a:solidFill>
                <a:latin typeface="Arial"/>
                <a:cs typeface="Arial"/>
              </a:rPr>
              <a:t>$9.99</a:t>
            </a:r>
            <a:r>
              <a:rPr sz="650" spc="-80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363636"/>
                </a:solidFill>
                <a:latin typeface="Arial"/>
                <a:cs typeface="Arial"/>
              </a:rPr>
              <a:t>CAN</a:t>
            </a:r>
            <a:endParaRPr sz="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66744" y="4185089"/>
            <a:ext cx="299085" cy="155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65" dirty="0">
                <a:solidFill>
                  <a:srgbClr val="282828"/>
                </a:solidFill>
                <a:latin typeface="Arial"/>
                <a:cs typeface="Arial"/>
              </a:rPr>
              <a:t>)</a:t>
            </a:r>
            <a:r>
              <a:rPr sz="850" spc="120" dirty="0">
                <a:solidFill>
                  <a:srgbClr val="282828"/>
                </a:solidFill>
                <a:latin typeface="Arial"/>
                <a:cs typeface="Arial"/>
              </a:rPr>
              <a:t>000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70805" y="4489803"/>
            <a:ext cx="35052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45" dirty="0">
                <a:solidFill>
                  <a:srgbClr val="282828"/>
                </a:solidFill>
                <a:latin typeface="Times New Roman"/>
                <a:cs typeface="Times New Roman"/>
              </a:rPr>
              <a:t>1111111111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67251" y="4794519"/>
            <a:ext cx="148717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80" dirty="0">
                <a:solidFill>
                  <a:srgbClr val="282828"/>
                </a:solidFill>
                <a:latin typeface="Courier New"/>
                <a:cs typeface="Courier New"/>
              </a:rPr>
              <a:t>ISBN</a:t>
            </a:r>
            <a:r>
              <a:rPr sz="1150" b="1" spc="-70" dirty="0">
                <a:solidFill>
                  <a:srgbClr val="282828"/>
                </a:solidFill>
                <a:latin typeface="Courier New"/>
                <a:cs typeface="Courier New"/>
              </a:rPr>
              <a:t> </a:t>
            </a:r>
            <a:r>
              <a:rPr sz="1050" dirty="0">
                <a:solidFill>
                  <a:srgbClr val="282828"/>
                </a:solidFill>
                <a:latin typeface="Courier New"/>
                <a:cs typeface="Courier New"/>
              </a:rPr>
              <a:t>0-399-23605-8</a:t>
            </a:r>
            <a:endParaRPr sz="10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8800" y="622300"/>
            <a:ext cx="10287000" cy="1079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97877"/>
            <a:ext cx="9638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EFEFE"/>
                </a:solidFill>
                <a:latin typeface="Century Gothic"/>
                <a:cs typeface="Century Gothic"/>
              </a:rPr>
              <a:t>Let’s </a:t>
            </a:r>
            <a:r>
              <a:rPr sz="36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put </a:t>
            </a:r>
            <a:r>
              <a:rPr sz="3600" b="1" spc="0" dirty="0">
                <a:solidFill>
                  <a:srgbClr val="FEFEFE"/>
                </a:solidFill>
                <a:latin typeface="Century Gothic"/>
                <a:cs typeface="Century Gothic"/>
              </a:rPr>
              <a:t>days </a:t>
            </a:r>
            <a:r>
              <a:rPr sz="3600" b="1" spc="-5" dirty="0">
                <a:solidFill>
                  <a:srgbClr val="FEFEFE"/>
                </a:solidFill>
                <a:latin typeface="Century Gothic"/>
                <a:cs typeface="Century Gothic"/>
              </a:rPr>
              <a:t>of </a:t>
            </a:r>
            <a:r>
              <a:rPr sz="36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the </a:t>
            </a:r>
            <a:r>
              <a:rPr sz="3600" b="1" spc="-5" dirty="0">
                <a:solidFill>
                  <a:srgbClr val="FEFEFE"/>
                </a:solidFill>
                <a:latin typeface="Century Gothic"/>
                <a:cs typeface="Century Gothic"/>
              </a:rPr>
              <a:t>week </a:t>
            </a:r>
            <a:r>
              <a:rPr sz="36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in the </a:t>
            </a:r>
            <a:r>
              <a:rPr sz="3600" b="1" spc="15" dirty="0">
                <a:solidFill>
                  <a:srgbClr val="FEFEFE"/>
                </a:solidFill>
                <a:latin typeface="Century Gothic"/>
                <a:cs typeface="Century Gothic"/>
              </a:rPr>
              <a:t>right</a:t>
            </a:r>
            <a:r>
              <a:rPr sz="3600" b="1" spc="-459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3600" b="1" spc="5" dirty="0">
                <a:solidFill>
                  <a:srgbClr val="FEFEFE"/>
                </a:solidFill>
                <a:latin typeface="Century Gothic"/>
                <a:cs typeface="Century Gothic"/>
              </a:rPr>
              <a:t>order: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49600" y="3581400"/>
            <a:ext cx="2654300" cy="6477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325120">
              <a:lnSpc>
                <a:spcPct val="100000"/>
              </a:lnSpc>
              <a:spcBef>
                <a:spcPts val="235"/>
              </a:spcBef>
            </a:pPr>
            <a:r>
              <a:rPr sz="3600" spc="0" dirty="0">
                <a:latin typeface="Century Gothic"/>
                <a:cs typeface="Century Gothic"/>
              </a:rPr>
              <a:t>Saturday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83100" y="4826000"/>
            <a:ext cx="2654300" cy="6477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81000">
              <a:lnSpc>
                <a:spcPct val="100000"/>
              </a:lnSpc>
              <a:spcBef>
                <a:spcPts val="240"/>
              </a:spcBef>
            </a:pPr>
            <a:r>
              <a:rPr sz="3600" spc="5" dirty="0">
                <a:latin typeface="Century Gothic"/>
                <a:cs typeface="Century Gothic"/>
              </a:rPr>
              <a:t>Monday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03900" y="2413000"/>
            <a:ext cx="2654300" cy="6477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290"/>
              </a:spcBef>
            </a:pPr>
            <a:r>
              <a:rPr sz="3600" spc="5" dirty="0">
                <a:latin typeface="Century Gothic"/>
                <a:cs typeface="Century Gothic"/>
              </a:rPr>
              <a:t>Sunday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80500" y="3606800"/>
            <a:ext cx="2654300" cy="6477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411480">
              <a:lnSpc>
                <a:spcPct val="100000"/>
              </a:lnSpc>
              <a:spcBef>
                <a:spcPts val="250"/>
              </a:spcBef>
            </a:pPr>
            <a:r>
              <a:rPr sz="3600" spc="-5" dirty="0">
                <a:latin typeface="Century Gothic"/>
                <a:cs typeface="Century Gothic"/>
              </a:rPr>
              <a:t>Tuesday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26400" y="5473700"/>
            <a:ext cx="2654300" cy="6477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50520">
              <a:lnSpc>
                <a:spcPct val="100000"/>
              </a:lnSpc>
              <a:spcBef>
                <a:spcPts val="225"/>
              </a:spcBef>
            </a:pPr>
            <a:r>
              <a:rPr sz="3600" spc="0" dirty="0">
                <a:latin typeface="Century Gothic"/>
                <a:cs typeface="Century Gothic"/>
              </a:rPr>
              <a:t>Thursday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400" y="5867400"/>
            <a:ext cx="3022600" cy="6477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36194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284"/>
              </a:spcBef>
            </a:pPr>
            <a:r>
              <a:rPr sz="3600" dirty="0">
                <a:latin typeface="Century Gothic"/>
                <a:cs typeface="Century Gothic"/>
              </a:rPr>
              <a:t>Wednesday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5900" y="2413000"/>
            <a:ext cx="2654300" cy="6477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60400">
              <a:lnSpc>
                <a:spcPct val="100000"/>
              </a:lnSpc>
              <a:spcBef>
                <a:spcPts val="290"/>
              </a:spcBef>
            </a:pPr>
            <a:r>
              <a:rPr sz="3600" spc="-5" dirty="0">
                <a:latin typeface="Century Gothic"/>
                <a:cs typeface="Century Gothic"/>
              </a:rPr>
              <a:t>Friday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8800" y="622300"/>
            <a:ext cx="9956800" cy="1079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8364" y="797877"/>
            <a:ext cx="93116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EFEFE"/>
                </a:solidFill>
                <a:latin typeface="Century Gothic"/>
                <a:cs typeface="Century Gothic"/>
              </a:rPr>
              <a:t>Let’s </a:t>
            </a:r>
            <a:r>
              <a:rPr sz="3600" b="1" spc="0" dirty="0">
                <a:solidFill>
                  <a:srgbClr val="FEFEFE"/>
                </a:solidFill>
                <a:latin typeface="Century Gothic"/>
                <a:cs typeface="Century Gothic"/>
              </a:rPr>
              <a:t>match </a:t>
            </a:r>
            <a:r>
              <a:rPr sz="36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the </a:t>
            </a:r>
            <a:r>
              <a:rPr sz="3600" b="1" spc="5" dirty="0">
                <a:solidFill>
                  <a:srgbClr val="FEFEFE"/>
                </a:solidFill>
                <a:latin typeface="Century Gothic"/>
                <a:cs typeface="Century Gothic"/>
              </a:rPr>
              <a:t>words </a:t>
            </a:r>
            <a:r>
              <a:rPr sz="36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with the short</a:t>
            </a:r>
            <a:r>
              <a:rPr sz="3600" b="1" spc="-450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3600" b="1" spc="0" dirty="0">
                <a:solidFill>
                  <a:srgbClr val="FEFEFE"/>
                </a:solidFill>
                <a:latin typeface="Century Gothic"/>
                <a:cs typeface="Century Gothic"/>
              </a:rPr>
              <a:t>forms: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9700" y="5575300"/>
            <a:ext cx="2654300" cy="520700"/>
          </a:xfrm>
          <a:custGeom>
            <a:avLst/>
            <a:gdLst/>
            <a:ahLst/>
            <a:cxnLst/>
            <a:rect l="l" t="t" r="r" b="b"/>
            <a:pathLst>
              <a:path w="2654300" h="520700">
                <a:moveTo>
                  <a:pt x="0" y="0"/>
                </a:moveTo>
                <a:lnTo>
                  <a:pt x="2654300" y="0"/>
                </a:lnTo>
                <a:lnTo>
                  <a:pt x="2654300" y="520700"/>
                </a:lnTo>
                <a:lnTo>
                  <a:pt x="0" y="520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5990" y="5606827"/>
            <a:ext cx="15500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0" dirty="0">
                <a:latin typeface="Century Gothic"/>
                <a:cs typeface="Century Gothic"/>
              </a:rPr>
              <a:t>S</a:t>
            </a:r>
            <a:r>
              <a:rPr sz="2800" spc="-15" dirty="0">
                <a:latin typeface="Century Gothic"/>
                <a:cs typeface="Century Gothic"/>
              </a:rPr>
              <a:t>a</a:t>
            </a:r>
            <a:r>
              <a:rPr sz="2800" spc="-55" dirty="0">
                <a:latin typeface="Century Gothic"/>
                <a:cs typeface="Century Gothic"/>
              </a:rPr>
              <a:t>t</a:t>
            </a:r>
            <a:r>
              <a:rPr sz="2800" spc="-5" dirty="0">
                <a:latin typeface="Century Gothic"/>
                <a:cs typeface="Century Gothic"/>
              </a:rPr>
              <a:t>u</a:t>
            </a:r>
            <a:r>
              <a:rPr sz="2800" spc="-45" dirty="0">
                <a:latin typeface="Century Gothic"/>
                <a:cs typeface="Century Gothic"/>
              </a:rPr>
              <a:t>r</a:t>
            </a:r>
            <a:r>
              <a:rPr sz="2800" spc="-20" dirty="0">
                <a:latin typeface="Century Gothic"/>
                <a:cs typeface="Century Gothic"/>
              </a:rPr>
              <a:t>d</a:t>
            </a:r>
            <a:r>
              <a:rPr sz="2800" spc="-15" dirty="0">
                <a:latin typeface="Century Gothic"/>
                <a:cs typeface="Century Gothic"/>
              </a:rPr>
              <a:t>a</a:t>
            </a:r>
            <a:r>
              <a:rPr sz="2800" dirty="0">
                <a:latin typeface="Century Gothic"/>
                <a:cs typeface="Century Gothic"/>
              </a:rPr>
              <a:t>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9700" y="2133600"/>
            <a:ext cx="2654300" cy="533400"/>
          </a:xfrm>
          <a:custGeom>
            <a:avLst/>
            <a:gdLst/>
            <a:ahLst/>
            <a:cxnLst/>
            <a:rect l="l" t="t" r="r" b="b"/>
            <a:pathLst>
              <a:path w="2654300" h="533400">
                <a:moveTo>
                  <a:pt x="0" y="0"/>
                </a:moveTo>
                <a:lnTo>
                  <a:pt x="2654300" y="0"/>
                </a:lnTo>
                <a:lnTo>
                  <a:pt x="2654300" y="533400"/>
                </a:lnTo>
                <a:lnTo>
                  <a:pt x="0" y="533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9700" y="2133600"/>
            <a:ext cx="2654300" cy="5334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596900">
              <a:lnSpc>
                <a:spcPct val="100000"/>
              </a:lnSpc>
              <a:spcBef>
                <a:spcPts val="400"/>
              </a:spcBef>
            </a:pPr>
            <a:r>
              <a:rPr sz="2800" spc="-10" dirty="0">
                <a:latin typeface="Century Gothic"/>
                <a:cs typeface="Century Gothic"/>
              </a:rPr>
              <a:t>Monday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9700" y="6235700"/>
            <a:ext cx="2654300" cy="5207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673100">
              <a:lnSpc>
                <a:spcPct val="100000"/>
              </a:lnSpc>
              <a:spcBef>
                <a:spcPts val="380"/>
              </a:spcBef>
            </a:pPr>
            <a:r>
              <a:rPr sz="2800" spc="-10" dirty="0">
                <a:latin typeface="Century Gothic"/>
                <a:cs typeface="Century Gothic"/>
              </a:rPr>
              <a:t>Sunday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700" y="2844800"/>
            <a:ext cx="2654300" cy="520700"/>
          </a:xfrm>
          <a:prstGeom prst="rect">
            <a:avLst/>
          </a:prstGeom>
          <a:ln w="25400">
            <a:solidFill>
              <a:srgbClr val="92278F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330"/>
              </a:spcBef>
            </a:pPr>
            <a:r>
              <a:rPr sz="2800" spc="-10" dirty="0">
                <a:latin typeface="Century Gothic"/>
                <a:cs typeface="Century Gothic"/>
              </a:rPr>
              <a:t>Tuesday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9700" y="4241800"/>
            <a:ext cx="2654300" cy="520700"/>
          </a:xfrm>
          <a:custGeom>
            <a:avLst/>
            <a:gdLst/>
            <a:ahLst/>
            <a:cxnLst/>
            <a:rect l="l" t="t" r="r" b="b"/>
            <a:pathLst>
              <a:path w="2654300" h="520700">
                <a:moveTo>
                  <a:pt x="0" y="0"/>
                </a:moveTo>
                <a:lnTo>
                  <a:pt x="2654300" y="0"/>
                </a:lnTo>
                <a:lnTo>
                  <a:pt x="2654300" y="520700"/>
                </a:lnTo>
                <a:lnTo>
                  <a:pt x="0" y="520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8690" y="4278068"/>
            <a:ext cx="1524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entury Gothic"/>
                <a:cs typeface="Century Gothic"/>
              </a:rPr>
              <a:t>Thursday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9700" y="3543300"/>
            <a:ext cx="2654300" cy="520700"/>
          </a:xfrm>
          <a:custGeom>
            <a:avLst/>
            <a:gdLst/>
            <a:ahLst/>
            <a:cxnLst/>
            <a:rect l="l" t="t" r="r" b="b"/>
            <a:pathLst>
              <a:path w="2654300" h="520700">
                <a:moveTo>
                  <a:pt x="0" y="0"/>
                </a:moveTo>
                <a:lnTo>
                  <a:pt x="2654300" y="0"/>
                </a:lnTo>
                <a:lnTo>
                  <a:pt x="2654300" y="520700"/>
                </a:lnTo>
                <a:lnTo>
                  <a:pt x="0" y="520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6590" y="3576025"/>
            <a:ext cx="20961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>
                <a:latin typeface="Century Gothic"/>
                <a:cs typeface="Century Gothic"/>
              </a:rPr>
              <a:t>Wednesday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9700" y="4914900"/>
            <a:ext cx="2654300" cy="520700"/>
          </a:xfrm>
          <a:custGeom>
            <a:avLst/>
            <a:gdLst/>
            <a:ahLst/>
            <a:cxnLst/>
            <a:rect l="l" t="t" r="r" b="b"/>
            <a:pathLst>
              <a:path w="2654300" h="520700">
                <a:moveTo>
                  <a:pt x="0" y="0"/>
                </a:moveTo>
                <a:lnTo>
                  <a:pt x="2654300" y="0"/>
                </a:lnTo>
                <a:lnTo>
                  <a:pt x="2654300" y="520700"/>
                </a:lnTo>
                <a:lnTo>
                  <a:pt x="0" y="520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27258" y="4942447"/>
            <a:ext cx="10547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latin typeface="Century Gothic"/>
                <a:cs typeface="Century Gothic"/>
              </a:rPr>
              <a:t>Friday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90000" y="2273300"/>
            <a:ext cx="2641600" cy="533400"/>
          </a:xfrm>
          <a:prstGeom prst="rect">
            <a:avLst/>
          </a:prstGeom>
          <a:solidFill>
            <a:srgbClr val="E8CDE7"/>
          </a:solidFill>
          <a:ln w="25400">
            <a:solidFill>
              <a:srgbClr val="92278F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2800" spc="-20" dirty="0">
                <a:latin typeface="Century Gothic"/>
                <a:cs typeface="Century Gothic"/>
              </a:rPr>
              <a:t>Sat.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94800" y="5308600"/>
            <a:ext cx="2641600" cy="520700"/>
          </a:xfrm>
          <a:prstGeom prst="rect">
            <a:avLst/>
          </a:prstGeom>
          <a:solidFill>
            <a:srgbClr val="E8CDE7"/>
          </a:solidFill>
          <a:ln w="25400">
            <a:solidFill>
              <a:srgbClr val="92278F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873760">
              <a:lnSpc>
                <a:spcPct val="100000"/>
              </a:lnSpc>
              <a:spcBef>
                <a:spcPts val="385"/>
              </a:spcBef>
            </a:pPr>
            <a:r>
              <a:rPr sz="2800" spc="-5" dirty="0">
                <a:latin typeface="Century Gothic"/>
                <a:cs typeface="Century Gothic"/>
              </a:rPr>
              <a:t>Mon.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80100" y="6096000"/>
            <a:ext cx="2654300" cy="520700"/>
          </a:xfrm>
          <a:prstGeom prst="rect">
            <a:avLst/>
          </a:prstGeom>
          <a:solidFill>
            <a:srgbClr val="E8CDE7"/>
          </a:solidFill>
          <a:ln w="25400">
            <a:solidFill>
              <a:srgbClr val="92278F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5"/>
              </a:spcBef>
            </a:pPr>
            <a:r>
              <a:rPr sz="2800" spc="-5" dirty="0">
                <a:latin typeface="Century Gothic"/>
                <a:cs typeface="Century Gothic"/>
              </a:rPr>
              <a:t>Sun.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43400" y="2336800"/>
            <a:ext cx="2654300" cy="520700"/>
          </a:xfrm>
          <a:prstGeom prst="rect">
            <a:avLst/>
          </a:prstGeom>
          <a:solidFill>
            <a:srgbClr val="E8CDE7"/>
          </a:solidFill>
          <a:ln w="25400">
            <a:solidFill>
              <a:srgbClr val="92278F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380"/>
              </a:spcBef>
            </a:pPr>
            <a:r>
              <a:rPr sz="2800" spc="-5" dirty="0">
                <a:latin typeface="Century Gothic"/>
                <a:cs typeface="Century Gothic"/>
              </a:rPr>
              <a:t>Tues.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22600" y="3810000"/>
            <a:ext cx="2641600" cy="520700"/>
          </a:xfrm>
          <a:prstGeom prst="rect">
            <a:avLst/>
          </a:prstGeom>
          <a:solidFill>
            <a:srgbClr val="E8CDE7"/>
          </a:solidFill>
          <a:ln w="25400">
            <a:solidFill>
              <a:srgbClr val="92278F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848360">
              <a:lnSpc>
                <a:spcPct val="100000"/>
              </a:lnSpc>
              <a:spcBef>
                <a:spcPts val="315"/>
              </a:spcBef>
            </a:pPr>
            <a:r>
              <a:rPr sz="2800" spc="-10" dirty="0">
                <a:latin typeface="Century Gothic"/>
                <a:cs typeface="Century Gothic"/>
              </a:rPr>
              <a:t>Thurs.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34400" y="3810000"/>
            <a:ext cx="2654300" cy="533400"/>
          </a:xfrm>
          <a:prstGeom prst="rect">
            <a:avLst/>
          </a:prstGeom>
          <a:solidFill>
            <a:srgbClr val="E8CDE7"/>
          </a:solidFill>
          <a:ln w="25400">
            <a:solidFill>
              <a:srgbClr val="92278F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866140">
              <a:lnSpc>
                <a:spcPct val="100000"/>
              </a:lnSpc>
              <a:spcBef>
                <a:spcPts val="395"/>
              </a:spcBef>
            </a:pPr>
            <a:r>
              <a:rPr sz="2800" spc="-10" dirty="0">
                <a:latin typeface="Century Gothic"/>
                <a:cs typeface="Century Gothic"/>
              </a:rPr>
              <a:t>Wed.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0800" y="4978400"/>
            <a:ext cx="2641600" cy="520700"/>
          </a:xfrm>
          <a:prstGeom prst="rect">
            <a:avLst/>
          </a:prstGeom>
          <a:solidFill>
            <a:srgbClr val="E8CDE7"/>
          </a:solidFill>
          <a:ln w="25400">
            <a:solidFill>
              <a:srgbClr val="92278F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2800" spc="0" dirty="0">
                <a:latin typeface="Century Gothic"/>
                <a:cs typeface="Century Gothic"/>
              </a:rPr>
              <a:t>Fri.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69000" y="3009900"/>
            <a:ext cx="2286000" cy="181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8800" y="622300"/>
            <a:ext cx="4927600" cy="1079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8364" y="797877"/>
            <a:ext cx="4283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EFEFE"/>
                </a:solidFill>
                <a:latin typeface="Century Gothic"/>
                <a:cs typeface="Century Gothic"/>
              </a:rPr>
              <a:t>What </a:t>
            </a:r>
            <a:r>
              <a:rPr sz="3600" b="1" spc="5" dirty="0">
                <a:solidFill>
                  <a:srgbClr val="FEFEFE"/>
                </a:solidFill>
                <a:latin typeface="Century Gothic"/>
                <a:cs typeface="Century Gothic"/>
              </a:rPr>
              <a:t>day </a:t>
            </a:r>
            <a:r>
              <a:rPr sz="36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is</a:t>
            </a:r>
            <a:r>
              <a:rPr sz="3600" b="1" spc="-120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3600" b="1" spc="0" dirty="0">
                <a:solidFill>
                  <a:srgbClr val="FEFEFE"/>
                </a:solidFill>
                <a:latin typeface="Century Gothic"/>
                <a:cs typeface="Century Gothic"/>
              </a:rPr>
              <a:t>today?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52000" y="3175000"/>
            <a:ext cx="2298700" cy="180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68300" y="2227579"/>
            <a:ext cx="10273030" cy="4411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SzPct val="96875"/>
              <a:buAutoNum type="arabicPeriod"/>
              <a:tabLst>
                <a:tab pos="355600" algn="l"/>
                <a:tab pos="7517765" algn="l"/>
              </a:tabLst>
            </a:pPr>
            <a:r>
              <a:rPr sz="3200" spc="0" dirty="0">
                <a:latin typeface="Century Gothic"/>
                <a:cs typeface="Century Gothic"/>
              </a:rPr>
              <a:t>Today</a:t>
            </a:r>
            <a:r>
              <a:rPr sz="3200" spc="-110" dirty="0">
                <a:latin typeface="Century Gothic"/>
                <a:cs typeface="Century Gothic"/>
              </a:rPr>
              <a:t> </a:t>
            </a:r>
            <a:r>
              <a:rPr sz="3200" spc="-25" dirty="0">
                <a:latin typeface="Century Gothic"/>
                <a:cs typeface="Century Gothic"/>
              </a:rPr>
              <a:t>is</a:t>
            </a:r>
            <a:r>
              <a:rPr sz="3200" u="heavy" spc="-2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</a:t>
            </a:r>
            <a:r>
              <a:rPr sz="3200" dirty="0">
                <a:latin typeface="Century Gothic"/>
                <a:cs typeface="Century Gothic"/>
              </a:rPr>
              <a:t>.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entury Gothic"/>
              <a:buAutoNum type="arabicPeriod"/>
            </a:pPr>
            <a:endParaRPr sz="3250">
              <a:latin typeface="Times New Roman"/>
              <a:cs typeface="Times New Roman"/>
            </a:endParaRPr>
          </a:p>
          <a:p>
            <a:pPr marL="584200" indent="-571500">
              <a:lnSpc>
                <a:spcPct val="100000"/>
              </a:lnSpc>
              <a:buSzPct val="96875"/>
              <a:buAutoNum type="arabicPeriod"/>
              <a:tabLst>
                <a:tab pos="583565" algn="l"/>
                <a:tab pos="584200" algn="l"/>
                <a:tab pos="9689465" algn="l"/>
              </a:tabLst>
            </a:pPr>
            <a:r>
              <a:rPr sz="3200" spc="-15" dirty="0">
                <a:latin typeface="Century Gothic"/>
                <a:cs typeface="Century Gothic"/>
              </a:rPr>
              <a:t>In </a:t>
            </a:r>
            <a:r>
              <a:rPr sz="3200" dirty="0">
                <a:latin typeface="Century Gothic"/>
                <a:cs typeface="Century Gothic"/>
              </a:rPr>
              <a:t>3 </a:t>
            </a:r>
            <a:r>
              <a:rPr sz="3200" spc="-15" dirty="0">
                <a:latin typeface="Century Gothic"/>
                <a:cs typeface="Century Gothic"/>
              </a:rPr>
              <a:t>days, </a:t>
            </a:r>
            <a:r>
              <a:rPr sz="3200" spc="-20" dirty="0">
                <a:latin typeface="Century Gothic"/>
                <a:cs typeface="Century Gothic"/>
              </a:rPr>
              <a:t>it</a:t>
            </a:r>
            <a:r>
              <a:rPr sz="3200" spc="75" dirty="0">
                <a:latin typeface="Century Gothic"/>
                <a:cs typeface="Century Gothic"/>
              </a:rPr>
              <a:t> </a:t>
            </a:r>
            <a:r>
              <a:rPr sz="3200" spc="-15" dirty="0">
                <a:latin typeface="Century Gothic"/>
                <a:cs typeface="Century Gothic"/>
              </a:rPr>
              <a:t>will</a:t>
            </a:r>
            <a:r>
              <a:rPr sz="3200" spc="60" dirty="0">
                <a:latin typeface="Century Gothic"/>
                <a:cs typeface="Century Gothic"/>
              </a:rPr>
              <a:t> </a:t>
            </a:r>
            <a:r>
              <a:rPr sz="3200" spc="0" dirty="0">
                <a:latin typeface="Century Gothic"/>
                <a:cs typeface="Century Gothic"/>
              </a:rPr>
              <a:t>be</a:t>
            </a:r>
            <a:r>
              <a:rPr sz="3200" u="heavy" spc="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</a:t>
            </a:r>
            <a:r>
              <a:rPr sz="3200" dirty="0">
                <a:latin typeface="Century Gothic"/>
                <a:cs typeface="Century Gothic"/>
              </a:rPr>
              <a:t>.</a:t>
            </a:r>
            <a:endParaRPr sz="3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entury Gothic"/>
              <a:buAutoNum type="arabicPeriod"/>
            </a:pPr>
            <a:endParaRPr sz="3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buSzPct val="96875"/>
              <a:buAutoNum type="arabicPeriod"/>
              <a:tabLst>
                <a:tab pos="355600" algn="l"/>
                <a:tab pos="8800465" algn="l"/>
              </a:tabLst>
            </a:pPr>
            <a:r>
              <a:rPr sz="3200" dirty="0">
                <a:latin typeface="Century Gothic"/>
                <a:cs typeface="Century Gothic"/>
              </a:rPr>
              <a:t>Yesterday</a:t>
            </a:r>
            <a:r>
              <a:rPr sz="3200" spc="-110" dirty="0">
                <a:latin typeface="Century Gothic"/>
                <a:cs typeface="Century Gothic"/>
              </a:rPr>
              <a:t> </a:t>
            </a:r>
            <a:r>
              <a:rPr sz="3200" spc="10" dirty="0">
                <a:latin typeface="Century Gothic"/>
                <a:cs typeface="Century Gothic"/>
              </a:rPr>
              <a:t>was</a:t>
            </a:r>
            <a:r>
              <a:rPr sz="3200" u="heavy" spc="1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</a:t>
            </a:r>
            <a:r>
              <a:rPr sz="3200" dirty="0">
                <a:latin typeface="Century Gothic"/>
                <a:cs typeface="Century Gothic"/>
              </a:rPr>
              <a:t>.</a:t>
            </a:r>
            <a:endParaRPr sz="3200">
              <a:latin typeface="Century Gothic"/>
              <a:cs typeface="Century Gothic"/>
            </a:endParaRPr>
          </a:p>
          <a:p>
            <a:pPr marL="12700" marR="5080">
              <a:lnSpc>
                <a:spcPct val="200500"/>
              </a:lnSpc>
              <a:buSzPct val="96875"/>
              <a:buAutoNum type="arabicPeriod"/>
              <a:tabLst>
                <a:tab pos="355600" algn="l"/>
                <a:tab pos="9244965" algn="l"/>
                <a:tab pos="10032365" algn="l"/>
              </a:tabLst>
            </a:pPr>
            <a:r>
              <a:rPr sz="3200" spc="15" dirty="0">
                <a:latin typeface="Century Gothic"/>
                <a:cs typeface="Century Gothic"/>
              </a:rPr>
              <a:t>Two </a:t>
            </a:r>
            <a:r>
              <a:rPr sz="3200" spc="-5" dirty="0">
                <a:latin typeface="Century Gothic"/>
                <a:cs typeface="Century Gothic"/>
              </a:rPr>
              <a:t>days </a:t>
            </a:r>
            <a:r>
              <a:rPr sz="3200" spc="5" dirty="0">
                <a:latin typeface="Century Gothic"/>
                <a:cs typeface="Century Gothic"/>
              </a:rPr>
              <a:t>ago,</a:t>
            </a:r>
            <a:r>
              <a:rPr sz="3200" spc="-210" dirty="0">
                <a:latin typeface="Century Gothic"/>
                <a:cs typeface="Century Gothic"/>
              </a:rPr>
              <a:t> </a:t>
            </a:r>
            <a:r>
              <a:rPr sz="3200" spc="-25" dirty="0">
                <a:latin typeface="Century Gothic"/>
                <a:cs typeface="Century Gothic"/>
              </a:rPr>
              <a:t>it</a:t>
            </a:r>
            <a:r>
              <a:rPr sz="3200" spc="114" dirty="0">
                <a:latin typeface="Century Gothic"/>
                <a:cs typeface="Century Gothic"/>
              </a:rPr>
              <a:t> </a:t>
            </a:r>
            <a:r>
              <a:rPr sz="3200" spc="5" dirty="0">
                <a:latin typeface="Century Gothic"/>
                <a:cs typeface="Century Gothic"/>
              </a:rPr>
              <a:t>was</a:t>
            </a:r>
            <a:r>
              <a:rPr sz="3200" u="heavy" spc="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	</a:t>
            </a:r>
            <a:r>
              <a:rPr sz="3200" dirty="0">
                <a:latin typeface="Century Gothic"/>
                <a:cs typeface="Century Gothic"/>
              </a:rPr>
              <a:t>.  </a:t>
            </a:r>
            <a:r>
              <a:rPr sz="3200" spc="5" dirty="0">
                <a:latin typeface="Century Gothic"/>
                <a:cs typeface="Century Gothic"/>
              </a:rPr>
              <a:t>5.Tomorrow</a:t>
            </a:r>
            <a:r>
              <a:rPr sz="3200" spc="-155" dirty="0">
                <a:latin typeface="Century Gothic"/>
                <a:cs typeface="Century Gothic"/>
              </a:rPr>
              <a:t> </a:t>
            </a:r>
            <a:r>
              <a:rPr sz="3200" spc="-15" dirty="0">
                <a:latin typeface="Century Gothic"/>
                <a:cs typeface="Century Gothic"/>
              </a:rPr>
              <a:t>will</a:t>
            </a:r>
            <a:r>
              <a:rPr sz="3200" spc="60" dirty="0">
                <a:latin typeface="Century Gothic"/>
                <a:cs typeface="Century Gothic"/>
              </a:rPr>
              <a:t> </a:t>
            </a:r>
            <a:r>
              <a:rPr sz="3200" spc="0" dirty="0">
                <a:latin typeface="Century Gothic"/>
                <a:cs typeface="Century Gothic"/>
              </a:rPr>
              <a:t>be</a:t>
            </a:r>
            <a:r>
              <a:rPr sz="3200" u="heavy" spc="0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</a:t>
            </a:r>
            <a:r>
              <a:rPr sz="3200" dirty="0">
                <a:latin typeface="Century Gothic"/>
                <a:cs typeface="Century Gothic"/>
              </a:rPr>
              <a:t>.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350" y="2292350"/>
            <a:ext cx="4889500" cy="2501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9350" y="2292350"/>
            <a:ext cx="4889500" cy="2501900"/>
          </a:xfrm>
          <a:custGeom>
            <a:avLst/>
            <a:gdLst/>
            <a:ahLst/>
            <a:cxnLst/>
            <a:rect l="l" t="t" r="r" b="b"/>
            <a:pathLst>
              <a:path w="4889500" h="2501900">
                <a:moveTo>
                  <a:pt x="4825925" y="0"/>
                </a:moveTo>
                <a:lnTo>
                  <a:pt x="63575" y="0"/>
                </a:lnTo>
                <a:lnTo>
                  <a:pt x="49126" y="0"/>
                </a:lnTo>
                <a:lnTo>
                  <a:pt x="37567" y="4336"/>
                </a:lnTo>
                <a:lnTo>
                  <a:pt x="28897" y="8671"/>
                </a:lnTo>
                <a:lnTo>
                  <a:pt x="17338" y="13008"/>
                </a:lnTo>
                <a:lnTo>
                  <a:pt x="11559" y="21680"/>
                </a:lnTo>
                <a:lnTo>
                  <a:pt x="5779" y="28184"/>
                </a:lnTo>
                <a:lnTo>
                  <a:pt x="0" y="36856"/>
                </a:lnTo>
                <a:lnTo>
                  <a:pt x="0" y="47696"/>
                </a:lnTo>
                <a:lnTo>
                  <a:pt x="0" y="2250409"/>
                </a:lnTo>
                <a:lnTo>
                  <a:pt x="0" y="2261250"/>
                </a:lnTo>
                <a:lnTo>
                  <a:pt x="5779" y="2269922"/>
                </a:lnTo>
                <a:lnTo>
                  <a:pt x="11559" y="2276426"/>
                </a:lnTo>
                <a:lnTo>
                  <a:pt x="17338" y="2285098"/>
                </a:lnTo>
                <a:lnTo>
                  <a:pt x="28897" y="2289434"/>
                </a:lnTo>
                <a:lnTo>
                  <a:pt x="37567" y="2293770"/>
                </a:lnTo>
                <a:lnTo>
                  <a:pt x="49126" y="2298106"/>
                </a:lnTo>
                <a:lnTo>
                  <a:pt x="63575" y="2298106"/>
                </a:lnTo>
                <a:lnTo>
                  <a:pt x="684876" y="2298106"/>
                </a:lnTo>
                <a:lnTo>
                  <a:pt x="939177" y="2488892"/>
                </a:lnTo>
                <a:lnTo>
                  <a:pt x="947846" y="2493228"/>
                </a:lnTo>
                <a:lnTo>
                  <a:pt x="959405" y="2497564"/>
                </a:lnTo>
                <a:lnTo>
                  <a:pt x="970964" y="2501900"/>
                </a:lnTo>
                <a:lnTo>
                  <a:pt x="982523" y="2501900"/>
                </a:lnTo>
                <a:lnTo>
                  <a:pt x="994082" y="2501900"/>
                </a:lnTo>
                <a:lnTo>
                  <a:pt x="1005642" y="2497564"/>
                </a:lnTo>
                <a:lnTo>
                  <a:pt x="1017201" y="2493228"/>
                </a:lnTo>
                <a:lnTo>
                  <a:pt x="1025870" y="2488892"/>
                </a:lnTo>
                <a:lnTo>
                  <a:pt x="1280170" y="2298106"/>
                </a:lnTo>
                <a:lnTo>
                  <a:pt x="4825925" y="2298106"/>
                </a:lnTo>
                <a:lnTo>
                  <a:pt x="4840374" y="2298106"/>
                </a:lnTo>
                <a:lnTo>
                  <a:pt x="4851933" y="2293770"/>
                </a:lnTo>
                <a:lnTo>
                  <a:pt x="4860602" y="2289434"/>
                </a:lnTo>
                <a:lnTo>
                  <a:pt x="4872162" y="2285098"/>
                </a:lnTo>
                <a:lnTo>
                  <a:pt x="4877941" y="2276426"/>
                </a:lnTo>
                <a:lnTo>
                  <a:pt x="4883720" y="2269922"/>
                </a:lnTo>
                <a:lnTo>
                  <a:pt x="4889500" y="2261250"/>
                </a:lnTo>
                <a:lnTo>
                  <a:pt x="4889500" y="2250409"/>
                </a:lnTo>
                <a:lnTo>
                  <a:pt x="4889500" y="47696"/>
                </a:lnTo>
                <a:lnTo>
                  <a:pt x="4889500" y="36856"/>
                </a:lnTo>
                <a:lnTo>
                  <a:pt x="4883720" y="28184"/>
                </a:lnTo>
                <a:lnTo>
                  <a:pt x="4877941" y="21680"/>
                </a:lnTo>
                <a:lnTo>
                  <a:pt x="4872162" y="13008"/>
                </a:lnTo>
                <a:lnTo>
                  <a:pt x="4860602" y="8671"/>
                </a:lnTo>
                <a:lnTo>
                  <a:pt x="4851933" y="4336"/>
                </a:lnTo>
                <a:lnTo>
                  <a:pt x="4840374" y="0"/>
                </a:lnTo>
                <a:lnTo>
                  <a:pt x="4825925" y="0"/>
                </a:lnTo>
                <a:close/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4500" y="2781300"/>
            <a:ext cx="4483100" cy="144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09139" y="2938938"/>
            <a:ext cx="3783965" cy="995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2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2.	</a:t>
            </a:r>
            <a:r>
              <a:rPr sz="3200" b="1" spc="-5" dirty="0">
                <a:solidFill>
                  <a:srgbClr val="FEFEFE"/>
                </a:solidFill>
                <a:latin typeface="Century Gothic"/>
                <a:cs typeface="Century Gothic"/>
              </a:rPr>
              <a:t>Let’s </a:t>
            </a: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think</a:t>
            </a:r>
            <a:r>
              <a:rPr sz="3200" b="1" spc="-1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about</a:t>
            </a:r>
            <a:endParaRPr sz="3200">
              <a:latin typeface="Century Gothic"/>
              <a:cs typeface="Century Gothic"/>
            </a:endParaRPr>
          </a:p>
          <a:p>
            <a:pPr marL="2120900">
              <a:lnSpc>
                <a:spcPts val="3820"/>
              </a:lnSpc>
            </a:pPr>
            <a:r>
              <a:rPr sz="3200" b="1" spc="-15" dirty="0">
                <a:solidFill>
                  <a:srgbClr val="FEFEFE"/>
                </a:solidFill>
                <a:latin typeface="Century Gothic"/>
                <a:cs typeface="Century Gothic"/>
              </a:rPr>
              <a:t>p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h</a:t>
            </a:r>
            <a:r>
              <a:rPr sz="3200" b="1" spc="-50" dirty="0">
                <a:solidFill>
                  <a:srgbClr val="FEFEFE"/>
                </a:solidFill>
                <a:latin typeface="Century Gothic"/>
                <a:cs typeface="Century Gothic"/>
              </a:rPr>
              <a:t>o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n</a:t>
            </a:r>
            <a:r>
              <a:rPr sz="3200" b="1" spc="25" dirty="0">
                <a:solidFill>
                  <a:srgbClr val="FEFEFE"/>
                </a:solidFill>
                <a:latin typeface="Century Gothic"/>
                <a:cs typeface="Century Gothic"/>
              </a:rPr>
              <a:t>i</a:t>
            </a:r>
            <a:r>
              <a:rPr sz="3200" b="1" spc="-50" dirty="0">
                <a:solidFill>
                  <a:srgbClr val="FEFEFE"/>
                </a:solidFill>
                <a:latin typeface="Century Gothic"/>
                <a:cs typeface="Century Gothic"/>
              </a:rPr>
              <a:t>c</a:t>
            </a:r>
            <a:r>
              <a:rPr sz="32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s</a:t>
            </a: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!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72300" y="800100"/>
            <a:ext cx="5219700" cy="438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16500" y="5118100"/>
            <a:ext cx="2755900" cy="1181100"/>
          </a:xfrm>
          <a:prstGeom prst="rect">
            <a:avLst/>
          </a:prstGeom>
          <a:ln w="12700">
            <a:solidFill>
              <a:srgbClr val="6A1A6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86409">
              <a:lnSpc>
                <a:spcPts val="9300"/>
              </a:lnSpc>
            </a:pPr>
            <a:r>
              <a:rPr sz="9600" spc="-50" dirty="0">
                <a:latin typeface="Century Gothic"/>
                <a:cs typeface="Century Gothic"/>
              </a:rPr>
              <a:t>ER</a:t>
            </a:r>
            <a:endParaRPr sz="9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19650" y="6299200"/>
            <a:ext cx="3149600" cy="196850"/>
          </a:xfrm>
          <a:custGeom>
            <a:avLst/>
            <a:gdLst/>
            <a:ahLst/>
            <a:cxnLst/>
            <a:rect l="l" t="t" r="r" b="b"/>
            <a:pathLst>
              <a:path w="3149600" h="196850">
                <a:moveTo>
                  <a:pt x="0" y="196850"/>
                </a:moveTo>
                <a:lnTo>
                  <a:pt x="3149600" y="196850"/>
                </a:lnTo>
                <a:lnTo>
                  <a:pt x="3149600" y="0"/>
                </a:lnTo>
                <a:lnTo>
                  <a:pt x="0" y="0"/>
                </a:lnTo>
                <a:lnTo>
                  <a:pt x="0" y="196850"/>
                </a:lnTo>
                <a:close/>
              </a:path>
            </a:pathLst>
          </a:custGeom>
          <a:solidFill>
            <a:srgbClr val="922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9650" y="5118100"/>
            <a:ext cx="196850" cy="1181100"/>
          </a:xfrm>
          <a:custGeom>
            <a:avLst/>
            <a:gdLst/>
            <a:ahLst/>
            <a:cxnLst/>
            <a:rect l="l" t="t" r="r" b="b"/>
            <a:pathLst>
              <a:path w="196850" h="1181100">
                <a:moveTo>
                  <a:pt x="0" y="1181100"/>
                </a:moveTo>
                <a:lnTo>
                  <a:pt x="196850" y="1181100"/>
                </a:lnTo>
                <a:lnTo>
                  <a:pt x="196850" y="0"/>
                </a:lnTo>
                <a:lnTo>
                  <a:pt x="0" y="0"/>
                </a:lnTo>
                <a:lnTo>
                  <a:pt x="0" y="1181100"/>
                </a:lnTo>
                <a:close/>
              </a:path>
            </a:pathLst>
          </a:custGeom>
          <a:solidFill>
            <a:srgbClr val="922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19650" y="4921250"/>
            <a:ext cx="3149600" cy="196850"/>
          </a:xfrm>
          <a:custGeom>
            <a:avLst/>
            <a:gdLst/>
            <a:ahLst/>
            <a:cxnLst/>
            <a:rect l="l" t="t" r="r" b="b"/>
            <a:pathLst>
              <a:path w="3149600" h="196850">
                <a:moveTo>
                  <a:pt x="0" y="196850"/>
                </a:moveTo>
                <a:lnTo>
                  <a:pt x="3149600" y="196850"/>
                </a:lnTo>
                <a:lnTo>
                  <a:pt x="3149600" y="0"/>
                </a:lnTo>
                <a:lnTo>
                  <a:pt x="0" y="0"/>
                </a:lnTo>
                <a:lnTo>
                  <a:pt x="0" y="196850"/>
                </a:lnTo>
                <a:close/>
              </a:path>
            </a:pathLst>
          </a:custGeom>
          <a:solidFill>
            <a:srgbClr val="922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72400" y="5118100"/>
            <a:ext cx="196850" cy="1181100"/>
          </a:xfrm>
          <a:custGeom>
            <a:avLst/>
            <a:gdLst/>
            <a:ahLst/>
            <a:cxnLst/>
            <a:rect l="l" t="t" r="r" b="b"/>
            <a:pathLst>
              <a:path w="196850" h="1181100">
                <a:moveTo>
                  <a:pt x="196850" y="0"/>
                </a:moveTo>
                <a:lnTo>
                  <a:pt x="0" y="0"/>
                </a:lnTo>
                <a:lnTo>
                  <a:pt x="0" y="1181100"/>
                </a:lnTo>
                <a:lnTo>
                  <a:pt x="196850" y="1181100"/>
                </a:lnTo>
                <a:lnTo>
                  <a:pt x="196850" y="0"/>
                </a:lnTo>
                <a:close/>
              </a:path>
            </a:pathLst>
          </a:custGeom>
          <a:solidFill>
            <a:srgbClr val="9227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19650" y="4921250"/>
            <a:ext cx="3149600" cy="1574800"/>
          </a:xfrm>
          <a:custGeom>
            <a:avLst/>
            <a:gdLst/>
            <a:ahLst/>
            <a:cxnLst/>
            <a:rect l="l" t="t" r="r" b="b"/>
            <a:pathLst>
              <a:path w="3149600" h="1574800">
                <a:moveTo>
                  <a:pt x="0" y="0"/>
                </a:moveTo>
                <a:lnTo>
                  <a:pt x="3149600" y="0"/>
                </a:lnTo>
                <a:lnTo>
                  <a:pt x="3149600" y="1574800"/>
                </a:lnTo>
                <a:lnTo>
                  <a:pt x="0" y="15748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6A1A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16500" y="5118100"/>
            <a:ext cx="2755900" cy="1181100"/>
          </a:xfrm>
          <a:custGeom>
            <a:avLst/>
            <a:gdLst/>
            <a:ahLst/>
            <a:cxnLst/>
            <a:rect l="l" t="t" r="r" b="b"/>
            <a:pathLst>
              <a:path w="2755900" h="1181100">
                <a:moveTo>
                  <a:pt x="0" y="0"/>
                </a:moveTo>
                <a:lnTo>
                  <a:pt x="0" y="1181100"/>
                </a:lnTo>
                <a:lnTo>
                  <a:pt x="2755900" y="1181100"/>
                </a:lnTo>
                <a:lnTo>
                  <a:pt x="27559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6A1A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1650" y="412750"/>
            <a:ext cx="1714500" cy="5994400"/>
          </a:xfrm>
          <a:prstGeom prst="rect">
            <a:avLst/>
          </a:prstGeom>
          <a:solidFill>
            <a:srgbClr val="E8CDE7"/>
          </a:solidFill>
          <a:ln w="12700">
            <a:solidFill>
              <a:srgbClr val="9B57D3"/>
            </a:solidFill>
          </a:ln>
        </p:spPr>
        <p:txBody>
          <a:bodyPr vert="horz" wrap="square" lIns="0" tIns="177165" rIns="0" bIns="0" rtlCol="0">
            <a:spAutoFit/>
          </a:bodyPr>
          <a:lstStyle/>
          <a:p>
            <a:pPr marL="385445">
              <a:lnSpc>
                <a:spcPct val="100000"/>
              </a:lnSpc>
              <a:spcBef>
                <a:spcPts val="1395"/>
              </a:spcBef>
            </a:pPr>
            <a:r>
              <a:rPr sz="3200" dirty="0">
                <a:latin typeface="Arial"/>
                <a:cs typeface="Arial"/>
              </a:rPr>
              <a:t>letter</a:t>
            </a:r>
            <a:endParaRPr sz="3200">
              <a:latin typeface="Arial"/>
              <a:cs typeface="Arial"/>
            </a:endParaRPr>
          </a:p>
          <a:p>
            <a:pPr marL="93345" marR="103505" indent="-2540" algn="ctr">
              <a:lnSpc>
                <a:spcPct val="149700"/>
              </a:lnSpc>
              <a:spcBef>
                <a:spcPts val="55"/>
              </a:spcBef>
            </a:pPr>
            <a:r>
              <a:rPr sz="3200" spc="0" dirty="0">
                <a:latin typeface="Arial"/>
                <a:cs typeface="Arial"/>
              </a:rPr>
              <a:t>feather  </a:t>
            </a:r>
            <a:r>
              <a:rPr sz="3200" spc="5" dirty="0">
                <a:latin typeface="Arial"/>
                <a:cs typeface="Arial"/>
              </a:rPr>
              <a:t>fern  mother  herb  </a:t>
            </a:r>
            <a:r>
              <a:rPr sz="3200" spc="0" dirty="0">
                <a:latin typeface="Arial"/>
                <a:cs typeface="Arial"/>
              </a:rPr>
              <a:t>thunder  </a:t>
            </a:r>
            <a:r>
              <a:rPr sz="3200" spc="15" dirty="0">
                <a:latin typeface="Arial"/>
                <a:cs typeface="Arial"/>
              </a:rPr>
              <a:t>ha</a:t>
            </a:r>
            <a:r>
              <a:rPr sz="3200" spc="25" dirty="0">
                <a:latin typeface="Arial"/>
                <a:cs typeface="Arial"/>
              </a:rPr>
              <a:t>mm</a:t>
            </a:r>
            <a:r>
              <a:rPr sz="3200" spc="15" dirty="0">
                <a:latin typeface="Arial"/>
                <a:cs typeface="Arial"/>
              </a:rPr>
              <a:t>er  </a:t>
            </a:r>
            <a:r>
              <a:rPr sz="3200" spc="5" dirty="0">
                <a:latin typeface="Arial"/>
                <a:cs typeface="Arial"/>
              </a:rPr>
              <a:t>germ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01100" y="952500"/>
            <a:ext cx="2857500" cy="190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01100" y="3403600"/>
            <a:ext cx="2857500" cy="276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06700" y="4415387"/>
            <a:ext cx="3263900" cy="19854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53200" y="0"/>
            <a:ext cx="2247900" cy="2260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31000" y="4889500"/>
            <a:ext cx="1866900" cy="1511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69100" y="2159000"/>
            <a:ext cx="1752600" cy="2616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0000" y="546100"/>
            <a:ext cx="2755900" cy="3784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38400" y="2006600"/>
            <a:ext cx="2057400" cy="1473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6546" y="1347580"/>
            <a:ext cx="2040889" cy="1278890"/>
          </a:xfrm>
          <a:custGeom>
            <a:avLst/>
            <a:gdLst/>
            <a:ahLst/>
            <a:cxnLst/>
            <a:rect l="l" t="t" r="r" b="b"/>
            <a:pathLst>
              <a:path w="2040890" h="1278889">
                <a:moveTo>
                  <a:pt x="0" y="0"/>
                </a:moveTo>
                <a:lnTo>
                  <a:pt x="2040773" y="0"/>
                </a:lnTo>
                <a:lnTo>
                  <a:pt x="2040773" y="1278599"/>
                </a:lnTo>
                <a:lnTo>
                  <a:pt x="0" y="1278599"/>
                </a:lnTo>
                <a:lnTo>
                  <a:pt x="0" y="0"/>
                </a:lnTo>
                <a:close/>
              </a:path>
            </a:pathLst>
          </a:custGeom>
          <a:solidFill>
            <a:srgbClr val="DCCD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85959" y="1347580"/>
            <a:ext cx="2317115" cy="1278890"/>
          </a:xfrm>
          <a:custGeom>
            <a:avLst/>
            <a:gdLst/>
            <a:ahLst/>
            <a:cxnLst/>
            <a:rect l="l" t="t" r="r" b="b"/>
            <a:pathLst>
              <a:path w="2317115" h="1278889">
                <a:moveTo>
                  <a:pt x="0" y="0"/>
                </a:moveTo>
                <a:lnTo>
                  <a:pt x="2316481" y="0"/>
                </a:lnTo>
                <a:lnTo>
                  <a:pt x="2316481" y="1278599"/>
                </a:lnTo>
                <a:lnTo>
                  <a:pt x="0" y="1278599"/>
                </a:lnTo>
                <a:lnTo>
                  <a:pt x="0" y="0"/>
                </a:lnTo>
                <a:close/>
              </a:path>
            </a:pathLst>
          </a:custGeom>
          <a:solidFill>
            <a:srgbClr val="DCCD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96546" y="2626179"/>
            <a:ext cx="2040889" cy="1324610"/>
          </a:xfrm>
          <a:custGeom>
            <a:avLst/>
            <a:gdLst/>
            <a:ahLst/>
            <a:cxnLst/>
            <a:rect l="l" t="t" r="r" b="b"/>
            <a:pathLst>
              <a:path w="2040890" h="1324610">
                <a:moveTo>
                  <a:pt x="0" y="0"/>
                </a:moveTo>
                <a:lnTo>
                  <a:pt x="2040773" y="0"/>
                </a:lnTo>
                <a:lnTo>
                  <a:pt x="2040773" y="1324100"/>
                </a:lnTo>
                <a:lnTo>
                  <a:pt x="0" y="1324100"/>
                </a:lnTo>
                <a:lnTo>
                  <a:pt x="0" y="0"/>
                </a:lnTo>
                <a:close/>
              </a:path>
            </a:pathLst>
          </a:custGeom>
          <a:solidFill>
            <a:srgbClr val="EEE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85959" y="2626179"/>
            <a:ext cx="2317115" cy="1324610"/>
          </a:xfrm>
          <a:custGeom>
            <a:avLst/>
            <a:gdLst/>
            <a:ahLst/>
            <a:cxnLst/>
            <a:rect l="l" t="t" r="r" b="b"/>
            <a:pathLst>
              <a:path w="2317115" h="1324610">
                <a:moveTo>
                  <a:pt x="0" y="0"/>
                </a:moveTo>
                <a:lnTo>
                  <a:pt x="2316481" y="0"/>
                </a:lnTo>
                <a:lnTo>
                  <a:pt x="2316481" y="1324100"/>
                </a:lnTo>
                <a:lnTo>
                  <a:pt x="0" y="1324100"/>
                </a:lnTo>
                <a:lnTo>
                  <a:pt x="0" y="0"/>
                </a:lnTo>
                <a:close/>
              </a:path>
            </a:pathLst>
          </a:custGeom>
          <a:solidFill>
            <a:srgbClr val="EEE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96546" y="3950280"/>
            <a:ext cx="2040889" cy="1278890"/>
          </a:xfrm>
          <a:custGeom>
            <a:avLst/>
            <a:gdLst/>
            <a:ahLst/>
            <a:cxnLst/>
            <a:rect l="l" t="t" r="r" b="b"/>
            <a:pathLst>
              <a:path w="2040890" h="1278889">
                <a:moveTo>
                  <a:pt x="0" y="0"/>
                </a:moveTo>
                <a:lnTo>
                  <a:pt x="2040773" y="0"/>
                </a:lnTo>
                <a:lnTo>
                  <a:pt x="2040773" y="1278599"/>
                </a:lnTo>
                <a:lnTo>
                  <a:pt x="0" y="1278599"/>
                </a:lnTo>
                <a:lnTo>
                  <a:pt x="0" y="0"/>
                </a:lnTo>
                <a:close/>
              </a:path>
            </a:pathLst>
          </a:custGeom>
          <a:solidFill>
            <a:srgbClr val="DCCD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85959" y="3950280"/>
            <a:ext cx="2317115" cy="1278890"/>
          </a:xfrm>
          <a:custGeom>
            <a:avLst/>
            <a:gdLst/>
            <a:ahLst/>
            <a:cxnLst/>
            <a:rect l="l" t="t" r="r" b="b"/>
            <a:pathLst>
              <a:path w="2317115" h="1278889">
                <a:moveTo>
                  <a:pt x="0" y="0"/>
                </a:moveTo>
                <a:lnTo>
                  <a:pt x="2316481" y="0"/>
                </a:lnTo>
                <a:lnTo>
                  <a:pt x="2316481" y="1278599"/>
                </a:lnTo>
                <a:lnTo>
                  <a:pt x="0" y="1278599"/>
                </a:lnTo>
                <a:lnTo>
                  <a:pt x="0" y="0"/>
                </a:lnTo>
                <a:close/>
              </a:path>
            </a:pathLst>
          </a:custGeom>
          <a:solidFill>
            <a:srgbClr val="DCCD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96546" y="5228879"/>
            <a:ext cx="2040889" cy="1278890"/>
          </a:xfrm>
          <a:custGeom>
            <a:avLst/>
            <a:gdLst/>
            <a:ahLst/>
            <a:cxnLst/>
            <a:rect l="l" t="t" r="r" b="b"/>
            <a:pathLst>
              <a:path w="2040890" h="1278890">
                <a:moveTo>
                  <a:pt x="0" y="0"/>
                </a:moveTo>
                <a:lnTo>
                  <a:pt x="2040773" y="0"/>
                </a:lnTo>
                <a:lnTo>
                  <a:pt x="2040773" y="1278600"/>
                </a:lnTo>
                <a:lnTo>
                  <a:pt x="0" y="1278600"/>
                </a:lnTo>
                <a:lnTo>
                  <a:pt x="0" y="0"/>
                </a:lnTo>
                <a:close/>
              </a:path>
            </a:pathLst>
          </a:custGeom>
          <a:solidFill>
            <a:srgbClr val="EEE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85959" y="5228879"/>
            <a:ext cx="2317115" cy="1278890"/>
          </a:xfrm>
          <a:custGeom>
            <a:avLst/>
            <a:gdLst/>
            <a:ahLst/>
            <a:cxnLst/>
            <a:rect l="l" t="t" r="r" b="b"/>
            <a:pathLst>
              <a:path w="2317115" h="1278890">
                <a:moveTo>
                  <a:pt x="0" y="0"/>
                </a:moveTo>
                <a:lnTo>
                  <a:pt x="2316481" y="0"/>
                </a:lnTo>
                <a:lnTo>
                  <a:pt x="2316481" y="1278600"/>
                </a:lnTo>
                <a:lnTo>
                  <a:pt x="0" y="1278600"/>
                </a:lnTo>
                <a:lnTo>
                  <a:pt x="0" y="0"/>
                </a:lnTo>
                <a:close/>
              </a:path>
            </a:pathLst>
          </a:custGeom>
          <a:solidFill>
            <a:srgbClr val="EEE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96546" y="1328530"/>
            <a:ext cx="0" cy="5185410"/>
          </a:xfrm>
          <a:custGeom>
            <a:avLst/>
            <a:gdLst/>
            <a:ahLst/>
            <a:cxnLst/>
            <a:rect l="l" t="t" r="r" b="b"/>
            <a:pathLst>
              <a:path h="5185409">
                <a:moveTo>
                  <a:pt x="0" y="0"/>
                </a:moveTo>
                <a:lnTo>
                  <a:pt x="0" y="518529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37319" y="829790"/>
            <a:ext cx="0" cy="5684520"/>
          </a:xfrm>
          <a:custGeom>
            <a:avLst/>
            <a:gdLst/>
            <a:ahLst/>
            <a:cxnLst/>
            <a:rect l="l" t="t" r="r" b="b"/>
            <a:pathLst>
              <a:path h="5684520">
                <a:moveTo>
                  <a:pt x="0" y="0"/>
                </a:moveTo>
                <a:lnTo>
                  <a:pt x="0" y="56840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85959" y="1328530"/>
            <a:ext cx="0" cy="5185410"/>
          </a:xfrm>
          <a:custGeom>
            <a:avLst/>
            <a:gdLst/>
            <a:ahLst/>
            <a:cxnLst/>
            <a:rect l="l" t="t" r="r" b="b"/>
            <a:pathLst>
              <a:path h="5185409">
                <a:moveTo>
                  <a:pt x="0" y="0"/>
                </a:moveTo>
                <a:lnTo>
                  <a:pt x="0" y="518529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64707" y="1347580"/>
            <a:ext cx="5344160" cy="0"/>
          </a:xfrm>
          <a:custGeom>
            <a:avLst/>
            <a:gdLst/>
            <a:ahLst/>
            <a:cxnLst/>
            <a:rect l="l" t="t" r="r" b="b"/>
            <a:pathLst>
              <a:path w="5344159">
                <a:moveTo>
                  <a:pt x="0" y="0"/>
                </a:moveTo>
                <a:lnTo>
                  <a:pt x="5344083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64707" y="2626180"/>
            <a:ext cx="5344160" cy="0"/>
          </a:xfrm>
          <a:custGeom>
            <a:avLst/>
            <a:gdLst/>
            <a:ahLst/>
            <a:cxnLst/>
            <a:rect l="l" t="t" r="r" b="b"/>
            <a:pathLst>
              <a:path w="5344159">
                <a:moveTo>
                  <a:pt x="0" y="0"/>
                </a:moveTo>
                <a:lnTo>
                  <a:pt x="534408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64707" y="3950280"/>
            <a:ext cx="5344160" cy="0"/>
          </a:xfrm>
          <a:custGeom>
            <a:avLst/>
            <a:gdLst/>
            <a:ahLst/>
            <a:cxnLst/>
            <a:rect l="l" t="t" r="r" b="b"/>
            <a:pathLst>
              <a:path w="5344159">
                <a:moveTo>
                  <a:pt x="0" y="0"/>
                </a:moveTo>
                <a:lnTo>
                  <a:pt x="534408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4707" y="5228880"/>
            <a:ext cx="5344160" cy="0"/>
          </a:xfrm>
          <a:custGeom>
            <a:avLst/>
            <a:gdLst/>
            <a:ahLst/>
            <a:cxnLst/>
            <a:rect l="l" t="t" r="r" b="b"/>
            <a:pathLst>
              <a:path w="5344159">
                <a:moveTo>
                  <a:pt x="0" y="0"/>
                </a:moveTo>
                <a:lnTo>
                  <a:pt x="534408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71057" y="829790"/>
            <a:ext cx="0" cy="5684520"/>
          </a:xfrm>
          <a:custGeom>
            <a:avLst/>
            <a:gdLst/>
            <a:ahLst/>
            <a:cxnLst/>
            <a:rect l="l" t="t" r="r" b="b"/>
            <a:pathLst>
              <a:path h="5684520">
                <a:moveTo>
                  <a:pt x="0" y="0"/>
                </a:moveTo>
                <a:lnTo>
                  <a:pt x="0" y="56840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902441" y="829790"/>
            <a:ext cx="0" cy="5684520"/>
          </a:xfrm>
          <a:custGeom>
            <a:avLst/>
            <a:gdLst/>
            <a:ahLst/>
            <a:cxnLst/>
            <a:rect l="l" t="t" r="r" b="b"/>
            <a:pathLst>
              <a:path h="5684520">
                <a:moveTo>
                  <a:pt x="0" y="0"/>
                </a:moveTo>
                <a:lnTo>
                  <a:pt x="0" y="568404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64707" y="836140"/>
            <a:ext cx="5344160" cy="0"/>
          </a:xfrm>
          <a:custGeom>
            <a:avLst/>
            <a:gdLst/>
            <a:ahLst/>
            <a:cxnLst/>
            <a:rect l="l" t="t" r="r" b="b"/>
            <a:pathLst>
              <a:path w="5344159">
                <a:moveTo>
                  <a:pt x="0" y="0"/>
                </a:moveTo>
                <a:lnTo>
                  <a:pt x="534408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64707" y="6507480"/>
            <a:ext cx="5344160" cy="0"/>
          </a:xfrm>
          <a:custGeom>
            <a:avLst/>
            <a:gdLst/>
            <a:ahLst/>
            <a:cxnLst/>
            <a:rect l="l" t="t" r="r" b="b"/>
            <a:pathLst>
              <a:path w="5344159">
                <a:moveTo>
                  <a:pt x="0" y="0"/>
                </a:moveTo>
                <a:lnTo>
                  <a:pt x="534408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577407" y="842490"/>
            <a:ext cx="2453640" cy="486409"/>
          </a:xfrm>
          <a:prstGeom prst="rect">
            <a:avLst/>
          </a:prstGeom>
          <a:solidFill>
            <a:srgbClr val="92278F"/>
          </a:solidFill>
        </p:spPr>
        <p:txBody>
          <a:bodyPr vert="horz" wrap="square" lIns="0" tIns="39370" rIns="0" bIns="0" rtlCol="0">
            <a:spAutoFit/>
          </a:bodyPr>
          <a:lstStyle/>
          <a:p>
            <a:pPr marL="84455">
              <a:lnSpc>
                <a:spcPct val="100000"/>
              </a:lnSpc>
              <a:spcBef>
                <a:spcPts val="310"/>
              </a:spcBef>
            </a:pPr>
            <a:r>
              <a:rPr sz="1800" b="1" spc="5" dirty="0">
                <a:solidFill>
                  <a:srgbClr val="FFFFFF"/>
                </a:solidFill>
                <a:latin typeface="Century Gothic"/>
                <a:cs typeface="Century Gothic"/>
              </a:rPr>
              <a:t>Across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43669" y="842490"/>
            <a:ext cx="2853055" cy="486409"/>
          </a:xfrm>
          <a:prstGeom prst="rect">
            <a:avLst/>
          </a:prstGeom>
          <a:solidFill>
            <a:srgbClr val="92278F"/>
          </a:solidFill>
        </p:spPr>
        <p:txBody>
          <a:bodyPr vert="horz" wrap="square" lIns="0" tIns="3937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310"/>
              </a:spcBef>
            </a:pPr>
            <a:r>
              <a:rPr sz="1800" b="1" spc="0" dirty="0">
                <a:solidFill>
                  <a:srgbClr val="FFFFFF"/>
                </a:solidFill>
                <a:latin typeface="Century Gothic"/>
                <a:cs typeface="Century Gothic"/>
              </a:rPr>
              <a:t>Down: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77407" y="1366630"/>
            <a:ext cx="413384" cy="1253490"/>
          </a:xfrm>
          <a:prstGeom prst="rect">
            <a:avLst/>
          </a:prstGeom>
          <a:solidFill>
            <a:srgbClr val="DCCDDB"/>
          </a:solidFill>
        </p:spPr>
        <p:txBody>
          <a:bodyPr vert="horz" wrap="square" lIns="0" tIns="2667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210"/>
              </a:spcBef>
            </a:pPr>
            <a:r>
              <a:rPr sz="1800" dirty="0">
                <a:latin typeface="Century Gothic"/>
                <a:cs typeface="Century Gothic"/>
              </a:rPr>
              <a:t>1.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43669" y="1366630"/>
            <a:ext cx="535940" cy="1253490"/>
          </a:xfrm>
          <a:prstGeom prst="rect">
            <a:avLst/>
          </a:prstGeom>
          <a:solidFill>
            <a:srgbClr val="DCCDDB"/>
          </a:solidFill>
        </p:spPr>
        <p:txBody>
          <a:bodyPr vert="horz" wrap="square" lIns="0" tIns="26670" rIns="0" bIns="0" rtlCol="0">
            <a:spAutoFit/>
          </a:bodyPr>
          <a:lstStyle/>
          <a:p>
            <a:pPr marL="262890">
              <a:lnSpc>
                <a:spcPct val="100000"/>
              </a:lnSpc>
              <a:spcBef>
                <a:spcPts val="210"/>
              </a:spcBef>
            </a:pPr>
            <a:r>
              <a:rPr sz="1800" dirty="0">
                <a:latin typeface="Century Gothic"/>
                <a:cs typeface="Century Gothic"/>
              </a:rPr>
              <a:t>1.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71057" y="2626180"/>
            <a:ext cx="426084" cy="1324610"/>
          </a:xfrm>
          <a:prstGeom prst="rect">
            <a:avLst/>
          </a:prstGeom>
          <a:solidFill>
            <a:srgbClr val="EEE8EE"/>
          </a:solidFill>
          <a:ln w="12700">
            <a:solidFill>
              <a:srgbClr val="FFFFFF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359"/>
              </a:spcBef>
            </a:pPr>
            <a:r>
              <a:rPr sz="1800" dirty="0">
                <a:latin typeface="Century Gothic"/>
                <a:cs typeface="Century Gothic"/>
              </a:rPr>
              <a:t>3.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37319" y="2626180"/>
            <a:ext cx="548640" cy="1324610"/>
          </a:xfrm>
          <a:prstGeom prst="rect">
            <a:avLst/>
          </a:prstGeom>
          <a:solidFill>
            <a:srgbClr val="EEE8EE"/>
          </a:solidFill>
          <a:ln w="12700">
            <a:solidFill>
              <a:srgbClr val="FFFFFF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269240">
              <a:lnSpc>
                <a:spcPct val="100000"/>
              </a:lnSpc>
              <a:spcBef>
                <a:spcPts val="359"/>
              </a:spcBef>
            </a:pPr>
            <a:r>
              <a:rPr sz="1800" dirty="0">
                <a:latin typeface="Century Gothic"/>
                <a:cs typeface="Century Gothic"/>
              </a:rPr>
              <a:t>2.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71057" y="3950280"/>
            <a:ext cx="426084" cy="1278890"/>
          </a:xfrm>
          <a:prstGeom prst="rect">
            <a:avLst/>
          </a:prstGeom>
          <a:solidFill>
            <a:srgbClr val="DCCDDB"/>
          </a:solidFill>
          <a:ln w="12700">
            <a:solidFill>
              <a:srgbClr val="FFFFF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360"/>
              </a:spcBef>
            </a:pPr>
            <a:r>
              <a:rPr sz="1800" dirty="0">
                <a:latin typeface="Century Gothic"/>
                <a:cs typeface="Century Gothic"/>
              </a:rPr>
              <a:t>5.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37319" y="3950280"/>
            <a:ext cx="548640" cy="1278890"/>
          </a:xfrm>
          <a:prstGeom prst="rect">
            <a:avLst/>
          </a:prstGeom>
          <a:solidFill>
            <a:srgbClr val="DCCDDB"/>
          </a:solidFill>
          <a:ln w="12700">
            <a:solidFill>
              <a:srgbClr val="FFFFF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269240">
              <a:lnSpc>
                <a:spcPct val="100000"/>
              </a:lnSpc>
              <a:spcBef>
                <a:spcPts val="360"/>
              </a:spcBef>
            </a:pPr>
            <a:r>
              <a:rPr sz="1800" dirty="0">
                <a:latin typeface="Century Gothic"/>
                <a:cs typeface="Century Gothic"/>
              </a:rPr>
              <a:t>4.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71057" y="5228880"/>
            <a:ext cx="426084" cy="1278890"/>
          </a:xfrm>
          <a:prstGeom prst="rect">
            <a:avLst/>
          </a:prstGeom>
          <a:solidFill>
            <a:srgbClr val="EEE8EE"/>
          </a:solidFill>
          <a:ln w="12700">
            <a:solidFill>
              <a:srgbClr val="FFFFFF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141605">
              <a:lnSpc>
                <a:spcPct val="100000"/>
              </a:lnSpc>
              <a:spcBef>
                <a:spcPts val="359"/>
              </a:spcBef>
            </a:pPr>
            <a:r>
              <a:rPr sz="1800" dirty="0">
                <a:latin typeface="Century Gothic"/>
                <a:cs typeface="Century Gothic"/>
              </a:rPr>
              <a:t>7.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37319" y="5228880"/>
            <a:ext cx="548640" cy="1278890"/>
          </a:xfrm>
          <a:prstGeom prst="rect">
            <a:avLst/>
          </a:prstGeom>
          <a:solidFill>
            <a:srgbClr val="EEE8EE"/>
          </a:solidFill>
          <a:ln w="12700">
            <a:solidFill>
              <a:srgbClr val="FFFFFF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269240">
              <a:lnSpc>
                <a:spcPct val="100000"/>
              </a:lnSpc>
              <a:spcBef>
                <a:spcPts val="359"/>
              </a:spcBef>
            </a:pPr>
            <a:r>
              <a:rPr sz="1800" dirty="0">
                <a:latin typeface="Century Gothic"/>
                <a:cs typeface="Century Gothic"/>
              </a:rPr>
              <a:t>6.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150100" y="5346700"/>
            <a:ext cx="1117600" cy="91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50100" y="4076700"/>
            <a:ext cx="635000" cy="952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842500" y="4076700"/>
            <a:ext cx="952500" cy="952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50100" y="1447800"/>
            <a:ext cx="1435100" cy="1041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779000" y="2692400"/>
            <a:ext cx="1079500" cy="1054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50100" y="2654300"/>
            <a:ext cx="1574800" cy="11176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68838" y="553682"/>
            <a:ext cx="5561818" cy="56484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779000" y="1447800"/>
            <a:ext cx="1409700" cy="939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842500" y="5346700"/>
            <a:ext cx="1397000" cy="9271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350" y="2292350"/>
            <a:ext cx="4889500" cy="2501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9350" y="2292350"/>
            <a:ext cx="4889500" cy="2501900"/>
          </a:xfrm>
          <a:custGeom>
            <a:avLst/>
            <a:gdLst/>
            <a:ahLst/>
            <a:cxnLst/>
            <a:rect l="l" t="t" r="r" b="b"/>
            <a:pathLst>
              <a:path w="4889500" h="2501900">
                <a:moveTo>
                  <a:pt x="4825925" y="0"/>
                </a:moveTo>
                <a:lnTo>
                  <a:pt x="63575" y="0"/>
                </a:lnTo>
                <a:lnTo>
                  <a:pt x="49126" y="0"/>
                </a:lnTo>
                <a:lnTo>
                  <a:pt x="37567" y="4336"/>
                </a:lnTo>
                <a:lnTo>
                  <a:pt x="28897" y="8671"/>
                </a:lnTo>
                <a:lnTo>
                  <a:pt x="17338" y="13008"/>
                </a:lnTo>
                <a:lnTo>
                  <a:pt x="11559" y="21680"/>
                </a:lnTo>
                <a:lnTo>
                  <a:pt x="5779" y="28184"/>
                </a:lnTo>
                <a:lnTo>
                  <a:pt x="0" y="36856"/>
                </a:lnTo>
                <a:lnTo>
                  <a:pt x="0" y="47696"/>
                </a:lnTo>
                <a:lnTo>
                  <a:pt x="0" y="2250409"/>
                </a:lnTo>
                <a:lnTo>
                  <a:pt x="0" y="2261250"/>
                </a:lnTo>
                <a:lnTo>
                  <a:pt x="5779" y="2269922"/>
                </a:lnTo>
                <a:lnTo>
                  <a:pt x="11559" y="2276426"/>
                </a:lnTo>
                <a:lnTo>
                  <a:pt x="17338" y="2285098"/>
                </a:lnTo>
                <a:lnTo>
                  <a:pt x="28897" y="2289434"/>
                </a:lnTo>
                <a:lnTo>
                  <a:pt x="37567" y="2293770"/>
                </a:lnTo>
                <a:lnTo>
                  <a:pt x="49126" y="2298106"/>
                </a:lnTo>
                <a:lnTo>
                  <a:pt x="63575" y="2298106"/>
                </a:lnTo>
                <a:lnTo>
                  <a:pt x="684876" y="2298106"/>
                </a:lnTo>
                <a:lnTo>
                  <a:pt x="939177" y="2488892"/>
                </a:lnTo>
                <a:lnTo>
                  <a:pt x="947846" y="2493228"/>
                </a:lnTo>
                <a:lnTo>
                  <a:pt x="959405" y="2497564"/>
                </a:lnTo>
                <a:lnTo>
                  <a:pt x="970964" y="2501900"/>
                </a:lnTo>
                <a:lnTo>
                  <a:pt x="982523" y="2501900"/>
                </a:lnTo>
                <a:lnTo>
                  <a:pt x="994082" y="2501900"/>
                </a:lnTo>
                <a:lnTo>
                  <a:pt x="1005642" y="2497564"/>
                </a:lnTo>
                <a:lnTo>
                  <a:pt x="1017201" y="2493228"/>
                </a:lnTo>
                <a:lnTo>
                  <a:pt x="1025870" y="2488892"/>
                </a:lnTo>
                <a:lnTo>
                  <a:pt x="1280170" y="2298106"/>
                </a:lnTo>
                <a:lnTo>
                  <a:pt x="4825925" y="2298106"/>
                </a:lnTo>
                <a:lnTo>
                  <a:pt x="4840374" y="2298106"/>
                </a:lnTo>
                <a:lnTo>
                  <a:pt x="4851933" y="2293770"/>
                </a:lnTo>
                <a:lnTo>
                  <a:pt x="4860602" y="2289434"/>
                </a:lnTo>
                <a:lnTo>
                  <a:pt x="4872162" y="2285098"/>
                </a:lnTo>
                <a:lnTo>
                  <a:pt x="4877941" y="2276426"/>
                </a:lnTo>
                <a:lnTo>
                  <a:pt x="4883720" y="2269922"/>
                </a:lnTo>
                <a:lnTo>
                  <a:pt x="4889500" y="2261250"/>
                </a:lnTo>
                <a:lnTo>
                  <a:pt x="4889500" y="2250409"/>
                </a:lnTo>
                <a:lnTo>
                  <a:pt x="4889500" y="47696"/>
                </a:lnTo>
                <a:lnTo>
                  <a:pt x="4889500" y="36856"/>
                </a:lnTo>
                <a:lnTo>
                  <a:pt x="4883720" y="28184"/>
                </a:lnTo>
                <a:lnTo>
                  <a:pt x="4877941" y="21680"/>
                </a:lnTo>
                <a:lnTo>
                  <a:pt x="4872162" y="13008"/>
                </a:lnTo>
                <a:lnTo>
                  <a:pt x="4860602" y="8671"/>
                </a:lnTo>
                <a:lnTo>
                  <a:pt x="4851933" y="4336"/>
                </a:lnTo>
                <a:lnTo>
                  <a:pt x="4840374" y="0"/>
                </a:lnTo>
                <a:lnTo>
                  <a:pt x="4825925" y="0"/>
                </a:lnTo>
                <a:close/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8700" y="3733800"/>
            <a:ext cx="4978400" cy="977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40000" y="4826000"/>
            <a:ext cx="3479800" cy="2031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49390" y="3136582"/>
            <a:ext cx="34461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0" dirty="0">
                <a:latin typeface="Century Gothic"/>
                <a:cs typeface="Century Gothic"/>
              </a:rPr>
              <a:t>want </a:t>
            </a:r>
            <a:r>
              <a:rPr sz="3600" dirty="0">
                <a:latin typeface="Century Gothic"/>
                <a:cs typeface="Century Gothic"/>
              </a:rPr>
              <a:t>+</a:t>
            </a:r>
            <a:r>
              <a:rPr sz="3600" spc="-25" dirty="0">
                <a:latin typeface="Century Gothic"/>
                <a:cs typeface="Century Gothic"/>
              </a:rPr>
              <a:t> </a:t>
            </a:r>
            <a:r>
              <a:rPr sz="3600" spc="-20" dirty="0">
                <a:latin typeface="Century Gothic"/>
                <a:cs typeface="Century Gothic"/>
              </a:rPr>
              <a:t>infinitive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23339" y="3897312"/>
            <a:ext cx="8253095" cy="918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275"/>
              </a:lnSpc>
              <a:spcBef>
                <a:spcPts val="100"/>
              </a:spcBef>
            </a:pPr>
            <a:r>
              <a:rPr sz="3200" b="1" spc="-5" dirty="0">
                <a:solidFill>
                  <a:srgbClr val="FEFEFE"/>
                </a:solidFill>
                <a:latin typeface="Century Gothic"/>
                <a:cs typeface="Century Gothic"/>
              </a:rPr>
              <a:t>Let’s 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look </a:t>
            </a:r>
            <a:r>
              <a:rPr sz="32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at</a:t>
            </a:r>
            <a:r>
              <a:rPr sz="3200" b="1" spc="100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3200" b="1" spc="-15" dirty="0">
                <a:solidFill>
                  <a:srgbClr val="FEFEFE"/>
                </a:solidFill>
                <a:latin typeface="Century Gothic"/>
                <a:cs typeface="Century Gothic"/>
              </a:rPr>
              <a:t>grammar!</a:t>
            </a:r>
            <a:endParaRPr sz="3200">
              <a:latin typeface="Century Gothic"/>
              <a:cs typeface="Century Gothic"/>
            </a:endParaRPr>
          </a:p>
          <a:p>
            <a:pPr marL="5238750">
              <a:lnSpc>
                <a:spcPts val="3754"/>
              </a:lnSpc>
            </a:pPr>
            <a:r>
              <a:rPr sz="3600" spc="-15" dirty="0">
                <a:latin typeface="Century Gothic"/>
                <a:cs typeface="Century Gothic"/>
              </a:rPr>
              <a:t>like </a:t>
            </a:r>
            <a:r>
              <a:rPr sz="3600" dirty="0">
                <a:latin typeface="Century Gothic"/>
                <a:cs typeface="Century Gothic"/>
              </a:rPr>
              <a:t>+</a:t>
            </a:r>
            <a:r>
              <a:rPr sz="3600" spc="30" dirty="0">
                <a:latin typeface="Century Gothic"/>
                <a:cs typeface="Century Gothic"/>
              </a:rPr>
              <a:t> </a:t>
            </a:r>
            <a:r>
              <a:rPr sz="3600" spc="-20" dirty="0">
                <a:latin typeface="Century Gothic"/>
                <a:cs typeface="Century Gothic"/>
              </a:rPr>
              <a:t>infinitive</a:t>
            </a:r>
            <a:endParaRPr sz="3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19966" y="2777433"/>
            <a:ext cx="8573770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0" dirty="0">
                <a:latin typeface="Century Gothic"/>
                <a:cs typeface="Century Gothic"/>
              </a:rPr>
              <a:t>My </a:t>
            </a:r>
            <a:r>
              <a:rPr sz="4000" spc="-25" dirty="0">
                <a:latin typeface="Century Gothic"/>
                <a:cs typeface="Century Gothic"/>
              </a:rPr>
              <a:t>dog </a:t>
            </a:r>
            <a:r>
              <a:rPr sz="4000" u="heavy" spc="-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like</a:t>
            </a:r>
            <a:r>
              <a:rPr sz="4000" u="heavy" spc="-5" dirty="0">
                <a:solidFill>
                  <a:srgbClr val="1480D1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s</a:t>
            </a:r>
            <a:r>
              <a:rPr sz="4000" spc="-5" dirty="0">
                <a:solidFill>
                  <a:srgbClr val="1480D1"/>
                </a:solidFill>
                <a:latin typeface="Century Gothic"/>
                <a:cs typeface="Century Gothic"/>
              </a:rPr>
              <a:t> </a:t>
            </a:r>
            <a:r>
              <a:rPr sz="4000" b="1" dirty="0">
                <a:solidFill>
                  <a:srgbClr val="6D1D6B"/>
                </a:solidFill>
                <a:latin typeface="Century Gothic"/>
                <a:cs typeface="Century Gothic"/>
              </a:rPr>
              <a:t>to chase</a:t>
            </a:r>
            <a:r>
              <a:rPr sz="4000" b="1" spc="30" dirty="0">
                <a:solidFill>
                  <a:srgbClr val="6D1D6B"/>
                </a:solidFill>
                <a:latin typeface="Century Gothic"/>
                <a:cs typeface="Century Gothic"/>
              </a:rPr>
              <a:t> </a:t>
            </a:r>
            <a:r>
              <a:rPr sz="4000" spc="0" dirty="0">
                <a:latin typeface="Century Gothic"/>
                <a:cs typeface="Century Gothic"/>
              </a:rPr>
              <a:t>cats.</a:t>
            </a:r>
            <a:endParaRPr sz="4000">
              <a:latin typeface="Century Gothic"/>
              <a:cs typeface="Century Gothic"/>
            </a:endParaRPr>
          </a:p>
          <a:p>
            <a:pPr marL="12700" marR="5080">
              <a:lnSpc>
                <a:spcPct val="200000"/>
              </a:lnSpc>
            </a:pPr>
            <a:r>
              <a:rPr sz="4000" spc="0" dirty="0">
                <a:latin typeface="Century Gothic"/>
                <a:cs typeface="Century Gothic"/>
              </a:rPr>
              <a:t>My </a:t>
            </a:r>
            <a:r>
              <a:rPr sz="4000" dirty="0">
                <a:latin typeface="Century Gothic"/>
                <a:cs typeface="Century Gothic"/>
              </a:rPr>
              <a:t>cats </a:t>
            </a:r>
            <a:r>
              <a:rPr sz="4000" u="heavy" spc="-2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want</a:t>
            </a:r>
            <a:r>
              <a:rPr sz="4000" spc="-25" dirty="0">
                <a:latin typeface="Century Gothic"/>
                <a:cs typeface="Century Gothic"/>
              </a:rPr>
              <a:t> </a:t>
            </a:r>
            <a:r>
              <a:rPr sz="4000" b="1" dirty="0">
                <a:solidFill>
                  <a:srgbClr val="6D1D6B"/>
                </a:solidFill>
                <a:latin typeface="Century Gothic"/>
                <a:cs typeface="Century Gothic"/>
              </a:rPr>
              <a:t>to </a:t>
            </a:r>
            <a:r>
              <a:rPr sz="4000" b="1" spc="-5" dirty="0">
                <a:solidFill>
                  <a:srgbClr val="6D1D6B"/>
                </a:solidFill>
                <a:latin typeface="Century Gothic"/>
                <a:cs typeface="Century Gothic"/>
              </a:rPr>
              <a:t>eat </a:t>
            </a:r>
            <a:r>
              <a:rPr sz="4000" spc="10" dirty="0">
                <a:latin typeface="Century Gothic"/>
                <a:cs typeface="Century Gothic"/>
              </a:rPr>
              <a:t>fish </a:t>
            </a:r>
            <a:r>
              <a:rPr sz="4000" spc="-5" dirty="0">
                <a:latin typeface="Century Gothic"/>
                <a:cs typeface="Century Gothic"/>
              </a:rPr>
              <a:t>every </a:t>
            </a:r>
            <a:r>
              <a:rPr sz="4000" spc="-35" dirty="0">
                <a:latin typeface="Century Gothic"/>
                <a:cs typeface="Century Gothic"/>
              </a:rPr>
              <a:t>day.  </a:t>
            </a:r>
            <a:r>
              <a:rPr sz="4000" dirty="0">
                <a:latin typeface="Century Gothic"/>
                <a:cs typeface="Century Gothic"/>
              </a:rPr>
              <a:t>I </a:t>
            </a:r>
            <a:r>
              <a:rPr sz="4000" u="heavy" spc="-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like</a:t>
            </a:r>
            <a:r>
              <a:rPr sz="4000" spc="-5" dirty="0">
                <a:latin typeface="Century Gothic"/>
                <a:cs typeface="Century Gothic"/>
              </a:rPr>
              <a:t> </a:t>
            </a:r>
            <a:r>
              <a:rPr sz="4000" b="1" dirty="0">
                <a:solidFill>
                  <a:srgbClr val="6D1D6B"/>
                </a:solidFill>
                <a:latin typeface="Century Gothic"/>
                <a:cs typeface="Century Gothic"/>
              </a:rPr>
              <a:t>to </a:t>
            </a:r>
            <a:r>
              <a:rPr sz="4000" b="1" spc="-20" dirty="0">
                <a:solidFill>
                  <a:srgbClr val="6D1D6B"/>
                </a:solidFill>
                <a:latin typeface="Century Gothic"/>
                <a:cs typeface="Century Gothic"/>
              </a:rPr>
              <a:t>take </a:t>
            </a:r>
            <a:r>
              <a:rPr sz="4000" spc="15" dirty="0">
                <a:latin typeface="Century Gothic"/>
                <a:cs typeface="Century Gothic"/>
              </a:rPr>
              <a:t>my </a:t>
            </a:r>
            <a:r>
              <a:rPr sz="4000" spc="-25" dirty="0">
                <a:latin typeface="Century Gothic"/>
                <a:cs typeface="Century Gothic"/>
              </a:rPr>
              <a:t>dog </a:t>
            </a:r>
            <a:r>
              <a:rPr sz="4000" spc="0" dirty="0">
                <a:latin typeface="Century Gothic"/>
                <a:cs typeface="Century Gothic"/>
              </a:rPr>
              <a:t>for </a:t>
            </a:r>
            <a:r>
              <a:rPr sz="4000" dirty="0">
                <a:latin typeface="Century Gothic"/>
                <a:cs typeface="Century Gothic"/>
              </a:rPr>
              <a:t>a</a:t>
            </a:r>
            <a:r>
              <a:rPr sz="4000" spc="80" dirty="0">
                <a:latin typeface="Century Gothic"/>
                <a:cs typeface="Century Gothic"/>
              </a:rPr>
              <a:t> </a:t>
            </a:r>
            <a:r>
              <a:rPr sz="4000" spc="-15" dirty="0">
                <a:latin typeface="Century Gothic"/>
                <a:cs typeface="Century Gothic"/>
              </a:rPr>
              <a:t>walk.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45700" y="2095500"/>
            <a:ext cx="1968500" cy="1879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9700" y="3543300"/>
            <a:ext cx="2095500" cy="2451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49580" y="2182705"/>
          <a:ext cx="11323955" cy="3047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8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365">
                <a:tc>
                  <a:txBody>
                    <a:bodyPr/>
                    <a:lstStyle/>
                    <a:p>
                      <a:pPr marR="15176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4400" b="1" dirty="0">
                          <a:latin typeface="Century Gothic"/>
                          <a:cs typeface="Century Gothic"/>
                        </a:rPr>
                        <a:t>I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20" marB="0">
                    <a:lnT w="19050">
                      <a:solidFill>
                        <a:srgbClr val="755DD9"/>
                      </a:solidFill>
                      <a:prstDash val="solid"/>
                    </a:lnT>
                    <a:lnB w="19050">
                      <a:solidFill>
                        <a:srgbClr val="755D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4400" b="1" spc="-20" dirty="0">
                          <a:latin typeface="Century Gothic"/>
                          <a:cs typeface="Century Gothic"/>
                        </a:rPr>
                        <a:t>want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20" marB="0">
                    <a:lnT w="19050">
                      <a:solidFill>
                        <a:srgbClr val="755DD9"/>
                      </a:solidFill>
                      <a:prstDash val="solid"/>
                    </a:lnT>
                    <a:lnB w="19050">
                      <a:solidFill>
                        <a:srgbClr val="755D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30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4400" b="1" dirty="0"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4400" b="1" spc="-5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400" b="1" spc="-20" dirty="0">
                          <a:latin typeface="Century Gothic"/>
                          <a:cs typeface="Century Gothic"/>
                        </a:rPr>
                        <a:t>bone.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20" marB="0">
                    <a:lnT w="19050">
                      <a:solidFill>
                        <a:srgbClr val="755DD9"/>
                      </a:solidFill>
                      <a:prstDash val="solid"/>
                    </a:lnT>
                    <a:lnB w="19050">
                      <a:solidFill>
                        <a:srgbClr val="755D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14859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4400" b="1" spc="30" dirty="0">
                          <a:latin typeface="Century Gothic"/>
                          <a:cs typeface="Century Gothic"/>
                        </a:rPr>
                        <a:t>We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20" marB="0">
                    <a:lnT w="19050">
                      <a:solidFill>
                        <a:srgbClr val="755DD9"/>
                      </a:solidFill>
                      <a:prstDash val="solid"/>
                    </a:lnT>
                    <a:solidFill>
                      <a:srgbClr val="755DD9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1750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4400" b="1" spc="25" dirty="0">
                          <a:latin typeface="Century Gothic"/>
                          <a:cs typeface="Century Gothic"/>
                        </a:rPr>
                        <a:t>like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20" marB="0">
                    <a:lnT w="19050">
                      <a:solidFill>
                        <a:srgbClr val="755DD9"/>
                      </a:solidFill>
                      <a:prstDash val="solid"/>
                    </a:lnT>
                    <a:solidFill>
                      <a:srgbClr val="755DD9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730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4400" b="1" spc="-10" dirty="0">
                          <a:latin typeface="Century Gothic"/>
                          <a:cs typeface="Century Gothic"/>
                        </a:rPr>
                        <a:t>to</a:t>
                      </a:r>
                      <a:r>
                        <a:rPr sz="4400" b="1" spc="3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400" b="1" spc="-15" dirty="0">
                          <a:latin typeface="Century Gothic"/>
                          <a:cs typeface="Century Gothic"/>
                        </a:rPr>
                        <a:t>swim.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20" marB="0">
                    <a:lnT w="19050">
                      <a:solidFill>
                        <a:srgbClr val="755DD9"/>
                      </a:solidFill>
                      <a:prstDash val="solid"/>
                    </a:lnT>
                    <a:solidFill>
                      <a:srgbClr val="755DD9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14287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4400" b="1" spc="-30" dirty="0">
                          <a:latin typeface="Century Gothic"/>
                          <a:cs typeface="Century Gothic"/>
                        </a:rPr>
                        <a:t>The</a:t>
                      </a:r>
                      <a:r>
                        <a:rPr sz="4400" b="1" spc="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400" b="1" spc="-10" dirty="0">
                          <a:latin typeface="Century Gothic"/>
                          <a:cs typeface="Century Gothic"/>
                        </a:rPr>
                        <a:t>dog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 marL="31750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4400" b="1" spc="-25" dirty="0">
                          <a:latin typeface="Century Gothic"/>
                          <a:cs typeface="Century Gothic"/>
                        </a:rPr>
                        <a:t>wants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 marL="48768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4400" b="1" spc="-10" dirty="0">
                          <a:latin typeface="Century Gothic"/>
                          <a:cs typeface="Century Gothic"/>
                        </a:rPr>
                        <a:t>to get </a:t>
                      </a:r>
                      <a:r>
                        <a:rPr sz="4400" b="1" dirty="0"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sz="4400" b="1" spc="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400" b="1" dirty="0">
                          <a:latin typeface="Century Gothic"/>
                          <a:cs typeface="Century Gothic"/>
                        </a:rPr>
                        <a:t>bird.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R="13779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4400" b="1" spc="-30" dirty="0">
                          <a:latin typeface="Century Gothic"/>
                          <a:cs typeface="Century Gothic"/>
                        </a:rPr>
                        <a:t>The</a:t>
                      </a:r>
                      <a:r>
                        <a:rPr sz="4400" b="1" spc="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400" b="1" spc="-10" dirty="0">
                          <a:latin typeface="Century Gothic"/>
                          <a:cs typeface="Century Gothic"/>
                        </a:rPr>
                        <a:t>fish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B w="19050">
                      <a:solidFill>
                        <a:srgbClr val="755DD9"/>
                      </a:solidFill>
                      <a:prstDash val="solid"/>
                    </a:lnB>
                    <a:solidFill>
                      <a:srgbClr val="755DD9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274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4400" b="1" spc="15" dirty="0">
                          <a:latin typeface="Century Gothic"/>
                          <a:cs typeface="Century Gothic"/>
                        </a:rPr>
                        <a:t>likes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B w="19050">
                      <a:solidFill>
                        <a:srgbClr val="755DD9"/>
                      </a:solidFill>
                      <a:prstDash val="solid"/>
                    </a:lnB>
                    <a:solidFill>
                      <a:srgbClr val="755DD9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8704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4400" b="1" spc="-10" dirty="0">
                          <a:latin typeface="Century Gothic"/>
                          <a:cs typeface="Century Gothic"/>
                        </a:rPr>
                        <a:t>to eat</a:t>
                      </a:r>
                      <a:r>
                        <a:rPr sz="4400" b="1" spc="-4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4400" b="1" spc="-5" dirty="0">
                          <a:latin typeface="Century Gothic"/>
                          <a:cs typeface="Century Gothic"/>
                        </a:rPr>
                        <a:t>pizza.</a:t>
                      </a:r>
                      <a:endParaRPr sz="44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B w="19050">
                      <a:solidFill>
                        <a:srgbClr val="755DD9"/>
                      </a:solidFill>
                      <a:prstDash val="solid"/>
                    </a:lnB>
                    <a:solidFill>
                      <a:srgbClr val="755DD9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4495800" y="5473700"/>
            <a:ext cx="647700" cy="990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24700" y="5511800"/>
            <a:ext cx="1181100" cy="990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2800" y="5384800"/>
            <a:ext cx="2057400" cy="1371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07001" y="5990131"/>
            <a:ext cx="322738" cy="8678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07001" y="5572138"/>
            <a:ext cx="1287630" cy="417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07001" y="5572138"/>
            <a:ext cx="1610370" cy="1285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29741" y="6566343"/>
            <a:ext cx="1287630" cy="2916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594632" y="5572138"/>
            <a:ext cx="322740" cy="9942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75902" y="6447051"/>
            <a:ext cx="1150620" cy="411480"/>
          </a:xfrm>
          <a:custGeom>
            <a:avLst/>
            <a:gdLst/>
            <a:ahLst/>
            <a:cxnLst/>
            <a:rect l="l" t="t" r="r" b="b"/>
            <a:pathLst>
              <a:path w="1150620" h="411479">
                <a:moveTo>
                  <a:pt x="1102178" y="0"/>
                </a:moveTo>
                <a:lnTo>
                  <a:pt x="0" y="357790"/>
                </a:lnTo>
                <a:lnTo>
                  <a:pt x="17256" y="410948"/>
                </a:lnTo>
                <a:lnTo>
                  <a:pt x="343020" y="410948"/>
                </a:lnTo>
                <a:lnTo>
                  <a:pt x="1150490" y="148826"/>
                </a:lnTo>
                <a:lnTo>
                  <a:pt x="11021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09200" y="5499100"/>
            <a:ext cx="901699" cy="1041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23815" y="1950427"/>
            <a:ext cx="767080" cy="387985"/>
          </a:xfrm>
          <a:custGeom>
            <a:avLst/>
            <a:gdLst/>
            <a:ahLst/>
            <a:cxnLst/>
            <a:rect l="l" t="t" r="r" b="b"/>
            <a:pathLst>
              <a:path w="767079" h="387985">
                <a:moveTo>
                  <a:pt x="232468" y="111125"/>
                </a:moveTo>
                <a:lnTo>
                  <a:pt x="164504" y="111125"/>
                </a:lnTo>
                <a:lnTo>
                  <a:pt x="164504" y="381000"/>
                </a:lnTo>
                <a:lnTo>
                  <a:pt x="232468" y="381000"/>
                </a:lnTo>
                <a:lnTo>
                  <a:pt x="232468" y="111125"/>
                </a:lnTo>
                <a:close/>
              </a:path>
              <a:path w="767079" h="387985">
                <a:moveTo>
                  <a:pt x="319285" y="296416"/>
                </a:moveTo>
                <a:lnTo>
                  <a:pt x="277613" y="341809"/>
                </a:lnTo>
                <a:lnTo>
                  <a:pt x="296713" y="361993"/>
                </a:lnTo>
                <a:lnTo>
                  <a:pt x="318789" y="376411"/>
                </a:lnTo>
                <a:lnTo>
                  <a:pt x="343842" y="385062"/>
                </a:lnTo>
                <a:lnTo>
                  <a:pt x="371871" y="387945"/>
                </a:lnTo>
                <a:lnTo>
                  <a:pt x="392947" y="386441"/>
                </a:lnTo>
                <a:lnTo>
                  <a:pt x="442688" y="363885"/>
                </a:lnTo>
                <a:lnTo>
                  <a:pt x="465465" y="327422"/>
                </a:lnTo>
                <a:lnTo>
                  <a:pt x="375592" y="327422"/>
                </a:lnTo>
                <a:lnTo>
                  <a:pt x="369166" y="326887"/>
                </a:lnTo>
                <a:lnTo>
                  <a:pt x="332214" y="308973"/>
                </a:lnTo>
                <a:lnTo>
                  <a:pt x="325494" y="303028"/>
                </a:lnTo>
                <a:lnTo>
                  <a:pt x="319285" y="296416"/>
                </a:lnTo>
                <a:close/>
              </a:path>
              <a:path w="767079" h="387985">
                <a:moveTo>
                  <a:pt x="375343" y="104180"/>
                </a:moveTo>
                <a:lnTo>
                  <a:pt x="325416" y="116947"/>
                </a:lnTo>
                <a:lnTo>
                  <a:pt x="293705" y="151898"/>
                </a:lnTo>
                <a:lnTo>
                  <a:pt x="287535" y="181570"/>
                </a:lnTo>
                <a:lnTo>
                  <a:pt x="291628" y="205336"/>
                </a:lnTo>
                <a:lnTo>
                  <a:pt x="303906" y="227025"/>
                </a:lnTo>
                <a:lnTo>
                  <a:pt x="324370" y="246636"/>
                </a:lnTo>
                <a:lnTo>
                  <a:pt x="353019" y="264170"/>
                </a:lnTo>
                <a:lnTo>
                  <a:pt x="375839" y="275579"/>
                </a:lnTo>
                <a:lnTo>
                  <a:pt x="388754" y="283068"/>
                </a:lnTo>
                <a:lnTo>
                  <a:pt x="397978" y="290649"/>
                </a:lnTo>
                <a:lnTo>
                  <a:pt x="403512" y="298323"/>
                </a:lnTo>
                <a:lnTo>
                  <a:pt x="405357" y="306090"/>
                </a:lnTo>
                <a:lnTo>
                  <a:pt x="405357" y="311712"/>
                </a:lnTo>
                <a:lnTo>
                  <a:pt x="402629" y="316673"/>
                </a:lnTo>
                <a:lnTo>
                  <a:pt x="391714" y="325272"/>
                </a:lnTo>
                <a:lnTo>
                  <a:pt x="384521" y="327422"/>
                </a:lnTo>
                <a:lnTo>
                  <a:pt x="465465" y="327422"/>
                </a:lnTo>
                <a:lnTo>
                  <a:pt x="467455" y="321096"/>
                </a:lnTo>
                <a:lnTo>
                  <a:pt x="469106" y="303857"/>
                </a:lnTo>
                <a:lnTo>
                  <a:pt x="468191" y="290773"/>
                </a:lnTo>
                <a:lnTo>
                  <a:pt x="445618" y="246729"/>
                </a:lnTo>
                <a:lnTo>
                  <a:pt x="400644" y="217289"/>
                </a:lnTo>
                <a:lnTo>
                  <a:pt x="365090" y="199595"/>
                </a:lnTo>
                <a:lnTo>
                  <a:pt x="358353" y="195419"/>
                </a:lnTo>
                <a:lnTo>
                  <a:pt x="352896" y="189301"/>
                </a:lnTo>
                <a:lnTo>
                  <a:pt x="351530" y="185953"/>
                </a:lnTo>
                <a:lnTo>
                  <a:pt x="351530" y="177519"/>
                </a:lnTo>
                <a:lnTo>
                  <a:pt x="353681" y="173508"/>
                </a:lnTo>
                <a:lnTo>
                  <a:pt x="362280" y="167059"/>
                </a:lnTo>
                <a:lnTo>
                  <a:pt x="368233" y="165447"/>
                </a:lnTo>
                <a:lnTo>
                  <a:pt x="447525" y="165447"/>
                </a:lnTo>
                <a:lnTo>
                  <a:pt x="464144" y="148828"/>
                </a:lnTo>
                <a:lnTo>
                  <a:pt x="435983" y="122109"/>
                </a:lnTo>
                <a:lnTo>
                  <a:pt x="400861" y="107064"/>
                </a:lnTo>
                <a:lnTo>
                  <a:pt x="388296" y="104901"/>
                </a:lnTo>
                <a:lnTo>
                  <a:pt x="375343" y="104180"/>
                </a:lnTo>
                <a:close/>
              </a:path>
              <a:path w="767079" h="387985">
                <a:moveTo>
                  <a:pt x="447525" y="165447"/>
                </a:moveTo>
                <a:lnTo>
                  <a:pt x="375839" y="165447"/>
                </a:lnTo>
                <a:lnTo>
                  <a:pt x="386552" y="167029"/>
                </a:lnTo>
                <a:lnTo>
                  <a:pt x="397854" y="171772"/>
                </a:lnTo>
                <a:lnTo>
                  <a:pt x="409744" y="179679"/>
                </a:lnTo>
                <a:lnTo>
                  <a:pt x="422224" y="190748"/>
                </a:lnTo>
                <a:lnTo>
                  <a:pt x="447525" y="165447"/>
                </a:lnTo>
                <a:close/>
              </a:path>
              <a:path w="767079" h="387985">
                <a:moveTo>
                  <a:pt x="595014" y="6945"/>
                </a:moveTo>
                <a:lnTo>
                  <a:pt x="527792" y="6945"/>
                </a:lnTo>
                <a:lnTo>
                  <a:pt x="527792" y="381000"/>
                </a:lnTo>
                <a:lnTo>
                  <a:pt x="595014" y="381000"/>
                </a:lnTo>
                <a:lnTo>
                  <a:pt x="595107" y="262681"/>
                </a:lnTo>
                <a:lnTo>
                  <a:pt x="595200" y="252853"/>
                </a:lnTo>
                <a:lnTo>
                  <a:pt x="601409" y="205879"/>
                </a:lnTo>
                <a:lnTo>
                  <a:pt x="626197" y="173865"/>
                </a:lnTo>
                <a:lnTo>
                  <a:pt x="653801" y="166192"/>
                </a:lnTo>
                <a:lnTo>
                  <a:pt x="762067" y="166192"/>
                </a:lnTo>
                <a:lnTo>
                  <a:pt x="761019" y="161665"/>
                </a:lnTo>
                <a:lnTo>
                  <a:pt x="753655" y="145402"/>
                </a:lnTo>
                <a:lnTo>
                  <a:pt x="748292" y="138410"/>
                </a:lnTo>
                <a:lnTo>
                  <a:pt x="595014" y="138410"/>
                </a:lnTo>
                <a:lnTo>
                  <a:pt x="595014" y="6945"/>
                </a:lnTo>
                <a:close/>
              </a:path>
              <a:path w="767079" h="387985">
                <a:moveTo>
                  <a:pt x="762067" y="166192"/>
                </a:moveTo>
                <a:lnTo>
                  <a:pt x="653801" y="166192"/>
                </a:lnTo>
                <a:lnTo>
                  <a:pt x="661420" y="166703"/>
                </a:lnTo>
                <a:lnTo>
                  <a:pt x="668404" y="168238"/>
                </a:lnTo>
                <a:lnTo>
                  <a:pt x="695721" y="199181"/>
                </a:lnTo>
                <a:lnTo>
                  <a:pt x="699907" y="241132"/>
                </a:lnTo>
                <a:lnTo>
                  <a:pt x="700186" y="262681"/>
                </a:lnTo>
                <a:lnTo>
                  <a:pt x="700186" y="381000"/>
                </a:lnTo>
                <a:lnTo>
                  <a:pt x="766911" y="381000"/>
                </a:lnTo>
                <a:lnTo>
                  <a:pt x="766911" y="202655"/>
                </a:lnTo>
                <a:lnTo>
                  <a:pt x="765438" y="180749"/>
                </a:lnTo>
                <a:lnTo>
                  <a:pt x="762067" y="166192"/>
                </a:lnTo>
                <a:close/>
              </a:path>
              <a:path w="767079" h="387985">
                <a:moveTo>
                  <a:pt x="675629" y="104180"/>
                </a:moveTo>
                <a:lnTo>
                  <a:pt x="634949" y="112737"/>
                </a:lnTo>
                <a:lnTo>
                  <a:pt x="595014" y="138410"/>
                </a:lnTo>
                <a:lnTo>
                  <a:pt x="748292" y="138410"/>
                </a:lnTo>
                <a:lnTo>
                  <a:pt x="712650" y="111125"/>
                </a:lnTo>
                <a:lnTo>
                  <a:pt x="675629" y="104180"/>
                </a:lnTo>
                <a:close/>
              </a:path>
              <a:path w="767079" h="387985">
                <a:moveTo>
                  <a:pt x="198487" y="0"/>
                </a:moveTo>
                <a:lnTo>
                  <a:pt x="162442" y="19301"/>
                </a:lnTo>
                <a:lnTo>
                  <a:pt x="155326" y="43160"/>
                </a:lnTo>
                <a:lnTo>
                  <a:pt x="156124" y="52113"/>
                </a:lnTo>
                <a:lnTo>
                  <a:pt x="182208" y="84553"/>
                </a:lnTo>
                <a:lnTo>
                  <a:pt x="198982" y="87809"/>
                </a:lnTo>
                <a:lnTo>
                  <a:pt x="207529" y="86995"/>
                </a:lnTo>
                <a:lnTo>
                  <a:pt x="238731" y="60926"/>
                </a:lnTo>
                <a:lnTo>
                  <a:pt x="241894" y="44152"/>
                </a:lnTo>
                <a:lnTo>
                  <a:pt x="241096" y="35316"/>
                </a:lnTo>
                <a:lnTo>
                  <a:pt x="215074" y="3225"/>
                </a:lnTo>
                <a:lnTo>
                  <a:pt x="198487" y="0"/>
                </a:lnTo>
                <a:close/>
              </a:path>
              <a:path w="767079" h="387985">
                <a:moveTo>
                  <a:pt x="91776" y="168672"/>
                </a:moveTo>
                <a:lnTo>
                  <a:pt x="24060" y="168672"/>
                </a:lnTo>
                <a:lnTo>
                  <a:pt x="24060" y="381000"/>
                </a:lnTo>
                <a:lnTo>
                  <a:pt x="91776" y="381000"/>
                </a:lnTo>
                <a:lnTo>
                  <a:pt x="91776" y="168672"/>
                </a:lnTo>
                <a:close/>
              </a:path>
              <a:path w="767079" h="387985">
                <a:moveTo>
                  <a:pt x="134688" y="111125"/>
                </a:moveTo>
                <a:lnTo>
                  <a:pt x="0" y="111125"/>
                </a:lnTo>
                <a:lnTo>
                  <a:pt x="0" y="168672"/>
                </a:lnTo>
                <a:lnTo>
                  <a:pt x="134688" y="168672"/>
                </a:lnTo>
                <a:lnTo>
                  <a:pt x="134688" y="111125"/>
                </a:lnTo>
                <a:close/>
              </a:path>
              <a:path w="767079" h="387985">
                <a:moveTo>
                  <a:pt x="89792" y="0"/>
                </a:moveTo>
                <a:lnTo>
                  <a:pt x="44523" y="13022"/>
                </a:lnTo>
                <a:lnTo>
                  <a:pt x="25796" y="48369"/>
                </a:lnTo>
                <a:lnTo>
                  <a:pt x="24261" y="87297"/>
                </a:lnTo>
                <a:lnTo>
                  <a:pt x="24060" y="111125"/>
                </a:lnTo>
                <a:lnTo>
                  <a:pt x="91776" y="111125"/>
                </a:lnTo>
                <a:lnTo>
                  <a:pt x="91951" y="87297"/>
                </a:lnTo>
                <a:lnTo>
                  <a:pt x="92024" y="69618"/>
                </a:lnTo>
                <a:lnTo>
                  <a:pt x="93347" y="64493"/>
                </a:lnTo>
                <a:lnTo>
                  <a:pt x="95992" y="62011"/>
                </a:lnTo>
                <a:lnTo>
                  <a:pt x="99631" y="58704"/>
                </a:lnTo>
                <a:lnTo>
                  <a:pt x="105418" y="57050"/>
                </a:lnTo>
                <a:lnTo>
                  <a:pt x="137417" y="57050"/>
                </a:lnTo>
                <a:lnTo>
                  <a:pt x="137417" y="9673"/>
                </a:lnTo>
                <a:lnTo>
                  <a:pt x="124487" y="5441"/>
                </a:lnTo>
                <a:lnTo>
                  <a:pt x="112240" y="2418"/>
                </a:lnTo>
                <a:lnTo>
                  <a:pt x="100675" y="604"/>
                </a:lnTo>
                <a:lnTo>
                  <a:pt x="89792" y="0"/>
                </a:lnTo>
                <a:close/>
              </a:path>
              <a:path w="767079" h="387985">
                <a:moveTo>
                  <a:pt x="137417" y="57050"/>
                </a:moveTo>
                <a:lnTo>
                  <a:pt x="119640" y="57050"/>
                </a:lnTo>
                <a:lnTo>
                  <a:pt x="127660" y="58456"/>
                </a:lnTo>
                <a:lnTo>
                  <a:pt x="137417" y="61267"/>
                </a:lnTo>
                <a:lnTo>
                  <a:pt x="137417" y="5705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51608" y="1957373"/>
            <a:ext cx="239395" cy="374650"/>
          </a:xfrm>
          <a:custGeom>
            <a:avLst/>
            <a:gdLst/>
            <a:ahLst/>
            <a:cxnLst/>
            <a:rect l="l" t="t" r="r" b="b"/>
            <a:pathLst>
              <a:path w="239395" h="374650">
                <a:moveTo>
                  <a:pt x="0" y="0"/>
                </a:moveTo>
                <a:lnTo>
                  <a:pt x="67220" y="0"/>
                </a:lnTo>
                <a:lnTo>
                  <a:pt x="67220" y="131464"/>
                </a:lnTo>
                <a:lnTo>
                  <a:pt x="77158" y="123442"/>
                </a:lnTo>
                <a:lnTo>
                  <a:pt x="117233" y="102047"/>
                </a:lnTo>
                <a:lnTo>
                  <a:pt x="147836" y="97234"/>
                </a:lnTo>
                <a:lnTo>
                  <a:pt x="167137" y="98970"/>
                </a:lnTo>
                <a:lnTo>
                  <a:pt x="215552" y="125015"/>
                </a:lnTo>
                <a:lnTo>
                  <a:pt x="237644" y="173803"/>
                </a:lnTo>
                <a:lnTo>
                  <a:pt x="239117" y="195708"/>
                </a:lnTo>
                <a:lnTo>
                  <a:pt x="239117" y="374054"/>
                </a:lnTo>
                <a:lnTo>
                  <a:pt x="172392" y="374054"/>
                </a:lnTo>
                <a:lnTo>
                  <a:pt x="172392" y="255736"/>
                </a:lnTo>
                <a:lnTo>
                  <a:pt x="172113" y="234187"/>
                </a:lnTo>
                <a:lnTo>
                  <a:pt x="167927" y="192236"/>
                </a:lnTo>
                <a:lnTo>
                  <a:pt x="140611" y="161292"/>
                </a:lnTo>
                <a:lnTo>
                  <a:pt x="126007" y="159246"/>
                </a:lnTo>
                <a:lnTo>
                  <a:pt x="116078" y="160098"/>
                </a:lnTo>
                <a:lnTo>
                  <a:pt x="78166" y="189011"/>
                </a:lnTo>
                <a:lnTo>
                  <a:pt x="67964" y="230063"/>
                </a:lnTo>
                <a:lnTo>
                  <a:pt x="67220" y="265658"/>
                </a:lnTo>
                <a:lnTo>
                  <a:pt x="67220" y="374054"/>
                </a:lnTo>
                <a:lnTo>
                  <a:pt x="0" y="37405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02060" y="2566973"/>
            <a:ext cx="1236345" cy="381000"/>
          </a:xfrm>
          <a:custGeom>
            <a:avLst/>
            <a:gdLst/>
            <a:ahLst/>
            <a:cxnLst/>
            <a:rect l="l" t="t" r="r" b="b"/>
            <a:pathLst>
              <a:path w="1236345" h="381000">
                <a:moveTo>
                  <a:pt x="456952" y="97235"/>
                </a:moveTo>
                <a:lnTo>
                  <a:pt x="407156" y="106412"/>
                </a:lnTo>
                <a:lnTo>
                  <a:pt x="363438" y="133945"/>
                </a:lnTo>
                <a:lnTo>
                  <a:pt x="328650" y="181384"/>
                </a:lnTo>
                <a:lnTo>
                  <a:pt x="317054" y="239365"/>
                </a:lnTo>
                <a:lnTo>
                  <a:pt x="319619" y="267774"/>
                </a:lnTo>
                <a:lnTo>
                  <a:pt x="340145" y="317941"/>
                </a:lnTo>
                <a:lnTo>
                  <a:pt x="379693" y="357768"/>
                </a:lnTo>
                <a:lnTo>
                  <a:pt x="429240" y="378418"/>
                </a:lnTo>
                <a:lnTo>
                  <a:pt x="457200" y="381000"/>
                </a:lnTo>
                <a:lnTo>
                  <a:pt x="476501" y="379829"/>
                </a:lnTo>
                <a:lnTo>
                  <a:pt x="529381" y="362272"/>
                </a:lnTo>
                <a:lnTo>
                  <a:pt x="570751" y="326018"/>
                </a:lnTo>
                <a:lnTo>
                  <a:pt x="576035" y="317996"/>
                </a:lnTo>
                <a:lnTo>
                  <a:pt x="457696" y="317996"/>
                </a:lnTo>
                <a:lnTo>
                  <a:pt x="442458" y="316616"/>
                </a:lnTo>
                <a:lnTo>
                  <a:pt x="405234" y="296167"/>
                </a:lnTo>
                <a:lnTo>
                  <a:pt x="385817" y="255891"/>
                </a:lnTo>
                <a:lnTo>
                  <a:pt x="384542" y="239365"/>
                </a:lnTo>
                <a:lnTo>
                  <a:pt x="384542" y="238869"/>
                </a:lnTo>
                <a:lnTo>
                  <a:pt x="396312" y="194677"/>
                </a:lnTo>
                <a:lnTo>
                  <a:pt x="429078" y="166470"/>
                </a:lnTo>
                <a:lnTo>
                  <a:pt x="457944" y="160982"/>
                </a:lnTo>
                <a:lnTo>
                  <a:pt x="576426" y="160982"/>
                </a:lnTo>
                <a:lnTo>
                  <a:pt x="570875" y="152657"/>
                </a:lnTo>
                <a:lnTo>
                  <a:pt x="528761" y="116334"/>
                </a:lnTo>
                <a:lnTo>
                  <a:pt x="475764" y="98428"/>
                </a:lnTo>
                <a:lnTo>
                  <a:pt x="456952" y="97235"/>
                </a:lnTo>
                <a:close/>
              </a:path>
              <a:path w="1236345" h="381000">
                <a:moveTo>
                  <a:pt x="576426" y="160982"/>
                </a:moveTo>
                <a:lnTo>
                  <a:pt x="457944" y="160982"/>
                </a:lnTo>
                <a:lnTo>
                  <a:pt x="473399" y="162354"/>
                </a:lnTo>
                <a:lnTo>
                  <a:pt x="487306" y="166408"/>
                </a:lnTo>
                <a:lnTo>
                  <a:pt x="519963" y="194352"/>
                </a:lnTo>
                <a:lnTo>
                  <a:pt x="531595" y="238869"/>
                </a:lnTo>
                <a:lnTo>
                  <a:pt x="531594" y="239365"/>
                </a:lnTo>
                <a:lnTo>
                  <a:pt x="519754" y="284091"/>
                </a:lnTo>
                <a:lnTo>
                  <a:pt x="486780" y="312477"/>
                </a:lnTo>
                <a:lnTo>
                  <a:pt x="457696" y="317996"/>
                </a:lnTo>
                <a:lnTo>
                  <a:pt x="576035" y="317996"/>
                </a:lnTo>
                <a:lnTo>
                  <a:pt x="595331" y="275828"/>
                </a:lnTo>
                <a:lnTo>
                  <a:pt x="600075" y="238869"/>
                </a:lnTo>
                <a:lnTo>
                  <a:pt x="598896" y="220219"/>
                </a:lnTo>
                <a:lnTo>
                  <a:pt x="595362" y="202220"/>
                </a:lnTo>
                <a:lnTo>
                  <a:pt x="589470" y="184872"/>
                </a:lnTo>
                <a:lnTo>
                  <a:pt x="581223" y="168175"/>
                </a:lnTo>
                <a:lnTo>
                  <a:pt x="576426" y="160982"/>
                </a:lnTo>
                <a:close/>
              </a:path>
              <a:path w="1236345" h="381000">
                <a:moveTo>
                  <a:pt x="235374" y="345528"/>
                </a:moveTo>
                <a:lnTo>
                  <a:pt x="67221" y="345528"/>
                </a:lnTo>
                <a:lnTo>
                  <a:pt x="77158" y="354295"/>
                </a:lnTo>
                <a:lnTo>
                  <a:pt x="117403" y="376325"/>
                </a:lnTo>
                <a:lnTo>
                  <a:pt x="150564" y="381000"/>
                </a:lnTo>
                <a:lnTo>
                  <a:pt x="175850" y="378465"/>
                </a:lnTo>
                <a:lnTo>
                  <a:pt x="199368" y="370860"/>
                </a:lnTo>
                <a:lnTo>
                  <a:pt x="221118" y="358186"/>
                </a:lnTo>
                <a:lnTo>
                  <a:pt x="235374" y="345528"/>
                </a:lnTo>
                <a:close/>
              </a:path>
              <a:path w="1236345" h="381000">
                <a:moveTo>
                  <a:pt x="67221" y="0"/>
                </a:moveTo>
                <a:lnTo>
                  <a:pt x="0" y="0"/>
                </a:lnTo>
                <a:lnTo>
                  <a:pt x="0" y="374054"/>
                </a:lnTo>
                <a:lnTo>
                  <a:pt x="67221" y="374054"/>
                </a:lnTo>
                <a:lnTo>
                  <a:pt x="67221" y="345528"/>
                </a:lnTo>
                <a:lnTo>
                  <a:pt x="235374" y="345528"/>
                </a:lnTo>
                <a:lnTo>
                  <a:pt x="241101" y="340443"/>
                </a:lnTo>
                <a:lnTo>
                  <a:pt x="257771" y="318988"/>
                </a:lnTo>
                <a:lnTo>
                  <a:pt x="138410" y="318988"/>
                </a:lnTo>
                <a:lnTo>
                  <a:pt x="123093" y="317600"/>
                </a:lnTo>
                <a:lnTo>
                  <a:pt x="85328" y="296787"/>
                </a:lnTo>
                <a:lnTo>
                  <a:pt x="65562" y="255744"/>
                </a:lnTo>
                <a:lnTo>
                  <a:pt x="64244" y="238621"/>
                </a:lnTo>
                <a:lnTo>
                  <a:pt x="65562" y="221847"/>
                </a:lnTo>
                <a:lnTo>
                  <a:pt x="85328" y="181570"/>
                </a:lnTo>
                <a:lnTo>
                  <a:pt x="123093" y="161106"/>
                </a:lnTo>
                <a:lnTo>
                  <a:pt x="138410" y="159741"/>
                </a:lnTo>
                <a:lnTo>
                  <a:pt x="259081" y="159741"/>
                </a:lnTo>
                <a:lnTo>
                  <a:pt x="258511" y="158548"/>
                </a:lnTo>
                <a:lnTo>
                  <a:pt x="242341" y="137170"/>
                </a:lnTo>
                <a:lnTo>
                  <a:pt x="238747" y="133945"/>
                </a:lnTo>
                <a:lnTo>
                  <a:pt x="67221" y="133945"/>
                </a:lnTo>
                <a:lnTo>
                  <a:pt x="67221" y="0"/>
                </a:lnTo>
                <a:close/>
              </a:path>
              <a:path w="1236345" h="381000">
                <a:moveTo>
                  <a:pt x="259081" y="159741"/>
                </a:moveTo>
                <a:lnTo>
                  <a:pt x="138410" y="159741"/>
                </a:lnTo>
                <a:lnTo>
                  <a:pt x="153603" y="161129"/>
                </a:lnTo>
                <a:lnTo>
                  <a:pt x="167431" y="165292"/>
                </a:lnTo>
                <a:lnTo>
                  <a:pt x="200111" y="193825"/>
                </a:lnTo>
                <a:lnTo>
                  <a:pt x="211812" y="238621"/>
                </a:lnTo>
                <a:lnTo>
                  <a:pt x="211773" y="239613"/>
                </a:lnTo>
                <a:lnTo>
                  <a:pt x="199903" y="284354"/>
                </a:lnTo>
                <a:lnTo>
                  <a:pt x="166967" y="313345"/>
                </a:lnTo>
                <a:lnTo>
                  <a:pt x="138410" y="318988"/>
                </a:lnTo>
                <a:lnTo>
                  <a:pt x="257771" y="318988"/>
                </a:lnTo>
                <a:lnTo>
                  <a:pt x="269751" y="294958"/>
                </a:lnTo>
                <a:lnTo>
                  <a:pt x="276913" y="268518"/>
                </a:lnTo>
                <a:lnTo>
                  <a:pt x="279300" y="239613"/>
                </a:lnTo>
                <a:lnTo>
                  <a:pt x="276991" y="209769"/>
                </a:lnTo>
                <a:lnTo>
                  <a:pt x="270061" y="182748"/>
                </a:lnTo>
                <a:lnTo>
                  <a:pt x="259081" y="159741"/>
                </a:lnTo>
                <a:close/>
              </a:path>
              <a:path w="1236345" h="381000">
                <a:moveTo>
                  <a:pt x="152548" y="97235"/>
                </a:moveTo>
                <a:lnTo>
                  <a:pt x="106908" y="106412"/>
                </a:lnTo>
                <a:lnTo>
                  <a:pt x="67221" y="133945"/>
                </a:lnTo>
                <a:lnTo>
                  <a:pt x="238747" y="133945"/>
                </a:lnTo>
                <a:lnTo>
                  <a:pt x="222869" y="119698"/>
                </a:lnTo>
                <a:lnTo>
                  <a:pt x="201414" y="107218"/>
                </a:lnTo>
                <a:lnTo>
                  <a:pt x="177973" y="99730"/>
                </a:lnTo>
                <a:lnTo>
                  <a:pt x="152548" y="97235"/>
                </a:lnTo>
                <a:close/>
              </a:path>
              <a:path w="1236345" h="381000">
                <a:moveTo>
                  <a:pt x="1092200" y="97235"/>
                </a:moveTo>
                <a:lnTo>
                  <a:pt x="1037226" y="107435"/>
                </a:lnTo>
                <a:lnTo>
                  <a:pt x="992361" y="138037"/>
                </a:lnTo>
                <a:lnTo>
                  <a:pt x="962493" y="184113"/>
                </a:lnTo>
                <a:lnTo>
                  <a:pt x="952549" y="240605"/>
                </a:lnTo>
                <a:lnTo>
                  <a:pt x="955045" y="269479"/>
                </a:lnTo>
                <a:lnTo>
                  <a:pt x="975013" y="319646"/>
                </a:lnTo>
                <a:lnTo>
                  <a:pt x="1013926" y="358466"/>
                </a:lnTo>
                <a:lnTo>
                  <a:pt x="1065644" y="378496"/>
                </a:lnTo>
                <a:lnTo>
                  <a:pt x="1095921" y="381000"/>
                </a:lnTo>
                <a:lnTo>
                  <a:pt x="1115687" y="380093"/>
                </a:lnTo>
                <a:lnTo>
                  <a:pt x="1166614" y="366488"/>
                </a:lnTo>
                <a:lnTo>
                  <a:pt x="1206518" y="335863"/>
                </a:lnTo>
                <a:lnTo>
                  <a:pt x="1217711" y="321716"/>
                </a:lnTo>
                <a:lnTo>
                  <a:pt x="1217184" y="321468"/>
                </a:lnTo>
                <a:lnTo>
                  <a:pt x="1095424" y="321468"/>
                </a:lnTo>
                <a:lnTo>
                  <a:pt x="1080254" y="320406"/>
                </a:lnTo>
                <a:lnTo>
                  <a:pt x="1043211" y="304477"/>
                </a:lnTo>
                <a:lnTo>
                  <a:pt x="1021374" y="272363"/>
                </a:lnTo>
                <a:lnTo>
                  <a:pt x="1018034" y="258712"/>
                </a:lnTo>
                <a:lnTo>
                  <a:pt x="1235571" y="258712"/>
                </a:lnTo>
                <a:lnTo>
                  <a:pt x="1235819" y="245814"/>
                </a:lnTo>
                <a:lnTo>
                  <a:pt x="1233323" y="213963"/>
                </a:lnTo>
                <a:lnTo>
                  <a:pt x="1231075" y="205383"/>
                </a:lnTo>
                <a:lnTo>
                  <a:pt x="1021010" y="205383"/>
                </a:lnTo>
                <a:lnTo>
                  <a:pt x="1026839" y="193802"/>
                </a:lnTo>
                <a:lnTo>
                  <a:pt x="1056915" y="163462"/>
                </a:lnTo>
                <a:lnTo>
                  <a:pt x="1095424" y="154533"/>
                </a:lnTo>
                <a:lnTo>
                  <a:pt x="1208962" y="154533"/>
                </a:lnTo>
                <a:lnTo>
                  <a:pt x="1195884" y="138037"/>
                </a:lnTo>
                <a:lnTo>
                  <a:pt x="1174427" y="120186"/>
                </a:lnTo>
                <a:lnTo>
                  <a:pt x="1149995" y="107435"/>
                </a:lnTo>
                <a:lnTo>
                  <a:pt x="1122585" y="99785"/>
                </a:lnTo>
                <a:lnTo>
                  <a:pt x="1092200" y="97235"/>
                </a:lnTo>
                <a:close/>
              </a:path>
              <a:path w="1236345" h="381000">
                <a:moveTo>
                  <a:pt x="1160660" y="294928"/>
                </a:moveTo>
                <a:lnTo>
                  <a:pt x="1146351" y="306539"/>
                </a:lnTo>
                <a:lnTo>
                  <a:pt x="1130709" y="314833"/>
                </a:lnTo>
                <a:lnTo>
                  <a:pt x="1113733" y="319809"/>
                </a:lnTo>
                <a:lnTo>
                  <a:pt x="1095424" y="321468"/>
                </a:lnTo>
                <a:lnTo>
                  <a:pt x="1217184" y="321468"/>
                </a:lnTo>
                <a:lnTo>
                  <a:pt x="1160660" y="294928"/>
                </a:lnTo>
                <a:close/>
              </a:path>
              <a:path w="1236345" h="381000">
                <a:moveTo>
                  <a:pt x="1208962" y="154533"/>
                </a:moveTo>
                <a:lnTo>
                  <a:pt x="1095424" y="154533"/>
                </a:lnTo>
                <a:lnTo>
                  <a:pt x="1108051" y="155417"/>
                </a:lnTo>
                <a:lnTo>
                  <a:pt x="1119888" y="158068"/>
                </a:lnTo>
                <a:lnTo>
                  <a:pt x="1157653" y="184918"/>
                </a:lnTo>
                <a:lnTo>
                  <a:pt x="1167606" y="205383"/>
                </a:lnTo>
                <a:lnTo>
                  <a:pt x="1231075" y="205383"/>
                </a:lnTo>
                <a:lnTo>
                  <a:pt x="1225835" y="185383"/>
                </a:lnTo>
                <a:lnTo>
                  <a:pt x="1213356" y="160075"/>
                </a:lnTo>
                <a:lnTo>
                  <a:pt x="1208962" y="154533"/>
                </a:lnTo>
                <a:close/>
              </a:path>
              <a:path w="1236345" h="381000">
                <a:moveTo>
                  <a:pt x="727868" y="104179"/>
                </a:moveTo>
                <a:lnTo>
                  <a:pt x="660400" y="104179"/>
                </a:lnTo>
                <a:lnTo>
                  <a:pt x="660400" y="374054"/>
                </a:lnTo>
                <a:lnTo>
                  <a:pt x="727868" y="374054"/>
                </a:lnTo>
                <a:lnTo>
                  <a:pt x="727964" y="255736"/>
                </a:lnTo>
                <a:lnTo>
                  <a:pt x="728054" y="246419"/>
                </a:lnTo>
                <a:lnTo>
                  <a:pt x="734264" y="199344"/>
                </a:lnTo>
                <a:lnTo>
                  <a:pt x="759052" y="166741"/>
                </a:lnTo>
                <a:lnTo>
                  <a:pt x="786655" y="158997"/>
                </a:lnTo>
                <a:lnTo>
                  <a:pt x="894853" y="158997"/>
                </a:lnTo>
                <a:lnTo>
                  <a:pt x="893874" y="154781"/>
                </a:lnTo>
                <a:lnTo>
                  <a:pt x="886510" y="138596"/>
                </a:lnTo>
                <a:lnTo>
                  <a:pt x="881187" y="131712"/>
                </a:lnTo>
                <a:lnTo>
                  <a:pt x="727868" y="131712"/>
                </a:lnTo>
                <a:lnTo>
                  <a:pt x="727868" y="104179"/>
                </a:lnTo>
                <a:close/>
              </a:path>
              <a:path w="1236345" h="381000">
                <a:moveTo>
                  <a:pt x="894853" y="158997"/>
                </a:moveTo>
                <a:lnTo>
                  <a:pt x="786655" y="158997"/>
                </a:lnTo>
                <a:lnTo>
                  <a:pt x="794275" y="159517"/>
                </a:lnTo>
                <a:lnTo>
                  <a:pt x="801259" y="161075"/>
                </a:lnTo>
                <a:lnTo>
                  <a:pt x="828451" y="191491"/>
                </a:lnTo>
                <a:lnTo>
                  <a:pt x="832521" y="233582"/>
                </a:lnTo>
                <a:lnTo>
                  <a:pt x="832792" y="374054"/>
                </a:lnTo>
                <a:lnTo>
                  <a:pt x="899765" y="374054"/>
                </a:lnTo>
                <a:lnTo>
                  <a:pt x="899765" y="195709"/>
                </a:lnTo>
                <a:lnTo>
                  <a:pt x="898292" y="173819"/>
                </a:lnTo>
                <a:lnTo>
                  <a:pt x="894853" y="158997"/>
                </a:lnTo>
                <a:close/>
              </a:path>
              <a:path w="1236345" h="381000">
                <a:moveTo>
                  <a:pt x="807987" y="97235"/>
                </a:moveTo>
                <a:lnTo>
                  <a:pt x="769664" y="104800"/>
                </a:lnTo>
                <a:lnTo>
                  <a:pt x="727868" y="131712"/>
                </a:lnTo>
                <a:lnTo>
                  <a:pt x="881187" y="131712"/>
                </a:lnTo>
                <a:lnTo>
                  <a:pt x="845132" y="104241"/>
                </a:lnTo>
                <a:lnTo>
                  <a:pt x="807987" y="97235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73883" y="2715255"/>
            <a:ext cx="172491" cy="182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53604" y="2714015"/>
            <a:ext cx="172987" cy="1846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210371" y="2708806"/>
            <a:ext cx="171995" cy="762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54610" y="2664207"/>
            <a:ext cx="283845" cy="283845"/>
          </a:xfrm>
          <a:custGeom>
            <a:avLst/>
            <a:gdLst/>
            <a:ahLst/>
            <a:cxnLst/>
            <a:rect l="l" t="t" r="r" b="b"/>
            <a:pathLst>
              <a:path w="283845" h="283844">
                <a:moveTo>
                  <a:pt x="139650" y="0"/>
                </a:moveTo>
                <a:lnTo>
                  <a:pt x="197445" y="10200"/>
                </a:lnTo>
                <a:lnTo>
                  <a:pt x="243334" y="40803"/>
                </a:lnTo>
                <a:lnTo>
                  <a:pt x="273285" y="88149"/>
                </a:lnTo>
                <a:lnTo>
                  <a:pt x="283269" y="148580"/>
                </a:lnTo>
                <a:lnTo>
                  <a:pt x="283021" y="161478"/>
                </a:lnTo>
                <a:lnTo>
                  <a:pt x="65484" y="161478"/>
                </a:lnTo>
                <a:lnTo>
                  <a:pt x="68825" y="175128"/>
                </a:lnTo>
                <a:lnTo>
                  <a:pt x="90661" y="207243"/>
                </a:lnTo>
                <a:lnTo>
                  <a:pt x="127705" y="223172"/>
                </a:lnTo>
                <a:lnTo>
                  <a:pt x="142875" y="224234"/>
                </a:lnTo>
                <a:lnTo>
                  <a:pt x="161183" y="222575"/>
                </a:lnTo>
                <a:lnTo>
                  <a:pt x="178159" y="217599"/>
                </a:lnTo>
                <a:lnTo>
                  <a:pt x="193802" y="209305"/>
                </a:lnTo>
                <a:lnTo>
                  <a:pt x="208111" y="197693"/>
                </a:lnTo>
                <a:lnTo>
                  <a:pt x="265162" y="224482"/>
                </a:lnTo>
                <a:lnTo>
                  <a:pt x="228420" y="261015"/>
                </a:lnTo>
                <a:lnTo>
                  <a:pt x="181508" y="280138"/>
                </a:lnTo>
                <a:lnTo>
                  <a:pt x="143371" y="283765"/>
                </a:lnTo>
                <a:lnTo>
                  <a:pt x="113093" y="281261"/>
                </a:lnTo>
                <a:lnTo>
                  <a:pt x="61376" y="261232"/>
                </a:lnTo>
                <a:lnTo>
                  <a:pt x="22463" y="222412"/>
                </a:lnTo>
                <a:lnTo>
                  <a:pt x="2495" y="172245"/>
                </a:lnTo>
                <a:lnTo>
                  <a:pt x="0" y="143371"/>
                </a:lnTo>
                <a:lnTo>
                  <a:pt x="2488" y="113799"/>
                </a:lnTo>
                <a:lnTo>
                  <a:pt x="22393" y="62515"/>
                </a:lnTo>
                <a:lnTo>
                  <a:pt x="60980" y="22952"/>
                </a:lnTo>
                <a:lnTo>
                  <a:pt x="110900" y="2550"/>
                </a:lnTo>
                <a:lnTo>
                  <a:pt x="13965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62460" y="2664207"/>
            <a:ext cx="239395" cy="276860"/>
          </a:xfrm>
          <a:custGeom>
            <a:avLst/>
            <a:gdLst/>
            <a:ahLst/>
            <a:cxnLst/>
            <a:rect l="l" t="t" r="r" b="b"/>
            <a:pathLst>
              <a:path w="239395" h="276860">
                <a:moveTo>
                  <a:pt x="147587" y="0"/>
                </a:moveTo>
                <a:lnTo>
                  <a:pt x="201026" y="15766"/>
                </a:lnTo>
                <a:lnTo>
                  <a:pt x="233474" y="57546"/>
                </a:lnTo>
                <a:lnTo>
                  <a:pt x="239365" y="98474"/>
                </a:lnTo>
                <a:lnTo>
                  <a:pt x="239365" y="276820"/>
                </a:lnTo>
                <a:lnTo>
                  <a:pt x="172392" y="276820"/>
                </a:lnTo>
                <a:lnTo>
                  <a:pt x="172392" y="158502"/>
                </a:lnTo>
                <a:lnTo>
                  <a:pt x="172121" y="136348"/>
                </a:lnTo>
                <a:lnTo>
                  <a:pt x="168051" y="94257"/>
                </a:lnTo>
                <a:lnTo>
                  <a:pt x="140859" y="63841"/>
                </a:lnTo>
                <a:lnTo>
                  <a:pt x="126255" y="61763"/>
                </a:lnTo>
                <a:lnTo>
                  <a:pt x="116326" y="62624"/>
                </a:lnTo>
                <a:lnTo>
                  <a:pt x="84095" y="83072"/>
                </a:lnTo>
                <a:lnTo>
                  <a:pt x="69143" y="121775"/>
                </a:lnTo>
                <a:lnTo>
                  <a:pt x="67468" y="168423"/>
                </a:lnTo>
                <a:lnTo>
                  <a:pt x="67468" y="276820"/>
                </a:lnTo>
                <a:lnTo>
                  <a:pt x="0" y="276820"/>
                </a:lnTo>
                <a:lnTo>
                  <a:pt x="0" y="6945"/>
                </a:lnTo>
                <a:lnTo>
                  <a:pt x="67468" y="6945"/>
                </a:lnTo>
                <a:lnTo>
                  <a:pt x="67468" y="34478"/>
                </a:lnTo>
                <a:lnTo>
                  <a:pt x="78731" y="25541"/>
                </a:lnTo>
                <a:lnTo>
                  <a:pt x="118682" y="4255"/>
                </a:lnTo>
                <a:lnTo>
                  <a:pt x="137844" y="472"/>
                </a:lnTo>
                <a:lnTo>
                  <a:pt x="147587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19114" y="2664207"/>
            <a:ext cx="283210" cy="283845"/>
          </a:xfrm>
          <a:custGeom>
            <a:avLst/>
            <a:gdLst/>
            <a:ahLst/>
            <a:cxnLst/>
            <a:rect l="l" t="t" r="r" b="b"/>
            <a:pathLst>
              <a:path w="283209" h="283844">
                <a:moveTo>
                  <a:pt x="139898" y="0"/>
                </a:moveTo>
                <a:lnTo>
                  <a:pt x="194615" y="10743"/>
                </a:lnTo>
                <a:lnTo>
                  <a:pt x="241628" y="41609"/>
                </a:lnTo>
                <a:lnTo>
                  <a:pt x="272417" y="87638"/>
                </a:lnTo>
                <a:lnTo>
                  <a:pt x="283021" y="141634"/>
                </a:lnTo>
                <a:lnTo>
                  <a:pt x="281835" y="160424"/>
                </a:lnTo>
                <a:lnTo>
                  <a:pt x="264045" y="213072"/>
                </a:lnTo>
                <a:lnTo>
                  <a:pt x="227838" y="254767"/>
                </a:lnTo>
                <a:lnTo>
                  <a:pt x="177911" y="279083"/>
                </a:lnTo>
                <a:lnTo>
                  <a:pt x="140146" y="283765"/>
                </a:lnTo>
                <a:lnTo>
                  <a:pt x="112186" y="281184"/>
                </a:lnTo>
                <a:lnTo>
                  <a:pt x="62639" y="260534"/>
                </a:lnTo>
                <a:lnTo>
                  <a:pt x="23091" y="220707"/>
                </a:lnTo>
                <a:lnTo>
                  <a:pt x="2565" y="170540"/>
                </a:lnTo>
                <a:lnTo>
                  <a:pt x="0" y="142130"/>
                </a:lnTo>
                <a:lnTo>
                  <a:pt x="2899" y="111822"/>
                </a:lnTo>
                <a:lnTo>
                  <a:pt x="26091" y="59112"/>
                </a:lnTo>
                <a:lnTo>
                  <a:pt x="67484" y="20649"/>
                </a:lnTo>
                <a:lnTo>
                  <a:pt x="114241" y="2294"/>
                </a:lnTo>
                <a:lnTo>
                  <a:pt x="139898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02060" y="2566973"/>
            <a:ext cx="279400" cy="381000"/>
          </a:xfrm>
          <a:custGeom>
            <a:avLst/>
            <a:gdLst/>
            <a:ahLst/>
            <a:cxnLst/>
            <a:rect l="l" t="t" r="r" b="b"/>
            <a:pathLst>
              <a:path w="279400" h="381000">
                <a:moveTo>
                  <a:pt x="0" y="0"/>
                </a:moveTo>
                <a:lnTo>
                  <a:pt x="67220" y="0"/>
                </a:lnTo>
                <a:lnTo>
                  <a:pt x="67220" y="133945"/>
                </a:lnTo>
                <a:lnTo>
                  <a:pt x="76584" y="125341"/>
                </a:lnTo>
                <a:lnTo>
                  <a:pt x="117760" y="102396"/>
                </a:lnTo>
                <a:lnTo>
                  <a:pt x="152548" y="97234"/>
                </a:lnTo>
                <a:lnTo>
                  <a:pt x="177973" y="99730"/>
                </a:lnTo>
                <a:lnTo>
                  <a:pt x="222870" y="119698"/>
                </a:lnTo>
                <a:lnTo>
                  <a:pt x="258511" y="158548"/>
                </a:lnTo>
                <a:lnTo>
                  <a:pt x="276990" y="209770"/>
                </a:lnTo>
                <a:lnTo>
                  <a:pt x="279300" y="239613"/>
                </a:lnTo>
                <a:lnTo>
                  <a:pt x="276913" y="268518"/>
                </a:lnTo>
                <a:lnTo>
                  <a:pt x="257813" y="318933"/>
                </a:lnTo>
                <a:lnTo>
                  <a:pt x="221118" y="358187"/>
                </a:lnTo>
                <a:lnTo>
                  <a:pt x="175849" y="378465"/>
                </a:lnTo>
                <a:lnTo>
                  <a:pt x="150564" y="380999"/>
                </a:lnTo>
                <a:lnTo>
                  <a:pt x="139107" y="380480"/>
                </a:lnTo>
                <a:lnTo>
                  <a:pt x="97125" y="367876"/>
                </a:lnTo>
                <a:lnTo>
                  <a:pt x="67220" y="345529"/>
                </a:lnTo>
                <a:lnTo>
                  <a:pt x="67220" y="374054"/>
                </a:lnTo>
                <a:lnTo>
                  <a:pt x="0" y="374054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73014" y="3168586"/>
            <a:ext cx="1681907" cy="4016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91828" y="3773473"/>
            <a:ext cx="1436092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24260" y="4383073"/>
            <a:ext cx="1592560" cy="4981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623715" y="4992673"/>
            <a:ext cx="2374106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69541" y="5595327"/>
            <a:ext cx="1685379" cy="4133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020483-9278-49ED-A821-C5CE49729B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67600" cy="684816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5850" y="450850"/>
            <a:ext cx="3543300" cy="181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5850" y="450850"/>
            <a:ext cx="3543300" cy="1816100"/>
          </a:xfrm>
          <a:custGeom>
            <a:avLst/>
            <a:gdLst/>
            <a:ahLst/>
            <a:cxnLst/>
            <a:rect l="l" t="t" r="r" b="b"/>
            <a:pathLst>
              <a:path w="3543300" h="1816100">
                <a:moveTo>
                  <a:pt x="3497229" y="0"/>
                </a:moveTo>
                <a:lnTo>
                  <a:pt x="46071" y="0"/>
                </a:lnTo>
                <a:lnTo>
                  <a:pt x="35600" y="0"/>
                </a:lnTo>
                <a:lnTo>
                  <a:pt x="27223" y="3147"/>
                </a:lnTo>
                <a:lnTo>
                  <a:pt x="20941" y="6294"/>
                </a:lnTo>
                <a:lnTo>
                  <a:pt x="12564" y="9442"/>
                </a:lnTo>
                <a:lnTo>
                  <a:pt x="8376" y="15737"/>
                </a:lnTo>
                <a:lnTo>
                  <a:pt x="4188" y="20458"/>
                </a:lnTo>
                <a:lnTo>
                  <a:pt x="0" y="26753"/>
                </a:lnTo>
                <a:lnTo>
                  <a:pt x="0" y="34622"/>
                </a:lnTo>
                <a:lnTo>
                  <a:pt x="0" y="1633546"/>
                </a:lnTo>
                <a:lnTo>
                  <a:pt x="0" y="1641414"/>
                </a:lnTo>
                <a:lnTo>
                  <a:pt x="4188" y="1647710"/>
                </a:lnTo>
                <a:lnTo>
                  <a:pt x="8376" y="1652430"/>
                </a:lnTo>
                <a:lnTo>
                  <a:pt x="12564" y="1658726"/>
                </a:lnTo>
                <a:lnTo>
                  <a:pt x="20941" y="1661873"/>
                </a:lnTo>
                <a:lnTo>
                  <a:pt x="27223" y="1665020"/>
                </a:lnTo>
                <a:lnTo>
                  <a:pt x="35600" y="1668168"/>
                </a:lnTo>
                <a:lnTo>
                  <a:pt x="46071" y="1668168"/>
                </a:lnTo>
                <a:lnTo>
                  <a:pt x="496313" y="1668168"/>
                </a:lnTo>
                <a:lnTo>
                  <a:pt x="680598" y="1806658"/>
                </a:lnTo>
                <a:lnTo>
                  <a:pt x="686880" y="1809805"/>
                </a:lnTo>
                <a:lnTo>
                  <a:pt x="695257" y="1812952"/>
                </a:lnTo>
                <a:lnTo>
                  <a:pt x="703634" y="1816100"/>
                </a:lnTo>
                <a:lnTo>
                  <a:pt x="712010" y="1816100"/>
                </a:lnTo>
                <a:lnTo>
                  <a:pt x="720387" y="1816100"/>
                </a:lnTo>
                <a:lnTo>
                  <a:pt x="728763" y="1812952"/>
                </a:lnTo>
                <a:lnTo>
                  <a:pt x="737140" y="1809805"/>
                </a:lnTo>
                <a:lnTo>
                  <a:pt x="743422" y="1806658"/>
                </a:lnTo>
                <a:lnTo>
                  <a:pt x="927708" y="1668168"/>
                </a:lnTo>
                <a:lnTo>
                  <a:pt x="3497229" y="1668168"/>
                </a:lnTo>
                <a:lnTo>
                  <a:pt x="3507700" y="1668168"/>
                </a:lnTo>
                <a:lnTo>
                  <a:pt x="3516076" y="1665020"/>
                </a:lnTo>
                <a:lnTo>
                  <a:pt x="3522359" y="1661873"/>
                </a:lnTo>
                <a:lnTo>
                  <a:pt x="3530735" y="1658726"/>
                </a:lnTo>
                <a:lnTo>
                  <a:pt x="3534924" y="1652430"/>
                </a:lnTo>
                <a:lnTo>
                  <a:pt x="3539112" y="1647710"/>
                </a:lnTo>
                <a:lnTo>
                  <a:pt x="3543300" y="1641414"/>
                </a:lnTo>
                <a:lnTo>
                  <a:pt x="3543300" y="1633546"/>
                </a:lnTo>
                <a:lnTo>
                  <a:pt x="3543300" y="34622"/>
                </a:lnTo>
                <a:lnTo>
                  <a:pt x="3543300" y="26753"/>
                </a:lnTo>
                <a:lnTo>
                  <a:pt x="3539112" y="20458"/>
                </a:lnTo>
                <a:lnTo>
                  <a:pt x="3534924" y="15737"/>
                </a:lnTo>
                <a:lnTo>
                  <a:pt x="3530735" y="9442"/>
                </a:lnTo>
                <a:lnTo>
                  <a:pt x="3522359" y="6294"/>
                </a:lnTo>
                <a:lnTo>
                  <a:pt x="3516076" y="3147"/>
                </a:lnTo>
                <a:lnTo>
                  <a:pt x="3507700" y="0"/>
                </a:lnTo>
                <a:lnTo>
                  <a:pt x="3497229" y="0"/>
                </a:lnTo>
                <a:close/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2500" y="1574800"/>
            <a:ext cx="3784600" cy="66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0" y="749300"/>
            <a:ext cx="6642100" cy="4889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934372" y="897540"/>
            <a:ext cx="5742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70" dirty="0">
                <a:solidFill>
                  <a:srgbClr val="92278F"/>
                </a:solidFill>
                <a:latin typeface="Wingdings 2"/>
                <a:cs typeface="Wingdings 2"/>
              </a:rPr>
              <a:t></a:t>
            </a:r>
            <a:r>
              <a:rPr sz="2400" spc="-45" dirty="0">
                <a:solidFill>
                  <a:srgbClr val="92278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Century Gothic"/>
                <a:cs typeface="Century Gothic"/>
              </a:rPr>
              <a:t>What </a:t>
            </a:r>
            <a:r>
              <a:rPr sz="2400" spc="-25" dirty="0">
                <a:solidFill>
                  <a:srgbClr val="000000"/>
                </a:solidFill>
                <a:latin typeface="Century Gothic"/>
                <a:cs typeface="Century Gothic"/>
              </a:rPr>
              <a:t>do </a:t>
            </a:r>
            <a:r>
              <a:rPr sz="2400" spc="5" dirty="0">
                <a:solidFill>
                  <a:srgbClr val="000000"/>
                </a:solidFill>
                <a:latin typeface="Century Gothic"/>
                <a:cs typeface="Century Gothic"/>
              </a:rPr>
              <a:t>you </a:t>
            </a:r>
            <a:r>
              <a:rPr sz="2400" u="sng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want</a:t>
            </a:r>
            <a:r>
              <a:rPr sz="2400" spc="-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1B3B7F"/>
                </a:solidFill>
                <a:latin typeface="Century Gothic"/>
                <a:cs typeface="Century Gothic"/>
              </a:rPr>
              <a:t>to eat </a:t>
            </a:r>
            <a:r>
              <a:rPr sz="2400" spc="15" dirty="0">
                <a:solidFill>
                  <a:srgbClr val="000000"/>
                </a:solidFill>
                <a:latin typeface="Century Gothic"/>
                <a:cs typeface="Century Gothic"/>
              </a:rPr>
              <a:t>for</a:t>
            </a:r>
            <a:r>
              <a:rPr sz="2400" spc="1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0000"/>
                </a:solidFill>
                <a:latin typeface="Century Gothic"/>
                <a:cs typeface="Century Gothic"/>
              </a:rPr>
              <a:t>dinner?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34372" y="5012340"/>
            <a:ext cx="6200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70" dirty="0">
                <a:solidFill>
                  <a:srgbClr val="92278F"/>
                </a:solidFill>
                <a:latin typeface="Wingdings 2"/>
                <a:cs typeface="Wingdings 2"/>
              </a:rPr>
              <a:t></a:t>
            </a:r>
            <a:r>
              <a:rPr sz="2400" spc="-45" dirty="0">
                <a:solidFill>
                  <a:srgbClr val="92278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What </a:t>
            </a:r>
            <a:r>
              <a:rPr sz="2400" spc="-25" dirty="0">
                <a:latin typeface="Century Gothic"/>
                <a:cs typeface="Century Gothic"/>
              </a:rPr>
              <a:t>do </a:t>
            </a:r>
            <a:r>
              <a:rPr sz="2400" spc="5" dirty="0">
                <a:latin typeface="Century Gothic"/>
                <a:cs typeface="Century Gothic"/>
              </a:rPr>
              <a:t>you </a:t>
            </a:r>
            <a:r>
              <a:rPr sz="2400" u="sng" spc="-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want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1B3B7F"/>
                </a:solidFill>
                <a:latin typeface="Century Gothic"/>
                <a:cs typeface="Century Gothic"/>
              </a:rPr>
              <a:t>to </a:t>
            </a:r>
            <a:r>
              <a:rPr sz="2400" b="1" spc="0" dirty="0">
                <a:solidFill>
                  <a:srgbClr val="1B3B7F"/>
                </a:solidFill>
                <a:latin typeface="Century Gothic"/>
                <a:cs typeface="Century Gothic"/>
              </a:rPr>
              <a:t>do </a:t>
            </a:r>
            <a:r>
              <a:rPr sz="2400" spc="0" dirty="0">
                <a:latin typeface="Century Gothic"/>
                <a:cs typeface="Century Gothic"/>
              </a:rPr>
              <a:t>this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spc="0" dirty="0">
                <a:latin typeface="Century Gothic"/>
                <a:cs typeface="Century Gothic"/>
              </a:rPr>
              <a:t>weekend?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8900" y="2197100"/>
            <a:ext cx="1854200" cy="1905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51891" y="1701263"/>
            <a:ext cx="9461500" cy="3209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080125" algn="ctr">
              <a:lnSpc>
                <a:spcPts val="2085"/>
              </a:lnSpc>
              <a:spcBef>
                <a:spcPts val="100"/>
              </a:spcBef>
            </a:pPr>
            <a:r>
              <a:rPr sz="2000" b="1" spc="5" dirty="0">
                <a:solidFill>
                  <a:srgbClr val="FEFEFE"/>
                </a:solidFill>
                <a:latin typeface="Century Gothic"/>
                <a:cs typeface="Century Gothic"/>
              </a:rPr>
              <a:t>Let’s </a:t>
            </a:r>
            <a:r>
              <a:rPr sz="2000" b="1" spc="-5" dirty="0">
                <a:solidFill>
                  <a:srgbClr val="FEFEFE"/>
                </a:solidFill>
                <a:latin typeface="Century Gothic"/>
                <a:cs typeface="Century Gothic"/>
              </a:rPr>
              <a:t>write </a:t>
            </a:r>
            <a:r>
              <a:rPr sz="2000" b="1" spc="5" dirty="0">
                <a:solidFill>
                  <a:srgbClr val="FEFEFE"/>
                </a:solidFill>
                <a:latin typeface="Century Gothic"/>
                <a:cs typeface="Century Gothic"/>
              </a:rPr>
              <a:t>some</a:t>
            </a:r>
            <a:r>
              <a:rPr sz="2000" b="1" spc="-14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2000" b="1" spc="0" dirty="0">
                <a:solidFill>
                  <a:srgbClr val="FEFEFE"/>
                </a:solidFill>
                <a:latin typeface="Century Gothic"/>
                <a:cs typeface="Century Gothic"/>
              </a:rPr>
              <a:t>sentences!</a:t>
            </a:r>
            <a:endParaRPr sz="2000">
              <a:latin typeface="Century Gothic"/>
              <a:cs typeface="Century Gothic"/>
            </a:endParaRPr>
          </a:p>
          <a:p>
            <a:pPr marL="3794760">
              <a:lnSpc>
                <a:spcPts val="2565"/>
              </a:lnSpc>
            </a:pPr>
            <a:r>
              <a:rPr sz="2400" spc="-1070" dirty="0">
                <a:solidFill>
                  <a:srgbClr val="92278F"/>
                </a:solidFill>
                <a:latin typeface="Wingdings 2"/>
                <a:cs typeface="Wingdings 2"/>
              </a:rPr>
              <a:t></a:t>
            </a:r>
            <a:r>
              <a:rPr sz="2400" spc="-50" dirty="0">
                <a:solidFill>
                  <a:srgbClr val="92278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What </a:t>
            </a:r>
            <a:r>
              <a:rPr sz="2400" spc="-25" dirty="0">
                <a:latin typeface="Century Gothic"/>
                <a:cs typeface="Century Gothic"/>
              </a:rPr>
              <a:t>do </a:t>
            </a:r>
            <a:r>
              <a:rPr sz="2400" spc="5" dirty="0">
                <a:latin typeface="Century Gothic"/>
                <a:cs typeface="Century Gothic"/>
              </a:rPr>
              <a:t>you </a:t>
            </a:r>
            <a:r>
              <a:rPr sz="2400" u="sng" spc="-5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want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1B3B7F"/>
                </a:solidFill>
                <a:latin typeface="Century Gothic"/>
                <a:cs typeface="Century Gothic"/>
              </a:rPr>
              <a:t>to </a:t>
            </a:r>
            <a:r>
              <a:rPr sz="2400" b="1" spc="0" dirty="0">
                <a:solidFill>
                  <a:srgbClr val="1B3B7F"/>
                </a:solidFill>
                <a:latin typeface="Century Gothic"/>
                <a:cs typeface="Century Gothic"/>
              </a:rPr>
              <a:t>do</a:t>
            </a:r>
            <a:r>
              <a:rPr sz="2400" b="1" spc="40" dirty="0">
                <a:solidFill>
                  <a:srgbClr val="1B3B7F"/>
                </a:solidFill>
                <a:latin typeface="Century Gothic"/>
                <a:cs typeface="Century Gothic"/>
              </a:rPr>
              <a:t> </a:t>
            </a:r>
            <a:r>
              <a:rPr sz="2400" spc="0" dirty="0">
                <a:latin typeface="Century Gothic"/>
                <a:cs typeface="Century Gothic"/>
              </a:rPr>
              <a:t>tomorrow?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 marL="3794760">
              <a:lnSpc>
                <a:spcPct val="100000"/>
              </a:lnSpc>
              <a:spcBef>
                <a:spcPts val="1885"/>
              </a:spcBef>
            </a:pPr>
            <a:r>
              <a:rPr sz="2400" spc="-1070" dirty="0">
                <a:solidFill>
                  <a:srgbClr val="92278F"/>
                </a:solidFill>
                <a:latin typeface="Wingdings 2"/>
                <a:cs typeface="Wingdings 2"/>
              </a:rPr>
              <a:t></a:t>
            </a:r>
            <a:r>
              <a:rPr sz="2400" spc="-45" dirty="0">
                <a:solidFill>
                  <a:srgbClr val="92278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What </a:t>
            </a:r>
            <a:r>
              <a:rPr sz="2400" spc="-25" dirty="0">
                <a:latin typeface="Century Gothic"/>
                <a:cs typeface="Century Gothic"/>
              </a:rPr>
              <a:t>do </a:t>
            </a:r>
            <a:r>
              <a:rPr sz="2400" spc="5" dirty="0">
                <a:latin typeface="Century Gothic"/>
                <a:cs typeface="Century Gothic"/>
              </a:rPr>
              <a:t>you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like</a:t>
            </a:r>
            <a:r>
              <a:rPr sz="2400" dirty="0"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1B3B7F"/>
                </a:solidFill>
                <a:latin typeface="Century Gothic"/>
                <a:cs typeface="Century Gothic"/>
              </a:rPr>
              <a:t>to eat </a:t>
            </a:r>
            <a:r>
              <a:rPr sz="2400" spc="15" dirty="0">
                <a:latin typeface="Century Gothic"/>
                <a:cs typeface="Century Gothic"/>
              </a:rPr>
              <a:t>for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dinner?</a:t>
            </a:r>
            <a:endParaRPr sz="2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900">
              <a:latin typeface="Times New Roman"/>
              <a:cs typeface="Times New Roman"/>
            </a:endParaRPr>
          </a:p>
          <a:p>
            <a:pPr marL="3794760">
              <a:lnSpc>
                <a:spcPct val="100000"/>
              </a:lnSpc>
              <a:spcBef>
                <a:spcPts val="1885"/>
              </a:spcBef>
            </a:pPr>
            <a:r>
              <a:rPr sz="2400" spc="-1070" dirty="0">
                <a:solidFill>
                  <a:srgbClr val="92278F"/>
                </a:solidFill>
                <a:latin typeface="Wingdings 2"/>
                <a:cs typeface="Wingdings 2"/>
              </a:rPr>
              <a:t></a:t>
            </a:r>
            <a:r>
              <a:rPr sz="2400" spc="-45" dirty="0">
                <a:solidFill>
                  <a:srgbClr val="92278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What </a:t>
            </a:r>
            <a:r>
              <a:rPr sz="2400" spc="-25" dirty="0">
                <a:latin typeface="Century Gothic"/>
                <a:cs typeface="Century Gothic"/>
              </a:rPr>
              <a:t>do </a:t>
            </a:r>
            <a:r>
              <a:rPr sz="2400" spc="5" dirty="0">
                <a:latin typeface="Century Gothic"/>
                <a:cs typeface="Century Gothic"/>
              </a:rPr>
              <a:t>you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like</a:t>
            </a:r>
            <a:r>
              <a:rPr sz="2400" dirty="0"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1B3B7F"/>
                </a:solidFill>
                <a:latin typeface="Century Gothic"/>
                <a:cs typeface="Century Gothic"/>
              </a:rPr>
              <a:t>to </a:t>
            </a:r>
            <a:r>
              <a:rPr sz="2400" b="1" spc="-5" dirty="0">
                <a:solidFill>
                  <a:srgbClr val="1B3B7F"/>
                </a:solidFill>
                <a:latin typeface="Century Gothic"/>
                <a:cs typeface="Century Gothic"/>
              </a:rPr>
              <a:t>read</a:t>
            </a:r>
            <a:r>
              <a:rPr sz="2400" b="1" spc="-10" dirty="0">
                <a:solidFill>
                  <a:srgbClr val="1B3B7F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about?</a:t>
            </a:r>
            <a:endParaRPr sz="2400">
              <a:latin typeface="Century Gothic"/>
              <a:cs typeface="Century Gothic"/>
            </a:endParaRPr>
          </a:p>
          <a:p>
            <a:pPr marR="6114415" algn="ctr">
              <a:lnSpc>
                <a:spcPct val="100000"/>
              </a:lnSpc>
              <a:spcBef>
                <a:spcPts val="1820"/>
              </a:spcBef>
              <a:tabLst>
                <a:tab pos="1193165" algn="l"/>
                <a:tab pos="2590165" algn="l"/>
              </a:tabLst>
            </a:pPr>
            <a:r>
              <a:rPr sz="2000" b="1" dirty="0">
                <a:latin typeface="Century Gothic"/>
                <a:cs typeface="Century Gothic"/>
              </a:rPr>
              <a:t>I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spc="-10" dirty="0">
                <a:latin typeface="Century Gothic"/>
                <a:cs typeface="Century Gothic"/>
              </a:rPr>
              <a:t>want</a:t>
            </a:r>
            <a:r>
              <a:rPr sz="2000" b="1" spc="30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to	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</a:t>
            </a:r>
            <a:r>
              <a:rPr sz="2000" b="1" dirty="0">
                <a:latin typeface="Century Gothic"/>
                <a:cs typeface="Century Gothic"/>
              </a:rPr>
              <a:t>.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9396" y="5190073"/>
            <a:ext cx="2776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16200" algn="l"/>
              </a:tabLst>
            </a:pPr>
            <a:r>
              <a:rPr sz="2000" b="1" dirty="0">
                <a:latin typeface="Century Gothic"/>
                <a:cs typeface="Century Gothic"/>
              </a:rPr>
              <a:t>I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spc="10" dirty="0">
                <a:latin typeface="Century Gothic"/>
                <a:cs typeface="Century Gothic"/>
              </a:rPr>
              <a:t>like</a:t>
            </a:r>
            <a:r>
              <a:rPr sz="2000" b="1" spc="-4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to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Century Gothic"/>
                <a:cs typeface="Century Gothic"/>
              </a:rPr>
              <a:t>	</a:t>
            </a:r>
            <a:r>
              <a:rPr sz="2000" b="1" dirty="0">
                <a:latin typeface="Century Gothic"/>
                <a:cs typeface="Century Gothic"/>
              </a:rPr>
              <a:t>.</a:t>
            </a:r>
            <a:endParaRPr sz="2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33477" y="2377345"/>
            <a:ext cx="282575" cy="297815"/>
          </a:xfrm>
          <a:custGeom>
            <a:avLst/>
            <a:gdLst/>
            <a:ahLst/>
            <a:cxnLst/>
            <a:rect l="l" t="t" r="r" b="b"/>
            <a:pathLst>
              <a:path w="282575" h="297814">
                <a:moveTo>
                  <a:pt x="259424" y="235347"/>
                </a:moveTo>
                <a:lnTo>
                  <a:pt x="242225" y="235347"/>
                </a:lnTo>
                <a:lnTo>
                  <a:pt x="234883" y="238356"/>
                </a:lnTo>
                <a:lnTo>
                  <a:pt x="222713" y="250395"/>
                </a:lnTo>
                <a:lnTo>
                  <a:pt x="219670" y="257704"/>
                </a:lnTo>
                <a:lnTo>
                  <a:pt x="219670" y="274902"/>
                </a:lnTo>
                <a:lnTo>
                  <a:pt x="222713" y="282244"/>
                </a:lnTo>
                <a:lnTo>
                  <a:pt x="234883" y="294415"/>
                </a:lnTo>
                <a:lnTo>
                  <a:pt x="242225" y="297458"/>
                </a:lnTo>
                <a:lnTo>
                  <a:pt x="259424" y="297458"/>
                </a:lnTo>
                <a:lnTo>
                  <a:pt x="266766" y="294415"/>
                </a:lnTo>
                <a:lnTo>
                  <a:pt x="278937" y="282244"/>
                </a:lnTo>
                <a:lnTo>
                  <a:pt x="281979" y="274902"/>
                </a:lnTo>
                <a:lnTo>
                  <a:pt x="281979" y="257704"/>
                </a:lnTo>
                <a:lnTo>
                  <a:pt x="278937" y="250395"/>
                </a:lnTo>
                <a:lnTo>
                  <a:pt x="266766" y="238356"/>
                </a:lnTo>
                <a:lnTo>
                  <a:pt x="259424" y="235347"/>
                </a:lnTo>
                <a:close/>
              </a:path>
              <a:path w="282575" h="297814">
                <a:moveTo>
                  <a:pt x="115291" y="0"/>
                </a:moveTo>
                <a:lnTo>
                  <a:pt x="32147" y="0"/>
                </a:lnTo>
                <a:lnTo>
                  <a:pt x="0" y="52189"/>
                </a:lnTo>
                <a:lnTo>
                  <a:pt x="60126" y="52189"/>
                </a:lnTo>
                <a:lnTo>
                  <a:pt x="60126" y="291901"/>
                </a:lnTo>
                <a:lnTo>
                  <a:pt x="115291" y="291901"/>
                </a:lnTo>
                <a:lnTo>
                  <a:pt x="115291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40447" y="2599993"/>
            <a:ext cx="87709" cy="87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33477" y="2377346"/>
            <a:ext cx="115570" cy="292100"/>
          </a:xfrm>
          <a:custGeom>
            <a:avLst/>
            <a:gdLst/>
            <a:ahLst/>
            <a:cxnLst/>
            <a:rect l="l" t="t" r="r" b="b"/>
            <a:pathLst>
              <a:path w="115570" h="292100">
                <a:moveTo>
                  <a:pt x="32146" y="0"/>
                </a:moveTo>
                <a:lnTo>
                  <a:pt x="115292" y="0"/>
                </a:lnTo>
                <a:lnTo>
                  <a:pt x="115292" y="291901"/>
                </a:lnTo>
                <a:lnTo>
                  <a:pt x="60126" y="291901"/>
                </a:lnTo>
                <a:lnTo>
                  <a:pt x="60126" y="52189"/>
                </a:lnTo>
                <a:lnTo>
                  <a:pt x="0" y="52189"/>
                </a:lnTo>
                <a:lnTo>
                  <a:pt x="32146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91086" y="2351747"/>
            <a:ext cx="3382367" cy="409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07481" y="3335204"/>
            <a:ext cx="307975" cy="304800"/>
          </a:xfrm>
          <a:custGeom>
            <a:avLst/>
            <a:gdLst/>
            <a:ahLst/>
            <a:cxnLst/>
            <a:rect l="l" t="t" r="r" b="b"/>
            <a:pathLst>
              <a:path w="307975" h="304800">
                <a:moveTo>
                  <a:pt x="285419" y="242689"/>
                </a:moveTo>
                <a:lnTo>
                  <a:pt x="268221" y="242689"/>
                </a:lnTo>
                <a:lnTo>
                  <a:pt x="260879" y="245698"/>
                </a:lnTo>
                <a:lnTo>
                  <a:pt x="248709" y="257737"/>
                </a:lnTo>
                <a:lnTo>
                  <a:pt x="245666" y="265046"/>
                </a:lnTo>
                <a:lnTo>
                  <a:pt x="245666" y="282244"/>
                </a:lnTo>
                <a:lnTo>
                  <a:pt x="248709" y="289586"/>
                </a:lnTo>
                <a:lnTo>
                  <a:pt x="260879" y="301757"/>
                </a:lnTo>
                <a:lnTo>
                  <a:pt x="268221" y="304799"/>
                </a:lnTo>
                <a:lnTo>
                  <a:pt x="285419" y="304799"/>
                </a:lnTo>
                <a:lnTo>
                  <a:pt x="292761" y="301757"/>
                </a:lnTo>
                <a:lnTo>
                  <a:pt x="304933" y="289586"/>
                </a:lnTo>
                <a:lnTo>
                  <a:pt x="307975" y="282244"/>
                </a:lnTo>
                <a:lnTo>
                  <a:pt x="307975" y="265046"/>
                </a:lnTo>
                <a:lnTo>
                  <a:pt x="304933" y="257737"/>
                </a:lnTo>
                <a:lnTo>
                  <a:pt x="292761" y="245698"/>
                </a:lnTo>
                <a:lnTo>
                  <a:pt x="285419" y="242689"/>
                </a:lnTo>
                <a:close/>
              </a:path>
              <a:path w="307975" h="304800">
                <a:moveTo>
                  <a:pt x="191867" y="51991"/>
                </a:moveTo>
                <a:lnTo>
                  <a:pt x="104576" y="51991"/>
                </a:lnTo>
                <a:lnTo>
                  <a:pt x="113004" y="52679"/>
                </a:lnTo>
                <a:lnTo>
                  <a:pt x="120625" y="54744"/>
                </a:lnTo>
                <a:lnTo>
                  <a:pt x="144661" y="90885"/>
                </a:lnTo>
                <a:lnTo>
                  <a:pt x="143985" y="99262"/>
                </a:lnTo>
                <a:lnTo>
                  <a:pt x="127068" y="138180"/>
                </a:lnTo>
                <a:lnTo>
                  <a:pt x="90289" y="180578"/>
                </a:lnTo>
                <a:lnTo>
                  <a:pt x="0" y="272653"/>
                </a:lnTo>
                <a:lnTo>
                  <a:pt x="0" y="299243"/>
                </a:lnTo>
                <a:lnTo>
                  <a:pt x="202208" y="299243"/>
                </a:lnTo>
                <a:lnTo>
                  <a:pt x="202208" y="247848"/>
                </a:lnTo>
                <a:lnTo>
                  <a:pt x="98226" y="247848"/>
                </a:lnTo>
                <a:lnTo>
                  <a:pt x="130968" y="213320"/>
                </a:lnTo>
                <a:lnTo>
                  <a:pt x="164132" y="175170"/>
                </a:lnTo>
                <a:lnTo>
                  <a:pt x="185042" y="142478"/>
                </a:lnTo>
                <a:lnTo>
                  <a:pt x="198902" y="99764"/>
                </a:lnTo>
                <a:lnTo>
                  <a:pt x="199826" y="86518"/>
                </a:lnTo>
                <a:lnTo>
                  <a:pt x="199064" y="75648"/>
                </a:lnTo>
                <a:lnTo>
                  <a:pt x="196776" y="64864"/>
                </a:lnTo>
                <a:lnTo>
                  <a:pt x="192962" y="54167"/>
                </a:lnTo>
                <a:lnTo>
                  <a:pt x="191867" y="51991"/>
                </a:lnTo>
                <a:close/>
              </a:path>
              <a:path w="307975" h="304800">
                <a:moveTo>
                  <a:pt x="108149" y="0"/>
                </a:moveTo>
                <a:lnTo>
                  <a:pt x="68982" y="6771"/>
                </a:lnTo>
                <a:lnTo>
                  <a:pt x="25444" y="41888"/>
                </a:lnTo>
                <a:lnTo>
                  <a:pt x="10610" y="79046"/>
                </a:lnTo>
                <a:lnTo>
                  <a:pt x="7937" y="101401"/>
                </a:lnTo>
                <a:lnTo>
                  <a:pt x="62111" y="101401"/>
                </a:lnTo>
                <a:lnTo>
                  <a:pt x="63202" y="90586"/>
                </a:lnTo>
                <a:lnTo>
                  <a:pt x="65683" y="80962"/>
                </a:lnTo>
                <a:lnTo>
                  <a:pt x="96019" y="52822"/>
                </a:lnTo>
                <a:lnTo>
                  <a:pt x="104576" y="51991"/>
                </a:lnTo>
                <a:lnTo>
                  <a:pt x="191867" y="51991"/>
                </a:lnTo>
                <a:lnTo>
                  <a:pt x="187623" y="43557"/>
                </a:lnTo>
                <a:lnTo>
                  <a:pt x="155079" y="11211"/>
                </a:lnTo>
                <a:lnTo>
                  <a:pt x="121053" y="700"/>
                </a:lnTo>
                <a:lnTo>
                  <a:pt x="108149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40447" y="3565193"/>
            <a:ext cx="87709" cy="87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7481" y="3335204"/>
            <a:ext cx="202565" cy="299720"/>
          </a:xfrm>
          <a:custGeom>
            <a:avLst/>
            <a:gdLst/>
            <a:ahLst/>
            <a:cxnLst/>
            <a:rect l="l" t="t" r="r" b="b"/>
            <a:pathLst>
              <a:path w="202565" h="299720">
                <a:moveTo>
                  <a:pt x="108148" y="0"/>
                </a:moveTo>
                <a:lnTo>
                  <a:pt x="155078" y="11211"/>
                </a:lnTo>
                <a:lnTo>
                  <a:pt x="187622" y="43557"/>
                </a:lnTo>
                <a:lnTo>
                  <a:pt x="199826" y="86518"/>
                </a:lnTo>
                <a:lnTo>
                  <a:pt x="198902" y="99764"/>
                </a:lnTo>
                <a:lnTo>
                  <a:pt x="185042" y="142478"/>
                </a:lnTo>
                <a:lnTo>
                  <a:pt x="164132" y="175170"/>
                </a:lnTo>
                <a:lnTo>
                  <a:pt x="130968" y="213320"/>
                </a:lnTo>
                <a:lnTo>
                  <a:pt x="98226" y="247848"/>
                </a:lnTo>
                <a:lnTo>
                  <a:pt x="202207" y="247848"/>
                </a:lnTo>
                <a:lnTo>
                  <a:pt x="202207" y="299243"/>
                </a:lnTo>
                <a:lnTo>
                  <a:pt x="0" y="299243"/>
                </a:lnTo>
                <a:lnTo>
                  <a:pt x="0" y="272653"/>
                </a:lnTo>
                <a:lnTo>
                  <a:pt x="90289" y="180578"/>
                </a:lnTo>
                <a:lnTo>
                  <a:pt x="105289" y="164820"/>
                </a:lnTo>
                <a:lnTo>
                  <a:pt x="133846" y="127297"/>
                </a:lnTo>
                <a:lnTo>
                  <a:pt x="144660" y="90884"/>
                </a:lnTo>
                <a:lnTo>
                  <a:pt x="143960" y="82816"/>
                </a:lnTo>
                <a:lnTo>
                  <a:pt x="113003" y="52678"/>
                </a:lnTo>
                <a:lnTo>
                  <a:pt x="104576" y="51990"/>
                </a:lnTo>
                <a:lnTo>
                  <a:pt x="96018" y="52821"/>
                </a:lnTo>
                <a:lnTo>
                  <a:pt x="65682" y="80962"/>
                </a:lnTo>
                <a:lnTo>
                  <a:pt x="62110" y="101401"/>
                </a:lnTo>
                <a:lnTo>
                  <a:pt x="7937" y="101401"/>
                </a:lnTo>
                <a:lnTo>
                  <a:pt x="16445" y="59208"/>
                </a:lnTo>
                <a:lnTo>
                  <a:pt x="37603" y="27086"/>
                </a:lnTo>
                <a:lnTo>
                  <a:pt x="87591" y="1692"/>
                </a:lnTo>
                <a:lnTo>
                  <a:pt x="108148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65686" y="3322504"/>
            <a:ext cx="2274292" cy="3964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10856" y="4313104"/>
            <a:ext cx="304800" cy="306705"/>
          </a:xfrm>
          <a:custGeom>
            <a:avLst/>
            <a:gdLst/>
            <a:ahLst/>
            <a:cxnLst/>
            <a:rect l="l" t="t" r="r" b="b"/>
            <a:pathLst>
              <a:path w="304800" h="306704">
                <a:moveTo>
                  <a:pt x="282045" y="242689"/>
                </a:moveTo>
                <a:lnTo>
                  <a:pt x="264847" y="242689"/>
                </a:lnTo>
                <a:lnTo>
                  <a:pt x="257505" y="245699"/>
                </a:lnTo>
                <a:lnTo>
                  <a:pt x="245334" y="257737"/>
                </a:lnTo>
                <a:lnTo>
                  <a:pt x="242291" y="265046"/>
                </a:lnTo>
                <a:lnTo>
                  <a:pt x="242291" y="282244"/>
                </a:lnTo>
                <a:lnTo>
                  <a:pt x="245334" y="289586"/>
                </a:lnTo>
                <a:lnTo>
                  <a:pt x="257505" y="301757"/>
                </a:lnTo>
                <a:lnTo>
                  <a:pt x="264847" y="304799"/>
                </a:lnTo>
                <a:lnTo>
                  <a:pt x="282045" y="304799"/>
                </a:lnTo>
                <a:lnTo>
                  <a:pt x="289387" y="301757"/>
                </a:lnTo>
                <a:lnTo>
                  <a:pt x="301558" y="289586"/>
                </a:lnTo>
                <a:lnTo>
                  <a:pt x="304600" y="282244"/>
                </a:lnTo>
                <a:lnTo>
                  <a:pt x="304600" y="265046"/>
                </a:lnTo>
                <a:lnTo>
                  <a:pt x="301558" y="257737"/>
                </a:lnTo>
                <a:lnTo>
                  <a:pt x="289387" y="245699"/>
                </a:lnTo>
                <a:lnTo>
                  <a:pt x="282045" y="242689"/>
                </a:lnTo>
                <a:close/>
              </a:path>
              <a:path w="304800" h="306704">
                <a:moveTo>
                  <a:pt x="54966" y="210939"/>
                </a:moveTo>
                <a:lnTo>
                  <a:pt x="0" y="210939"/>
                </a:lnTo>
                <a:lnTo>
                  <a:pt x="2802" y="231905"/>
                </a:lnTo>
                <a:lnTo>
                  <a:pt x="29368" y="280888"/>
                </a:lnTo>
                <a:lnTo>
                  <a:pt x="78369" y="304979"/>
                </a:lnTo>
                <a:lnTo>
                  <a:pt x="98623" y="306585"/>
                </a:lnTo>
                <a:lnTo>
                  <a:pt x="120054" y="304880"/>
                </a:lnTo>
                <a:lnTo>
                  <a:pt x="156963" y="291238"/>
                </a:lnTo>
                <a:lnTo>
                  <a:pt x="185116" y="264907"/>
                </a:lnTo>
                <a:lnTo>
                  <a:pt x="190426" y="255587"/>
                </a:lnTo>
                <a:lnTo>
                  <a:pt x="101600" y="255587"/>
                </a:lnTo>
                <a:lnTo>
                  <a:pt x="92676" y="254899"/>
                </a:lnTo>
                <a:lnTo>
                  <a:pt x="60696" y="230658"/>
                </a:lnTo>
                <a:lnTo>
                  <a:pt x="57292" y="221524"/>
                </a:lnTo>
                <a:lnTo>
                  <a:pt x="54966" y="210939"/>
                </a:lnTo>
                <a:close/>
              </a:path>
              <a:path w="304800" h="306704">
                <a:moveTo>
                  <a:pt x="182069" y="53379"/>
                </a:moveTo>
                <a:lnTo>
                  <a:pt x="109007" y="53379"/>
                </a:lnTo>
                <a:lnTo>
                  <a:pt x="116283" y="55993"/>
                </a:lnTo>
                <a:lnTo>
                  <a:pt x="127396" y="66443"/>
                </a:lnTo>
                <a:lnTo>
                  <a:pt x="130175" y="73024"/>
                </a:lnTo>
                <a:lnTo>
                  <a:pt x="130175" y="87048"/>
                </a:lnTo>
                <a:lnTo>
                  <a:pt x="97060" y="114920"/>
                </a:lnTo>
                <a:lnTo>
                  <a:pt x="79573" y="117276"/>
                </a:lnTo>
                <a:lnTo>
                  <a:pt x="79573" y="164901"/>
                </a:lnTo>
                <a:lnTo>
                  <a:pt x="119793" y="172975"/>
                </a:lnTo>
                <a:lnTo>
                  <a:pt x="145565" y="202989"/>
                </a:lnTo>
                <a:lnTo>
                  <a:pt x="146644" y="212526"/>
                </a:lnTo>
                <a:lnTo>
                  <a:pt x="145844" y="221208"/>
                </a:lnTo>
                <a:lnTo>
                  <a:pt x="119384" y="252462"/>
                </a:lnTo>
                <a:lnTo>
                  <a:pt x="101600" y="255587"/>
                </a:lnTo>
                <a:lnTo>
                  <a:pt x="190426" y="255587"/>
                </a:lnTo>
                <a:lnTo>
                  <a:pt x="194170" y="249014"/>
                </a:lnTo>
                <a:lnTo>
                  <a:pt x="199602" y="231619"/>
                </a:lnTo>
                <a:lnTo>
                  <a:pt x="201413" y="212724"/>
                </a:lnTo>
                <a:lnTo>
                  <a:pt x="200476" y="199771"/>
                </a:lnTo>
                <a:lnTo>
                  <a:pt x="178214" y="157056"/>
                </a:lnTo>
                <a:lnTo>
                  <a:pt x="144858" y="138510"/>
                </a:lnTo>
                <a:lnTo>
                  <a:pt x="154377" y="133164"/>
                </a:lnTo>
                <a:lnTo>
                  <a:pt x="180360" y="104266"/>
                </a:lnTo>
                <a:lnTo>
                  <a:pt x="186331" y="76993"/>
                </a:lnTo>
                <a:lnTo>
                  <a:pt x="184812" y="61850"/>
                </a:lnTo>
                <a:lnTo>
                  <a:pt x="182069" y="53379"/>
                </a:lnTo>
                <a:close/>
              </a:path>
              <a:path w="304800" h="306704">
                <a:moveTo>
                  <a:pt x="101798" y="0"/>
                </a:moveTo>
                <a:lnTo>
                  <a:pt x="49075" y="15404"/>
                </a:lnTo>
                <a:lnTo>
                  <a:pt x="19595" y="50204"/>
                </a:lnTo>
                <a:lnTo>
                  <a:pt x="11706" y="79374"/>
                </a:lnTo>
                <a:lnTo>
                  <a:pt x="65087" y="79374"/>
                </a:lnTo>
                <a:lnTo>
                  <a:pt x="67468" y="71701"/>
                </a:lnTo>
                <a:lnTo>
                  <a:pt x="71899" y="65450"/>
                </a:lnTo>
                <a:lnTo>
                  <a:pt x="84865" y="55793"/>
                </a:lnTo>
                <a:lnTo>
                  <a:pt x="92075" y="53379"/>
                </a:lnTo>
                <a:lnTo>
                  <a:pt x="182069" y="53379"/>
                </a:lnTo>
                <a:lnTo>
                  <a:pt x="180254" y="47774"/>
                </a:lnTo>
                <a:lnTo>
                  <a:pt x="149143" y="12836"/>
                </a:lnTo>
                <a:lnTo>
                  <a:pt x="119031" y="1426"/>
                </a:lnTo>
                <a:lnTo>
                  <a:pt x="101798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0447" y="4543093"/>
            <a:ext cx="87709" cy="87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0855" y="4313104"/>
            <a:ext cx="201930" cy="306705"/>
          </a:xfrm>
          <a:custGeom>
            <a:avLst/>
            <a:gdLst/>
            <a:ahLst/>
            <a:cxnLst/>
            <a:rect l="l" t="t" r="r" b="b"/>
            <a:pathLst>
              <a:path w="201929" h="306704">
                <a:moveTo>
                  <a:pt x="101798" y="0"/>
                </a:moveTo>
                <a:lnTo>
                  <a:pt x="149144" y="12836"/>
                </a:lnTo>
                <a:lnTo>
                  <a:pt x="180255" y="47773"/>
                </a:lnTo>
                <a:lnTo>
                  <a:pt x="186332" y="76993"/>
                </a:lnTo>
                <a:lnTo>
                  <a:pt x="185669" y="86506"/>
                </a:lnTo>
                <a:lnTo>
                  <a:pt x="162693" y="127049"/>
                </a:lnTo>
                <a:lnTo>
                  <a:pt x="144859" y="138509"/>
                </a:lnTo>
                <a:lnTo>
                  <a:pt x="157429" y="143216"/>
                </a:lnTo>
                <a:lnTo>
                  <a:pt x="192986" y="176503"/>
                </a:lnTo>
                <a:lnTo>
                  <a:pt x="201414" y="212724"/>
                </a:lnTo>
                <a:lnTo>
                  <a:pt x="199603" y="231619"/>
                </a:lnTo>
                <a:lnTo>
                  <a:pt x="172442" y="279300"/>
                </a:lnTo>
                <a:lnTo>
                  <a:pt x="139501" y="299764"/>
                </a:lnTo>
                <a:lnTo>
                  <a:pt x="98623" y="306585"/>
                </a:lnTo>
                <a:lnTo>
                  <a:pt x="78370" y="304979"/>
                </a:lnTo>
                <a:lnTo>
                  <a:pt x="29368" y="280888"/>
                </a:lnTo>
                <a:lnTo>
                  <a:pt x="2803" y="231905"/>
                </a:lnTo>
                <a:lnTo>
                  <a:pt x="0" y="210939"/>
                </a:lnTo>
                <a:lnTo>
                  <a:pt x="54967" y="210939"/>
                </a:lnTo>
                <a:lnTo>
                  <a:pt x="57292" y="221524"/>
                </a:lnTo>
                <a:lnTo>
                  <a:pt x="60697" y="230658"/>
                </a:lnTo>
                <a:lnTo>
                  <a:pt x="92676" y="254899"/>
                </a:lnTo>
                <a:lnTo>
                  <a:pt x="101600" y="255587"/>
                </a:lnTo>
                <a:lnTo>
                  <a:pt x="110907" y="254806"/>
                </a:lnTo>
                <a:lnTo>
                  <a:pt x="143445" y="229195"/>
                </a:lnTo>
                <a:lnTo>
                  <a:pt x="146645" y="212526"/>
                </a:lnTo>
                <a:lnTo>
                  <a:pt x="145566" y="202989"/>
                </a:lnTo>
                <a:lnTo>
                  <a:pt x="119794" y="172975"/>
                </a:lnTo>
                <a:lnTo>
                  <a:pt x="79573" y="164901"/>
                </a:lnTo>
                <a:lnTo>
                  <a:pt x="79573" y="117276"/>
                </a:lnTo>
                <a:lnTo>
                  <a:pt x="121080" y="103650"/>
                </a:lnTo>
                <a:lnTo>
                  <a:pt x="130174" y="87047"/>
                </a:lnTo>
                <a:lnTo>
                  <a:pt x="130174" y="80962"/>
                </a:lnTo>
                <a:lnTo>
                  <a:pt x="130174" y="73024"/>
                </a:lnTo>
                <a:lnTo>
                  <a:pt x="127396" y="66443"/>
                </a:lnTo>
                <a:lnTo>
                  <a:pt x="121840" y="61217"/>
                </a:lnTo>
                <a:lnTo>
                  <a:pt x="116284" y="55992"/>
                </a:lnTo>
                <a:lnTo>
                  <a:pt x="109008" y="53379"/>
                </a:lnTo>
                <a:lnTo>
                  <a:pt x="100012" y="53379"/>
                </a:lnTo>
                <a:lnTo>
                  <a:pt x="92075" y="53379"/>
                </a:lnTo>
                <a:lnTo>
                  <a:pt x="84865" y="55794"/>
                </a:lnTo>
                <a:lnTo>
                  <a:pt x="78382" y="60622"/>
                </a:lnTo>
                <a:lnTo>
                  <a:pt x="71900" y="65451"/>
                </a:lnTo>
                <a:lnTo>
                  <a:pt x="67468" y="71702"/>
                </a:lnTo>
                <a:lnTo>
                  <a:pt x="65087" y="79374"/>
                </a:lnTo>
                <a:lnTo>
                  <a:pt x="11707" y="79374"/>
                </a:lnTo>
                <a:lnTo>
                  <a:pt x="26330" y="38000"/>
                </a:lnTo>
                <a:lnTo>
                  <a:pt x="64938" y="6846"/>
                </a:lnTo>
                <a:lnTo>
                  <a:pt x="82512" y="1711"/>
                </a:lnTo>
                <a:lnTo>
                  <a:pt x="101798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68663" y="4294847"/>
            <a:ext cx="3090266" cy="335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07085" y="5291004"/>
            <a:ext cx="308610" cy="304800"/>
          </a:xfrm>
          <a:custGeom>
            <a:avLst/>
            <a:gdLst/>
            <a:ahLst/>
            <a:cxnLst/>
            <a:rect l="l" t="t" r="r" b="b"/>
            <a:pathLst>
              <a:path w="308609" h="304800">
                <a:moveTo>
                  <a:pt x="285816" y="242689"/>
                </a:moveTo>
                <a:lnTo>
                  <a:pt x="268617" y="242689"/>
                </a:lnTo>
                <a:lnTo>
                  <a:pt x="261275" y="245699"/>
                </a:lnTo>
                <a:lnTo>
                  <a:pt x="249105" y="257737"/>
                </a:lnTo>
                <a:lnTo>
                  <a:pt x="246062" y="265046"/>
                </a:lnTo>
                <a:lnTo>
                  <a:pt x="246062" y="282244"/>
                </a:lnTo>
                <a:lnTo>
                  <a:pt x="249105" y="289586"/>
                </a:lnTo>
                <a:lnTo>
                  <a:pt x="261275" y="301757"/>
                </a:lnTo>
                <a:lnTo>
                  <a:pt x="268617" y="304799"/>
                </a:lnTo>
                <a:lnTo>
                  <a:pt x="285816" y="304799"/>
                </a:lnTo>
                <a:lnTo>
                  <a:pt x="293157" y="301757"/>
                </a:lnTo>
                <a:lnTo>
                  <a:pt x="305329" y="289586"/>
                </a:lnTo>
                <a:lnTo>
                  <a:pt x="308371" y="282244"/>
                </a:lnTo>
                <a:lnTo>
                  <a:pt x="308371" y="265046"/>
                </a:lnTo>
                <a:lnTo>
                  <a:pt x="305329" y="257737"/>
                </a:lnTo>
                <a:lnTo>
                  <a:pt x="293157" y="245699"/>
                </a:lnTo>
                <a:lnTo>
                  <a:pt x="285816" y="242689"/>
                </a:lnTo>
                <a:close/>
              </a:path>
              <a:path w="308609" h="304800">
                <a:moveTo>
                  <a:pt x="181768" y="239316"/>
                </a:moveTo>
                <a:lnTo>
                  <a:pt x="127396" y="239316"/>
                </a:lnTo>
                <a:lnTo>
                  <a:pt x="127396" y="299243"/>
                </a:lnTo>
                <a:lnTo>
                  <a:pt x="181768" y="299243"/>
                </a:lnTo>
                <a:lnTo>
                  <a:pt x="181768" y="239316"/>
                </a:lnTo>
                <a:close/>
              </a:path>
              <a:path w="308609" h="304800">
                <a:moveTo>
                  <a:pt x="181768" y="0"/>
                </a:moveTo>
                <a:lnTo>
                  <a:pt x="126206" y="0"/>
                </a:lnTo>
                <a:lnTo>
                  <a:pt x="0" y="187920"/>
                </a:lnTo>
                <a:lnTo>
                  <a:pt x="0" y="239316"/>
                </a:lnTo>
                <a:lnTo>
                  <a:pt x="207764" y="239316"/>
                </a:lnTo>
                <a:lnTo>
                  <a:pt x="207764" y="187920"/>
                </a:lnTo>
                <a:lnTo>
                  <a:pt x="60721" y="187920"/>
                </a:lnTo>
                <a:lnTo>
                  <a:pt x="127396" y="90091"/>
                </a:lnTo>
                <a:lnTo>
                  <a:pt x="181768" y="90091"/>
                </a:lnTo>
                <a:lnTo>
                  <a:pt x="181768" y="0"/>
                </a:lnTo>
                <a:close/>
              </a:path>
              <a:path w="308609" h="304800">
                <a:moveTo>
                  <a:pt x="181768" y="90091"/>
                </a:moveTo>
                <a:lnTo>
                  <a:pt x="127396" y="90091"/>
                </a:lnTo>
                <a:lnTo>
                  <a:pt x="127396" y="187920"/>
                </a:lnTo>
                <a:lnTo>
                  <a:pt x="181768" y="187920"/>
                </a:lnTo>
                <a:lnTo>
                  <a:pt x="181768" y="90091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40447" y="5520993"/>
            <a:ext cx="87709" cy="875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67806" y="5381094"/>
            <a:ext cx="66675" cy="98425"/>
          </a:xfrm>
          <a:custGeom>
            <a:avLst/>
            <a:gdLst/>
            <a:ahLst/>
            <a:cxnLst/>
            <a:rect l="l" t="t" r="r" b="b"/>
            <a:pathLst>
              <a:path w="66675" h="98425">
                <a:moveTo>
                  <a:pt x="66675" y="0"/>
                </a:moveTo>
                <a:lnTo>
                  <a:pt x="0" y="97829"/>
                </a:lnTo>
                <a:lnTo>
                  <a:pt x="66675" y="97829"/>
                </a:lnTo>
                <a:lnTo>
                  <a:pt x="66675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07084" y="5291004"/>
            <a:ext cx="208279" cy="299720"/>
          </a:xfrm>
          <a:custGeom>
            <a:avLst/>
            <a:gdLst/>
            <a:ahLst/>
            <a:cxnLst/>
            <a:rect l="l" t="t" r="r" b="b"/>
            <a:pathLst>
              <a:path w="208279" h="299720">
                <a:moveTo>
                  <a:pt x="126206" y="0"/>
                </a:moveTo>
                <a:lnTo>
                  <a:pt x="181768" y="0"/>
                </a:lnTo>
                <a:lnTo>
                  <a:pt x="181768" y="187920"/>
                </a:lnTo>
                <a:lnTo>
                  <a:pt x="207763" y="187920"/>
                </a:lnTo>
                <a:lnTo>
                  <a:pt x="207763" y="239315"/>
                </a:lnTo>
                <a:lnTo>
                  <a:pt x="181768" y="239315"/>
                </a:lnTo>
                <a:lnTo>
                  <a:pt x="181768" y="299243"/>
                </a:lnTo>
                <a:lnTo>
                  <a:pt x="127396" y="299243"/>
                </a:lnTo>
                <a:lnTo>
                  <a:pt x="127396" y="239315"/>
                </a:lnTo>
                <a:lnTo>
                  <a:pt x="0" y="239315"/>
                </a:lnTo>
                <a:lnTo>
                  <a:pt x="0" y="187920"/>
                </a:lnTo>
                <a:lnTo>
                  <a:pt x="126206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888" y="5272747"/>
            <a:ext cx="2839441" cy="335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55384-E2CD-41FC-A216-75ED535C32E8}"/>
              </a:ext>
            </a:extLst>
          </p:cNvPr>
          <p:cNvSpPr txBox="1"/>
          <p:nvPr/>
        </p:nvSpPr>
        <p:spPr>
          <a:xfrm>
            <a:off x="838200" y="1295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What did I learn today?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50" y="1085850"/>
            <a:ext cx="6324600" cy="3238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1350" y="1085850"/>
            <a:ext cx="6324600" cy="3238500"/>
          </a:xfrm>
          <a:custGeom>
            <a:avLst/>
            <a:gdLst/>
            <a:ahLst/>
            <a:cxnLst/>
            <a:rect l="l" t="t" r="r" b="b"/>
            <a:pathLst>
              <a:path w="6324600" h="3238500">
                <a:moveTo>
                  <a:pt x="6242364" y="0"/>
                </a:moveTo>
                <a:lnTo>
                  <a:pt x="82234" y="0"/>
                </a:lnTo>
                <a:lnTo>
                  <a:pt x="63545" y="0"/>
                </a:lnTo>
                <a:lnTo>
                  <a:pt x="48593" y="5612"/>
                </a:lnTo>
                <a:lnTo>
                  <a:pt x="37379" y="11225"/>
                </a:lnTo>
                <a:lnTo>
                  <a:pt x="22427" y="16838"/>
                </a:lnTo>
                <a:lnTo>
                  <a:pt x="14951" y="28063"/>
                </a:lnTo>
                <a:lnTo>
                  <a:pt x="7475" y="36482"/>
                </a:lnTo>
                <a:lnTo>
                  <a:pt x="0" y="47707"/>
                </a:lnTo>
                <a:lnTo>
                  <a:pt x="0" y="61739"/>
                </a:lnTo>
                <a:lnTo>
                  <a:pt x="0" y="2912966"/>
                </a:lnTo>
                <a:lnTo>
                  <a:pt x="0" y="2926998"/>
                </a:lnTo>
                <a:lnTo>
                  <a:pt x="7475" y="2938223"/>
                </a:lnTo>
                <a:lnTo>
                  <a:pt x="14951" y="2946642"/>
                </a:lnTo>
                <a:lnTo>
                  <a:pt x="22427" y="2957868"/>
                </a:lnTo>
                <a:lnTo>
                  <a:pt x="37379" y="2963480"/>
                </a:lnTo>
                <a:lnTo>
                  <a:pt x="48593" y="2969093"/>
                </a:lnTo>
                <a:lnTo>
                  <a:pt x="63545" y="2974705"/>
                </a:lnTo>
                <a:lnTo>
                  <a:pt x="82234" y="2974705"/>
                </a:lnTo>
                <a:lnTo>
                  <a:pt x="885892" y="2974705"/>
                </a:lnTo>
                <a:lnTo>
                  <a:pt x="1214832" y="3221662"/>
                </a:lnTo>
                <a:lnTo>
                  <a:pt x="1226045" y="3227275"/>
                </a:lnTo>
                <a:lnTo>
                  <a:pt x="1240997" y="3232887"/>
                </a:lnTo>
                <a:lnTo>
                  <a:pt x="1255949" y="3238500"/>
                </a:lnTo>
                <a:lnTo>
                  <a:pt x="1270901" y="3238500"/>
                </a:lnTo>
                <a:lnTo>
                  <a:pt x="1285852" y="3238500"/>
                </a:lnTo>
                <a:lnTo>
                  <a:pt x="1300804" y="3232887"/>
                </a:lnTo>
                <a:lnTo>
                  <a:pt x="1315756" y="3227275"/>
                </a:lnTo>
                <a:lnTo>
                  <a:pt x="1326970" y="3221662"/>
                </a:lnTo>
                <a:lnTo>
                  <a:pt x="1655909" y="2974705"/>
                </a:lnTo>
                <a:lnTo>
                  <a:pt x="6242364" y="2974705"/>
                </a:lnTo>
                <a:lnTo>
                  <a:pt x="6261055" y="2974705"/>
                </a:lnTo>
                <a:lnTo>
                  <a:pt x="6276007" y="2969093"/>
                </a:lnTo>
                <a:lnTo>
                  <a:pt x="6287221" y="2963480"/>
                </a:lnTo>
                <a:lnTo>
                  <a:pt x="6302172" y="2957868"/>
                </a:lnTo>
                <a:lnTo>
                  <a:pt x="6309648" y="2946642"/>
                </a:lnTo>
                <a:lnTo>
                  <a:pt x="6317124" y="2938223"/>
                </a:lnTo>
                <a:lnTo>
                  <a:pt x="6324600" y="2926998"/>
                </a:lnTo>
                <a:lnTo>
                  <a:pt x="6324600" y="2912966"/>
                </a:lnTo>
                <a:lnTo>
                  <a:pt x="6324600" y="61739"/>
                </a:lnTo>
                <a:lnTo>
                  <a:pt x="6324600" y="47707"/>
                </a:lnTo>
                <a:lnTo>
                  <a:pt x="6317124" y="36482"/>
                </a:lnTo>
                <a:lnTo>
                  <a:pt x="6309648" y="28063"/>
                </a:lnTo>
                <a:lnTo>
                  <a:pt x="6302172" y="16838"/>
                </a:lnTo>
                <a:lnTo>
                  <a:pt x="6287221" y="11225"/>
                </a:lnTo>
                <a:lnTo>
                  <a:pt x="6276007" y="5612"/>
                </a:lnTo>
                <a:lnTo>
                  <a:pt x="6261055" y="0"/>
                </a:lnTo>
                <a:lnTo>
                  <a:pt x="6242364" y="0"/>
                </a:lnTo>
                <a:close/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400" y="2667000"/>
            <a:ext cx="3746500" cy="1231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2239" y="2859087"/>
            <a:ext cx="3004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EFEFE"/>
                </a:solidFill>
                <a:latin typeface="Century Gothic"/>
                <a:cs typeface="Century Gothic"/>
              </a:rPr>
              <a:t>Let’s</a:t>
            </a:r>
            <a:r>
              <a:rPr sz="4200" b="1" spc="-8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200" b="1" dirty="0">
                <a:solidFill>
                  <a:srgbClr val="FEFEFE"/>
                </a:solidFill>
                <a:latin typeface="Century Gothic"/>
                <a:cs typeface="Century Gothic"/>
              </a:rPr>
              <a:t>review</a:t>
            </a:r>
            <a:endParaRPr sz="4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61250" y="1085850"/>
            <a:ext cx="4730750" cy="5772150"/>
          </a:xfrm>
          <a:custGeom>
            <a:avLst/>
            <a:gdLst/>
            <a:ahLst/>
            <a:cxnLst/>
            <a:rect l="l" t="t" r="r" b="b"/>
            <a:pathLst>
              <a:path w="4730750" h="5772150">
                <a:moveTo>
                  <a:pt x="0" y="0"/>
                </a:moveTo>
                <a:lnTo>
                  <a:pt x="4730750" y="0"/>
                </a:lnTo>
                <a:lnTo>
                  <a:pt x="4730750" y="5772150"/>
                </a:lnTo>
                <a:lnTo>
                  <a:pt x="0" y="5772150"/>
                </a:lnTo>
                <a:lnTo>
                  <a:pt x="0" y="0"/>
                </a:lnTo>
                <a:close/>
              </a:path>
            </a:pathLst>
          </a:custGeom>
          <a:solidFill>
            <a:srgbClr val="D5CB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1250" y="1079500"/>
            <a:ext cx="4730750" cy="12700"/>
          </a:xfrm>
          <a:custGeom>
            <a:avLst/>
            <a:gdLst/>
            <a:ahLst/>
            <a:cxnLst/>
            <a:rect l="l" t="t" r="r" b="b"/>
            <a:pathLst>
              <a:path w="4730750" h="12700">
                <a:moveTo>
                  <a:pt x="0" y="0"/>
                </a:moveTo>
                <a:lnTo>
                  <a:pt x="4730750" y="0"/>
                </a:lnTo>
                <a:lnTo>
                  <a:pt x="473075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B5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1250" y="1085850"/>
            <a:ext cx="0" cy="5772150"/>
          </a:xfrm>
          <a:custGeom>
            <a:avLst/>
            <a:gdLst/>
            <a:ahLst/>
            <a:cxnLst/>
            <a:rect l="l" t="t" r="r" b="b"/>
            <a:pathLst>
              <a:path h="5772150">
                <a:moveTo>
                  <a:pt x="0" y="5772150"/>
                </a:moveTo>
                <a:lnTo>
                  <a:pt x="0" y="0"/>
                </a:lnTo>
              </a:path>
            </a:pathLst>
          </a:custGeom>
          <a:ln w="127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33477" y="1645827"/>
            <a:ext cx="282575" cy="297815"/>
          </a:xfrm>
          <a:custGeom>
            <a:avLst/>
            <a:gdLst/>
            <a:ahLst/>
            <a:cxnLst/>
            <a:rect l="l" t="t" r="r" b="b"/>
            <a:pathLst>
              <a:path w="282575" h="297814">
                <a:moveTo>
                  <a:pt x="259424" y="235346"/>
                </a:moveTo>
                <a:lnTo>
                  <a:pt x="242225" y="235346"/>
                </a:lnTo>
                <a:lnTo>
                  <a:pt x="234883" y="238356"/>
                </a:lnTo>
                <a:lnTo>
                  <a:pt x="222713" y="250394"/>
                </a:lnTo>
                <a:lnTo>
                  <a:pt x="219670" y="257703"/>
                </a:lnTo>
                <a:lnTo>
                  <a:pt x="219670" y="274901"/>
                </a:lnTo>
                <a:lnTo>
                  <a:pt x="222713" y="282243"/>
                </a:lnTo>
                <a:lnTo>
                  <a:pt x="234883" y="294413"/>
                </a:lnTo>
                <a:lnTo>
                  <a:pt x="242225" y="297456"/>
                </a:lnTo>
                <a:lnTo>
                  <a:pt x="259424" y="297456"/>
                </a:lnTo>
                <a:lnTo>
                  <a:pt x="266766" y="294413"/>
                </a:lnTo>
                <a:lnTo>
                  <a:pt x="278937" y="282243"/>
                </a:lnTo>
                <a:lnTo>
                  <a:pt x="281979" y="274901"/>
                </a:lnTo>
                <a:lnTo>
                  <a:pt x="281979" y="257703"/>
                </a:lnTo>
                <a:lnTo>
                  <a:pt x="278937" y="250394"/>
                </a:lnTo>
                <a:lnTo>
                  <a:pt x="266766" y="238356"/>
                </a:lnTo>
                <a:lnTo>
                  <a:pt x="259424" y="235346"/>
                </a:lnTo>
                <a:close/>
              </a:path>
              <a:path w="282575" h="297814">
                <a:moveTo>
                  <a:pt x="115291" y="0"/>
                </a:moveTo>
                <a:lnTo>
                  <a:pt x="32147" y="0"/>
                </a:lnTo>
                <a:lnTo>
                  <a:pt x="0" y="52188"/>
                </a:lnTo>
                <a:lnTo>
                  <a:pt x="60126" y="52188"/>
                </a:lnTo>
                <a:lnTo>
                  <a:pt x="60126" y="291900"/>
                </a:lnTo>
                <a:lnTo>
                  <a:pt x="115291" y="291900"/>
                </a:lnTo>
                <a:lnTo>
                  <a:pt x="115291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0447" y="1868473"/>
            <a:ext cx="87709" cy="875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33477" y="1645826"/>
            <a:ext cx="115570" cy="292100"/>
          </a:xfrm>
          <a:custGeom>
            <a:avLst/>
            <a:gdLst/>
            <a:ahLst/>
            <a:cxnLst/>
            <a:rect l="l" t="t" r="r" b="b"/>
            <a:pathLst>
              <a:path w="115570" h="292100">
                <a:moveTo>
                  <a:pt x="32146" y="0"/>
                </a:moveTo>
                <a:lnTo>
                  <a:pt x="115292" y="0"/>
                </a:lnTo>
                <a:lnTo>
                  <a:pt x="115292" y="291901"/>
                </a:lnTo>
                <a:lnTo>
                  <a:pt x="60126" y="291901"/>
                </a:lnTo>
                <a:lnTo>
                  <a:pt x="60126" y="52189"/>
                </a:lnTo>
                <a:lnTo>
                  <a:pt x="0" y="52189"/>
                </a:lnTo>
                <a:lnTo>
                  <a:pt x="32146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90689" y="1625784"/>
            <a:ext cx="2955131" cy="4036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27200" y="4356100"/>
            <a:ext cx="3111500" cy="218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50" y="1085850"/>
            <a:ext cx="6324600" cy="3238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1350" y="1085850"/>
            <a:ext cx="6324600" cy="3238500"/>
          </a:xfrm>
          <a:custGeom>
            <a:avLst/>
            <a:gdLst/>
            <a:ahLst/>
            <a:cxnLst/>
            <a:rect l="l" t="t" r="r" b="b"/>
            <a:pathLst>
              <a:path w="6324600" h="3238500">
                <a:moveTo>
                  <a:pt x="6242364" y="0"/>
                </a:moveTo>
                <a:lnTo>
                  <a:pt x="82234" y="0"/>
                </a:lnTo>
                <a:lnTo>
                  <a:pt x="63545" y="0"/>
                </a:lnTo>
                <a:lnTo>
                  <a:pt x="48593" y="5612"/>
                </a:lnTo>
                <a:lnTo>
                  <a:pt x="37379" y="11225"/>
                </a:lnTo>
                <a:lnTo>
                  <a:pt x="22427" y="16838"/>
                </a:lnTo>
                <a:lnTo>
                  <a:pt x="14951" y="28063"/>
                </a:lnTo>
                <a:lnTo>
                  <a:pt x="7475" y="36482"/>
                </a:lnTo>
                <a:lnTo>
                  <a:pt x="0" y="47707"/>
                </a:lnTo>
                <a:lnTo>
                  <a:pt x="0" y="61739"/>
                </a:lnTo>
                <a:lnTo>
                  <a:pt x="0" y="2912966"/>
                </a:lnTo>
                <a:lnTo>
                  <a:pt x="0" y="2926998"/>
                </a:lnTo>
                <a:lnTo>
                  <a:pt x="7475" y="2938223"/>
                </a:lnTo>
                <a:lnTo>
                  <a:pt x="14951" y="2946642"/>
                </a:lnTo>
                <a:lnTo>
                  <a:pt x="22427" y="2957868"/>
                </a:lnTo>
                <a:lnTo>
                  <a:pt x="37379" y="2963480"/>
                </a:lnTo>
                <a:lnTo>
                  <a:pt x="48593" y="2969093"/>
                </a:lnTo>
                <a:lnTo>
                  <a:pt x="63545" y="2974705"/>
                </a:lnTo>
                <a:lnTo>
                  <a:pt x="82234" y="2974705"/>
                </a:lnTo>
                <a:lnTo>
                  <a:pt x="885892" y="2974705"/>
                </a:lnTo>
                <a:lnTo>
                  <a:pt x="1214832" y="3221662"/>
                </a:lnTo>
                <a:lnTo>
                  <a:pt x="1226045" y="3227275"/>
                </a:lnTo>
                <a:lnTo>
                  <a:pt x="1240997" y="3232887"/>
                </a:lnTo>
                <a:lnTo>
                  <a:pt x="1255949" y="3238500"/>
                </a:lnTo>
                <a:lnTo>
                  <a:pt x="1270901" y="3238500"/>
                </a:lnTo>
                <a:lnTo>
                  <a:pt x="1285852" y="3238500"/>
                </a:lnTo>
                <a:lnTo>
                  <a:pt x="1300804" y="3232887"/>
                </a:lnTo>
                <a:lnTo>
                  <a:pt x="1315756" y="3227275"/>
                </a:lnTo>
                <a:lnTo>
                  <a:pt x="1326970" y="3221662"/>
                </a:lnTo>
                <a:lnTo>
                  <a:pt x="1655909" y="2974705"/>
                </a:lnTo>
                <a:lnTo>
                  <a:pt x="6242364" y="2974705"/>
                </a:lnTo>
                <a:lnTo>
                  <a:pt x="6261055" y="2974705"/>
                </a:lnTo>
                <a:lnTo>
                  <a:pt x="6276007" y="2969093"/>
                </a:lnTo>
                <a:lnTo>
                  <a:pt x="6287221" y="2963480"/>
                </a:lnTo>
                <a:lnTo>
                  <a:pt x="6302172" y="2957868"/>
                </a:lnTo>
                <a:lnTo>
                  <a:pt x="6309648" y="2946642"/>
                </a:lnTo>
                <a:lnTo>
                  <a:pt x="6317124" y="2938223"/>
                </a:lnTo>
                <a:lnTo>
                  <a:pt x="6324600" y="2926998"/>
                </a:lnTo>
                <a:lnTo>
                  <a:pt x="6324600" y="2912966"/>
                </a:lnTo>
                <a:lnTo>
                  <a:pt x="6324600" y="61739"/>
                </a:lnTo>
                <a:lnTo>
                  <a:pt x="6324600" y="47707"/>
                </a:lnTo>
                <a:lnTo>
                  <a:pt x="6317124" y="36482"/>
                </a:lnTo>
                <a:lnTo>
                  <a:pt x="6309648" y="28063"/>
                </a:lnTo>
                <a:lnTo>
                  <a:pt x="6302172" y="16838"/>
                </a:lnTo>
                <a:lnTo>
                  <a:pt x="6287221" y="11225"/>
                </a:lnTo>
                <a:lnTo>
                  <a:pt x="6276007" y="5612"/>
                </a:lnTo>
                <a:lnTo>
                  <a:pt x="6261055" y="0"/>
                </a:lnTo>
                <a:lnTo>
                  <a:pt x="6242364" y="0"/>
                </a:lnTo>
                <a:close/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400" y="2667000"/>
            <a:ext cx="3746500" cy="1231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2239" y="2859087"/>
            <a:ext cx="3004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EFEFE"/>
                </a:solidFill>
                <a:latin typeface="Century Gothic"/>
                <a:cs typeface="Century Gothic"/>
              </a:rPr>
              <a:t>Let’s</a:t>
            </a:r>
            <a:r>
              <a:rPr sz="4200" b="1" spc="-8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200" b="1" dirty="0">
                <a:solidFill>
                  <a:srgbClr val="FEFEFE"/>
                </a:solidFill>
                <a:latin typeface="Century Gothic"/>
                <a:cs typeface="Century Gothic"/>
              </a:rPr>
              <a:t>review</a:t>
            </a:r>
            <a:endParaRPr sz="4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61250" y="1085850"/>
            <a:ext cx="4730750" cy="5772150"/>
          </a:xfrm>
          <a:custGeom>
            <a:avLst/>
            <a:gdLst/>
            <a:ahLst/>
            <a:cxnLst/>
            <a:rect l="l" t="t" r="r" b="b"/>
            <a:pathLst>
              <a:path w="4730750" h="5772150">
                <a:moveTo>
                  <a:pt x="0" y="0"/>
                </a:moveTo>
                <a:lnTo>
                  <a:pt x="4730750" y="0"/>
                </a:lnTo>
                <a:lnTo>
                  <a:pt x="4730750" y="5772150"/>
                </a:lnTo>
                <a:lnTo>
                  <a:pt x="0" y="5772150"/>
                </a:lnTo>
                <a:lnTo>
                  <a:pt x="0" y="0"/>
                </a:lnTo>
                <a:close/>
              </a:path>
            </a:pathLst>
          </a:custGeom>
          <a:solidFill>
            <a:srgbClr val="D5CB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1250" y="1079500"/>
            <a:ext cx="4730750" cy="12700"/>
          </a:xfrm>
          <a:custGeom>
            <a:avLst/>
            <a:gdLst/>
            <a:ahLst/>
            <a:cxnLst/>
            <a:rect l="l" t="t" r="r" b="b"/>
            <a:pathLst>
              <a:path w="4730750" h="12700">
                <a:moveTo>
                  <a:pt x="0" y="0"/>
                </a:moveTo>
                <a:lnTo>
                  <a:pt x="4730750" y="0"/>
                </a:lnTo>
                <a:lnTo>
                  <a:pt x="473075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B5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1250" y="1085850"/>
            <a:ext cx="0" cy="5772150"/>
          </a:xfrm>
          <a:custGeom>
            <a:avLst/>
            <a:gdLst/>
            <a:ahLst/>
            <a:cxnLst/>
            <a:rect l="l" t="t" r="r" b="b"/>
            <a:pathLst>
              <a:path h="5772150">
                <a:moveTo>
                  <a:pt x="0" y="5772150"/>
                </a:moveTo>
                <a:lnTo>
                  <a:pt x="0" y="0"/>
                </a:lnTo>
              </a:path>
            </a:pathLst>
          </a:custGeom>
          <a:ln w="127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7481" y="1638484"/>
            <a:ext cx="307975" cy="304800"/>
          </a:xfrm>
          <a:custGeom>
            <a:avLst/>
            <a:gdLst/>
            <a:ahLst/>
            <a:cxnLst/>
            <a:rect l="l" t="t" r="r" b="b"/>
            <a:pathLst>
              <a:path w="307975" h="304800">
                <a:moveTo>
                  <a:pt x="285419" y="242689"/>
                </a:moveTo>
                <a:lnTo>
                  <a:pt x="268221" y="242689"/>
                </a:lnTo>
                <a:lnTo>
                  <a:pt x="260879" y="245699"/>
                </a:lnTo>
                <a:lnTo>
                  <a:pt x="248709" y="257737"/>
                </a:lnTo>
                <a:lnTo>
                  <a:pt x="245666" y="265046"/>
                </a:lnTo>
                <a:lnTo>
                  <a:pt x="245666" y="282244"/>
                </a:lnTo>
                <a:lnTo>
                  <a:pt x="248709" y="289586"/>
                </a:lnTo>
                <a:lnTo>
                  <a:pt x="260879" y="301757"/>
                </a:lnTo>
                <a:lnTo>
                  <a:pt x="268221" y="304800"/>
                </a:lnTo>
                <a:lnTo>
                  <a:pt x="285419" y="304800"/>
                </a:lnTo>
                <a:lnTo>
                  <a:pt x="292761" y="301757"/>
                </a:lnTo>
                <a:lnTo>
                  <a:pt x="304933" y="289586"/>
                </a:lnTo>
                <a:lnTo>
                  <a:pt x="307975" y="282244"/>
                </a:lnTo>
                <a:lnTo>
                  <a:pt x="307975" y="265046"/>
                </a:lnTo>
                <a:lnTo>
                  <a:pt x="304933" y="257737"/>
                </a:lnTo>
                <a:lnTo>
                  <a:pt x="292761" y="245699"/>
                </a:lnTo>
                <a:lnTo>
                  <a:pt x="285419" y="242689"/>
                </a:lnTo>
                <a:close/>
              </a:path>
              <a:path w="307975" h="304800">
                <a:moveTo>
                  <a:pt x="191867" y="51991"/>
                </a:moveTo>
                <a:lnTo>
                  <a:pt x="104576" y="51991"/>
                </a:lnTo>
                <a:lnTo>
                  <a:pt x="113004" y="52679"/>
                </a:lnTo>
                <a:lnTo>
                  <a:pt x="120625" y="54744"/>
                </a:lnTo>
                <a:lnTo>
                  <a:pt x="144661" y="90885"/>
                </a:lnTo>
                <a:lnTo>
                  <a:pt x="143985" y="99262"/>
                </a:lnTo>
                <a:lnTo>
                  <a:pt x="127068" y="138180"/>
                </a:lnTo>
                <a:lnTo>
                  <a:pt x="90289" y="180578"/>
                </a:lnTo>
                <a:lnTo>
                  <a:pt x="0" y="272653"/>
                </a:lnTo>
                <a:lnTo>
                  <a:pt x="0" y="299243"/>
                </a:lnTo>
                <a:lnTo>
                  <a:pt x="202208" y="299243"/>
                </a:lnTo>
                <a:lnTo>
                  <a:pt x="202208" y="247849"/>
                </a:lnTo>
                <a:lnTo>
                  <a:pt x="98226" y="247849"/>
                </a:lnTo>
                <a:lnTo>
                  <a:pt x="130968" y="213320"/>
                </a:lnTo>
                <a:lnTo>
                  <a:pt x="164132" y="175171"/>
                </a:lnTo>
                <a:lnTo>
                  <a:pt x="185042" y="142478"/>
                </a:lnTo>
                <a:lnTo>
                  <a:pt x="198902" y="99764"/>
                </a:lnTo>
                <a:lnTo>
                  <a:pt x="199826" y="86518"/>
                </a:lnTo>
                <a:lnTo>
                  <a:pt x="199064" y="75648"/>
                </a:lnTo>
                <a:lnTo>
                  <a:pt x="196776" y="64864"/>
                </a:lnTo>
                <a:lnTo>
                  <a:pt x="192962" y="54167"/>
                </a:lnTo>
                <a:lnTo>
                  <a:pt x="191867" y="51991"/>
                </a:lnTo>
                <a:close/>
              </a:path>
              <a:path w="307975" h="304800">
                <a:moveTo>
                  <a:pt x="108149" y="0"/>
                </a:moveTo>
                <a:lnTo>
                  <a:pt x="68982" y="6771"/>
                </a:lnTo>
                <a:lnTo>
                  <a:pt x="25444" y="41888"/>
                </a:lnTo>
                <a:lnTo>
                  <a:pt x="10610" y="79046"/>
                </a:lnTo>
                <a:lnTo>
                  <a:pt x="7937" y="101401"/>
                </a:lnTo>
                <a:lnTo>
                  <a:pt x="62111" y="101401"/>
                </a:lnTo>
                <a:lnTo>
                  <a:pt x="63202" y="90587"/>
                </a:lnTo>
                <a:lnTo>
                  <a:pt x="65683" y="80963"/>
                </a:lnTo>
                <a:lnTo>
                  <a:pt x="96019" y="52822"/>
                </a:lnTo>
                <a:lnTo>
                  <a:pt x="104576" y="51991"/>
                </a:lnTo>
                <a:lnTo>
                  <a:pt x="191867" y="51991"/>
                </a:lnTo>
                <a:lnTo>
                  <a:pt x="187623" y="43557"/>
                </a:lnTo>
                <a:lnTo>
                  <a:pt x="155079" y="11211"/>
                </a:lnTo>
                <a:lnTo>
                  <a:pt x="121053" y="700"/>
                </a:lnTo>
                <a:lnTo>
                  <a:pt x="108149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0447" y="1868473"/>
            <a:ext cx="87709" cy="875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07481" y="1638484"/>
            <a:ext cx="202565" cy="299720"/>
          </a:xfrm>
          <a:custGeom>
            <a:avLst/>
            <a:gdLst/>
            <a:ahLst/>
            <a:cxnLst/>
            <a:rect l="l" t="t" r="r" b="b"/>
            <a:pathLst>
              <a:path w="202565" h="299719">
                <a:moveTo>
                  <a:pt x="108148" y="0"/>
                </a:moveTo>
                <a:lnTo>
                  <a:pt x="155078" y="11211"/>
                </a:lnTo>
                <a:lnTo>
                  <a:pt x="187622" y="43557"/>
                </a:lnTo>
                <a:lnTo>
                  <a:pt x="199826" y="86518"/>
                </a:lnTo>
                <a:lnTo>
                  <a:pt x="198902" y="99764"/>
                </a:lnTo>
                <a:lnTo>
                  <a:pt x="185042" y="142478"/>
                </a:lnTo>
                <a:lnTo>
                  <a:pt x="164132" y="175170"/>
                </a:lnTo>
                <a:lnTo>
                  <a:pt x="130968" y="213320"/>
                </a:lnTo>
                <a:lnTo>
                  <a:pt x="98226" y="247848"/>
                </a:lnTo>
                <a:lnTo>
                  <a:pt x="202207" y="247848"/>
                </a:lnTo>
                <a:lnTo>
                  <a:pt x="202207" y="299243"/>
                </a:lnTo>
                <a:lnTo>
                  <a:pt x="0" y="299243"/>
                </a:lnTo>
                <a:lnTo>
                  <a:pt x="0" y="272653"/>
                </a:lnTo>
                <a:lnTo>
                  <a:pt x="90289" y="180578"/>
                </a:lnTo>
                <a:lnTo>
                  <a:pt x="105289" y="164820"/>
                </a:lnTo>
                <a:lnTo>
                  <a:pt x="133846" y="127297"/>
                </a:lnTo>
                <a:lnTo>
                  <a:pt x="144660" y="90884"/>
                </a:lnTo>
                <a:lnTo>
                  <a:pt x="143960" y="82816"/>
                </a:lnTo>
                <a:lnTo>
                  <a:pt x="113003" y="52678"/>
                </a:lnTo>
                <a:lnTo>
                  <a:pt x="104576" y="51990"/>
                </a:lnTo>
                <a:lnTo>
                  <a:pt x="96018" y="52821"/>
                </a:lnTo>
                <a:lnTo>
                  <a:pt x="65682" y="80962"/>
                </a:lnTo>
                <a:lnTo>
                  <a:pt x="62110" y="101401"/>
                </a:lnTo>
                <a:lnTo>
                  <a:pt x="7937" y="101401"/>
                </a:lnTo>
                <a:lnTo>
                  <a:pt x="16445" y="59208"/>
                </a:lnTo>
                <a:lnTo>
                  <a:pt x="37603" y="27086"/>
                </a:lnTo>
                <a:lnTo>
                  <a:pt x="87591" y="1692"/>
                </a:lnTo>
                <a:lnTo>
                  <a:pt x="108148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91086" y="1620227"/>
            <a:ext cx="3382367" cy="409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27200" y="4356100"/>
            <a:ext cx="3111500" cy="218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50" y="1085850"/>
            <a:ext cx="6324600" cy="3238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1350" y="1085850"/>
            <a:ext cx="6324600" cy="3238500"/>
          </a:xfrm>
          <a:custGeom>
            <a:avLst/>
            <a:gdLst/>
            <a:ahLst/>
            <a:cxnLst/>
            <a:rect l="l" t="t" r="r" b="b"/>
            <a:pathLst>
              <a:path w="6324600" h="3238500">
                <a:moveTo>
                  <a:pt x="6242364" y="0"/>
                </a:moveTo>
                <a:lnTo>
                  <a:pt x="82234" y="0"/>
                </a:lnTo>
                <a:lnTo>
                  <a:pt x="63545" y="0"/>
                </a:lnTo>
                <a:lnTo>
                  <a:pt x="48593" y="5612"/>
                </a:lnTo>
                <a:lnTo>
                  <a:pt x="37379" y="11225"/>
                </a:lnTo>
                <a:lnTo>
                  <a:pt x="22427" y="16838"/>
                </a:lnTo>
                <a:lnTo>
                  <a:pt x="14951" y="28063"/>
                </a:lnTo>
                <a:lnTo>
                  <a:pt x="7475" y="36482"/>
                </a:lnTo>
                <a:lnTo>
                  <a:pt x="0" y="47707"/>
                </a:lnTo>
                <a:lnTo>
                  <a:pt x="0" y="61739"/>
                </a:lnTo>
                <a:lnTo>
                  <a:pt x="0" y="2912966"/>
                </a:lnTo>
                <a:lnTo>
                  <a:pt x="0" y="2926998"/>
                </a:lnTo>
                <a:lnTo>
                  <a:pt x="7475" y="2938223"/>
                </a:lnTo>
                <a:lnTo>
                  <a:pt x="14951" y="2946642"/>
                </a:lnTo>
                <a:lnTo>
                  <a:pt x="22427" y="2957868"/>
                </a:lnTo>
                <a:lnTo>
                  <a:pt x="37379" y="2963480"/>
                </a:lnTo>
                <a:lnTo>
                  <a:pt x="48593" y="2969093"/>
                </a:lnTo>
                <a:lnTo>
                  <a:pt x="63545" y="2974705"/>
                </a:lnTo>
                <a:lnTo>
                  <a:pt x="82234" y="2974705"/>
                </a:lnTo>
                <a:lnTo>
                  <a:pt x="885892" y="2974705"/>
                </a:lnTo>
                <a:lnTo>
                  <a:pt x="1214832" y="3221662"/>
                </a:lnTo>
                <a:lnTo>
                  <a:pt x="1226045" y="3227275"/>
                </a:lnTo>
                <a:lnTo>
                  <a:pt x="1240997" y="3232887"/>
                </a:lnTo>
                <a:lnTo>
                  <a:pt x="1255949" y="3238500"/>
                </a:lnTo>
                <a:lnTo>
                  <a:pt x="1270901" y="3238500"/>
                </a:lnTo>
                <a:lnTo>
                  <a:pt x="1285852" y="3238500"/>
                </a:lnTo>
                <a:lnTo>
                  <a:pt x="1300804" y="3232887"/>
                </a:lnTo>
                <a:lnTo>
                  <a:pt x="1315756" y="3227275"/>
                </a:lnTo>
                <a:lnTo>
                  <a:pt x="1326970" y="3221662"/>
                </a:lnTo>
                <a:lnTo>
                  <a:pt x="1655909" y="2974705"/>
                </a:lnTo>
                <a:lnTo>
                  <a:pt x="6242364" y="2974705"/>
                </a:lnTo>
                <a:lnTo>
                  <a:pt x="6261055" y="2974705"/>
                </a:lnTo>
                <a:lnTo>
                  <a:pt x="6276007" y="2969093"/>
                </a:lnTo>
                <a:lnTo>
                  <a:pt x="6287221" y="2963480"/>
                </a:lnTo>
                <a:lnTo>
                  <a:pt x="6302172" y="2957868"/>
                </a:lnTo>
                <a:lnTo>
                  <a:pt x="6309648" y="2946642"/>
                </a:lnTo>
                <a:lnTo>
                  <a:pt x="6317124" y="2938223"/>
                </a:lnTo>
                <a:lnTo>
                  <a:pt x="6324600" y="2926998"/>
                </a:lnTo>
                <a:lnTo>
                  <a:pt x="6324600" y="2912966"/>
                </a:lnTo>
                <a:lnTo>
                  <a:pt x="6324600" y="61739"/>
                </a:lnTo>
                <a:lnTo>
                  <a:pt x="6324600" y="47707"/>
                </a:lnTo>
                <a:lnTo>
                  <a:pt x="6317124" y="36482"/>
                </a:lnTo>
                <a:lnTo>
                  <a:pt x="6309648" y="28063"/>
                </a:lnTo>
                <a:lnTo>
                  <a:pt x="6302172" y="16838"/>
                </a:lnTo>
                <a:lnTo>
                  <a:pt x="6287221" y="11225"/>
                </a:lnTo>
                <a:lnTo>
                  <a:pt x="6276007" y="5612"/>
                </a:lnTo>
                <a:lnTo>
                  <a:pt x="6261055" y="0"/>
                </a:lnTo>
                <a:lnTo>
                  <a:pt x="6242364" y="0"/>
                </a:lnTo>
                <a:close/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400" y="2667000"/>
            <a:ext cx="3746500" cy="1231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2239" y="2859087"/>
            <a:ext cx="3004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EFEFE"/>
                </a:solidFill>
                <a:latin typeface="Century Gothic"/>
                <a:cs typeface="Century Gothic"/>
              </a:rPr>
              <a:t>Let’s</a:t>
            </a:r>
            <a:r>
              <a:rPr sz="4200" b="1" spc="-8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200" b="1" dirty="0">
                <a:solidFill>
                  <a:srgbClr val="FEFEFE"/>
                </a:solidFill>
                <a:latin typeface="Century Gothic"/>
                <a:cs typeface="Century Gothic"/>
              </a:rPr>
              <a:t>review</a:t>
            </a:r>
            <a:endParaRPr sz="4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61250" y="1085850"/>
            <a:ext cx="4730750" cy="5772150"/>
          </a:xfrm>
          <a:custGeom>
            <a:avLst/>
            <a:gdLst/>
            <a:ahLst/>
            <a:cxnLst/>
            <a:rect l="l" t="t" r="r" b="b"/>
            <a:pathLst>
              <a:path w="4730750" h="5772150">
                <a:moveTo>
                  <a:pt x="0" y="0"/>
                </a:moveTo>
                <a:lnTo>
                  <a:pt x="4730750" y="0"/>
                </a:lnTo>
                <a:lnTo>
                  <a:pt x="4730750" y="5772150"/>
                </a:lnTo>
                <a:lnTo>
                  <a:pt x="0" y="5772150"/>
                </a:lnTo>
                <a:lnTo>
                  <a:pt x="0" y="0"/>
                </a:lnTo>
                <a:close/>
              </a:path>
            </a:pathLst>
          </a:custGeom>
          <a:solidFill>
            <a:srgbClr val="D5CB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1250" y="1079500"/>
            <a:ext cx="4730750" cy="12700"/>
          </a:xfrm>
          <a:custGeom>
            <a:avLst/>
            <a:gdLst/>
            <a:ahLst/>
            <a:cxnLst/>
            <a:rect l="l" t="t" r="r" b="b"/>
            <a:pathLst>
              <a:path w="4730750" h="12700">
                <a:moveTo>
                  <a:pt x="0" y="0"/>
                </a:moveTo>
                <a:lnTo>
                  <a:pt x="4730750" y="0"/>
                </a:lnTo>
                <a:lnTo>
                  <a:pt x="473075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B5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1250" y="1085850"/>
            <a:ext cx="0" cy="5772150"/>
          </a:xfrm>
          <a:custGeom>
            <a:avLst/>
            <a:gdLst/>
            <a:ahLst/>
            <a:cxnLst/>
            <a:rect l="l" t="t" r="r" b="b"/>
            <a:pathLst>
              <a:path h="5772150">
                <a:moveTo>
                  <a:pt x="0" y="5772150"/>
                </a:moveTo>
                <a:lnTo>
                  <a:pt x="0" y="0"/>
                </a:lnTo>
              </a:path>
            </a:pathLst>
          </a:custGeom>
          <a:ln w="127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10856" y="1638484"/>
            <a:ext cx="304800" cy="306705"/>
          </a:xfrm>
          <a:custGeom>
            <a:avLst/>
            <a:gdLst/>
            <a:ahLst/>
            <a:cxnLst/>
            <a:rect l="l" t="t" r="r" b="b"/>
            <a:pathLst>
              <a:path w="304800" h="306705">
                <a:moveTo>
                  <a:pt x="282045" y="242689"/>
                </a:moveTo>
                <a:lnTo>
                  <a:pt x="264847" y="242689"/>
                </a:lnTo>
                <a:lnTo>
                  <a:pt x="257505" y="245699"/>
                </a:lnTo>
                <a:lnTo>
                  <a:pt x="245334" y="257737"/>
                </a:lnTo>
                <a:lnTo>
                  <a:pt x="242291" y="265046"/>
                </a:lnTo>
                <a:lnTo>
                  <a:pt x="242291" y="282244"/>
                </a:lnTo>
                <a:lnTo>
                  <a:pt x="245334" y="289586"/>
                </a:lnTo>
                <a:lnTo>
                  <a:pt x="257505" y="301757"/>
                </a:lnTo>
                <a:lnTo>
                  <a:pt x="264847" y="304800"/>
                </a:lnTo>
                <a:lnTo>
                  <a:pt x="282045" y="304800"/>
                </a:lnTo>
                <a:lnTo>
                  <a:pt x="289387" y="301757"/>
                </a:lnTo>
                <a:lnTo>
                  <a:pt x="301558" y="289586"/>
                </a:lnTo>
                <a:lnTo>
                  <a:pt x="304600" y="282244"/>
                </a:lnTo>
                <a:lnTo>
                  <a:pt x="304600" y="265046"/>
                </a:lnTo>
                <a:lnTo>
                  <a:pt x="301558" y="257737"/>
                </a:lnTo>
                <a:lnTo>
                  <a:pt x="289387" y="245699"/>
                </a:lnTo>
                <a:lnTo>
                  <a:pt x="282045" y="242689"/>
                </a:lnTo>
                <a:close/>
              </a:path>
              <a:path w="304800" h="306705">
                <a:moveTo>
                  <a:pt x="54966" y="210939"/>
                </a:moveTo>
                <a:lnTo>
                  <a:pt x="0" y="210939"/>
                </a:lnTo>
                <a:lnTo>
                  <a:pt x="2802" y="231905"/>
                </a:lnTo>
                <a:lnTo>
                  <a:pt x="29368" y="280888"/>
                </a:lnTo>
                <a:lnTo>
                  <a:pt x="78369" y="304980"/>
                </a:lnTo>
                <a:lnTo>
                  <a:pt x="98623" y="306586"/>
                </a:lnTo>
                <a:lnTo>
                  <a:pt x="120054" y="304881"/>
                </a:lnTo>
                <a:lnTo>
                  <a:pt x="156963" y="291238"/>
                </a:lnTo>
                <a:lnTo>
                  <a:pt x="185116" y="264907"/>
                </a:lnTo>
                <a:lnTo>
                  <a:pt x="190426" y="255587"/>
                </a:lnTo>
                <a:lnTo>
                  <a:pt x="101600" y="255587"/>
                </a:lnTo>
                <a:lnTo>
                  <a:pt x="92676" y="254899"/>
                </a:lnTo>
                <a:lnTo>
                  <a:pt x="60696" y="230658"/>
                </a:lnTo>
                <a:lnTo>
                  <a:pt x="57292" y="221524"/>
                </a:lnTo>
                <a:lnTo>
                  <a:pt x="54966" y="210939"/>
                </a:lnTo>
                <a:close/>
              </a:path>
              <a:path w="304800" h="306705">
                <a:moveTo>
                  <a:pt x="182070" y="53380"/>
                </a:moveTo>
                <a:lnTo>
                  <a:pt x="109007" y="53380"/>
                </a:lnTo>
                <a:lnTo>
                  <a:pt x="116283" y="55993"/>
                </a:lnTo>
                <a:lnTo>
                  <a:pt x="127396" y="66443"/>
                </a:lnTo>
                <a:lnTo>
                  <a:pt x="130175" y="73025"/>
                </a:lnTo>
                <a:lnTo>
                  <a:pt x="130175" y="87048"/>
                </a:lnTo>
                <a:lnTo>
                  <a:pt x="97060" y="114920"/>
                </a:lnTo>
                <a:lnTo>
                  <a:pt x="79573" y="117276"/>
                </a:lnTo>
                <a:lnTo>
                  <a:pt x="79573" y="164901"/>
                </a:lnTo>
                <a:lnTo>
                  <a:pt x="119793" y="172975"/>
                </a:lnTo>
                <a:lnTo>
                  <a:pt x="145565" y="202989"/>
                </a:lnTo>
                <a:lnTo>
                  <a:pt x="146644" y="212526"/>
                </a:lnTo>
                <a:lnTo>
                  <a:pt x="145844" y="221208"/>
                </a:lnTo>
                <a:lnTo>
                  <a:pt x="119384" y="252462"/>
                </a:lnTo>
                <a:lnTo>
                  <a:pt x="101600" y="255587"/>
                </a:lnTo>
                <a:lnTo>
                  <a:pt x="190426" y="255587"/>
                </a:lnTo>
                <a:lnTo>
                  <a:pt x="194170" y="249014"/>
                </a:lnTo>
                <a:lnTo>
                  <a:pt x="199602" y="231619"/>
                </a:lnTo>
                <a:lnTo>
                  <a:pt x="201413" y="212725"/>
                </a:lnTo>
                <a:lnTo>
                  <a:pt x="200476" y="199771"/>
                </a:lnTo>
                <a:lnTo>
                  <a:pt x="178214" y="157057"/>
                </a:lnTo>
                <a:lnTo>
                  <a:pt x="144858" y="138510"/>
                </a:lnTo>
                <a:lnTo>
                  <a:pt x="154377" y="133164"/>
                </a:lnTo>
                <a:lnTo>
                  <a:pt x="180360" y="104267"/>
                </a:lnTo>
                <a:lnTo>
                  <a:pt x="186331" y="76993"/>
                </a:lnTo>
                <a:lnTo>
                  <a:pt x="184812" y="61850"/>
                </a:lnTo>
                <a:lnTo>
                  <a:pt x="182070" y="53380"/>
                </a:lnTo>
                <a:close/>
              </a:path>
              <a:path w="304800" h="306705">
                <a:moveTo>
                  <a:pt x="101798" y="0"/>
                </a:moveTo>
                <a:lnTo>
                  <a:pt x="49075" y="15404"/>
                </a:lnTo>
                <a:lnTo>
                  <a:pt x="19595" y="50204"/>
                </a:lnTo>
                <a:lnTo>
                  <a:pt x="11706" y="79375"/>
                </a:lnTo>
                <a:lnTo>
                  <a:pt x="65087" y="79375"/>
                </a:lnTo>
                <a:lnTo>
                  <a:pt x="67468" y="71702"/>
                </a:lnTo>
                <a:lnTo>
                  <a:pt x="71899" y="65451"/>
                </a:lnTo>
                <a:lnTo>
                  <a:pt x="84865" y="55793"/>
                </a:lnTo>
                <a:lnTo>
                  <a:pt x="92075" y="53380"/>
                </a:lnTo>
                <a:lnTo>
                  <a:pt x="182070" y="53380"/>
                </a:lnTo>
                <a:lnTo>
                  <a:pt x="180254" y="47774"/>
                </a:lnTo>
                <a:lnTo>
                  <a:pt x="149143" y="12836"/>
                </a:lnTo>
                <a:lnTo>
                  <a:pt x="119031" y="1426"/>
                </a:lnTo>
                <a:lnTo>
                  <a:pt x="101798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0447" y="1868473"/>
            <a:ext cx="87709" cy="875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0855" y="1638484"/>
            <a:ext cx="201930" cy="306705"/>
          </a:xfrm>
          <a:custGeom>
            <a:avLst/>
            <a:gdLst/>
            <a:ahLst/>
            <a:cxnLst/>
            <a:rect l="l" t="t" r="r" b="b"/>
            <a:pathLst>
              <a:path w="201929" h="306705">
                <a:moveTo>
                  <a:pt x="101798" y="0"/>
                </a:moveTo>
                <a:lnTo>
                  <a:pt x="149144" y="12836"/>
                </a:lnTo>
                <a:lnTo>
                  <a:pt x="180255" y="47773"/>
                </a:lnTo>
                <a:lnTo>
                  <a:pt x="186332" y="76993"/>
                </a:lnTo>
                <a:lnTo>
                  <a:pt x="185669" y="86506"/>
                </a:lnTo>
                <a:lnTo>
                  <a:pt x="162693" y="127049"/>
                </a:lnTo>
                <a:lnTo>
                  <a:pt x="144859" y="138509"/>
                </a:lnTo>
                <a:lnTo>
                  <a:pt x="157429" y="143216"/>
                </a:lnTo>
                <a:lnTo>
                  <a:pt x="192986" y="176504"/>
                </a:lnTo>
                <a:lnTo>
                  <a:pt x="201414" y="212725"/>
                </a:lnTo>
                <a:lnTo>
                  <a:pt x="199603" y="231619"/>
                </a:lnTo>
                <a:lnTo>
                  <a:pt x="172442" y="279300"/>
                </a:lnTo>
                <a:lnTo>
                  <a:pt x="139501" y="299764"/>
                </a:lnTo>
                <a:lnTo>
                  <a:pt x="98623" y="306585"/>
                </a:lnTo>
                <a:lnTo>
                  <a:pt x="78370" y="304979"/>
                </a:lnTo>
                <a:lnTo>
                  <a:pt x="29368" y="280888"/>
                </a:lnTo>
                <a:lnTo>
                  <a:pt x="2803" y="231905"/>
                </a:lnTo>
                <a:lnTo>
                  <a:pt x="0" y="210939"/>
                </a:lnTo>
                <a:lnTo>
                  <a:pt x="54967" y="210939"/>
                </a:lnTo>
                <a:lnTo>
                  <a:pt x="57292" y="221524"/>
                </a:lnTo>
                <a:lnTo>
                  <a:pt x="60697" y="230658"/>
                </a:lnTo>
                <a:lnTo>
                  <a:pt x="92676" y="254899"/>
                </a:lnTo>
                <a:lnTo>
                  <a:pt x="101600" y="255587"/>
                </a:lnTo>
                <a:lnTo>
                  <a:pt x="110907" y="254806"/>
                </a:lnTo>
                <a:lnTo>
                  <a:pt x="143445" y="229195"/>
                </a:lnTo>
                <a:lnTo>
                  <a:pt x="146645" y="212526"/>
                </a:lnTo>
                <a:lnTo>
                  <a:pt x="145566" y="202989"/>
                </a:lnTo>
                <a:lnTo>
                  <a:pt x="119794" y="172975"/>
                </a:lnTo>
                <a:lnTo>
                  <a:pt x="79573" y="164901"/>
                </a:lnTo>
                <a:lnTo>
                  <a:pt x="79573" y="117276"/>
                </a:lnTo>
                <a:lnTo>
                  <a:pt x="121080" y="103650"/>
                </a:lnTo>
                <a:lnTo>
                  <a:pt x="130174" y="87047"/>
                </a:lnTo>
                <a:lnTo>
                  <a:pt x="130174" y="80962"/>
                </a:lnTo>
                <a:lnTo>
                  <a:pt x="130174" y="73025"/>
                </a:lnTo>
                <a:lnTo>
                  <a:pt x="127396" y="66443"/>
                </a:lnTo>
                <a:lnTo>
                  <a:pt x="121840" y="61217"/>
                </a:lnTo>
                <a:lnTo>
                  <a:pt x="116284" y="55992"/>
                </a:lnTo>
                <a:lnTo>
                  <a:pt x="109008" y="53379"/>
                </a:lnTo>
                <a:lnTo>
                  <a:pt x="100012" y="53379"/>
                </a:lnTo>
                <a:lnTo>
                  <a:pt x="92075" y="53379"/>
                </a:lnTo>
                <a:lnTo>
                  <a:pt x="84865" y="55793"/>
                </a:lnTo>
                <a:lnTo>
                  <a:pt x="78382" y="60622"/>
                </a:lnTo>
                <a:lnTo>
                  <a:pt x="71900" y="65451"/>
                </a:lnTo>
                <a:lnTo>
                  <a:pt x="67468" y="71702"/>
                </a:lnTo>
                <a:lnTo>
                  <a:pt x="65087" y="79375"/>
                </a:lnTo>
                <a:lnTo>
                  <a:pt x="11707" y="79375"/>
                </a:lnTo>
                <a:lnTo>
                  <a:pt x="26330" y="38000"/>
                </a:lnTo>
                <a:lnTo>
                  <a:pt x="64938" y="6846"/>
                </a:lnTo>
                <a:lnTo>
                  <a:pt x="82512" y="1711"/>
                </a:lnTo>
                <a:lnTo>
                  <a:pt x="101798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90689" y="1620227"/>
            <a:ext cx="2363589" cy="4147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27200" y="4356100"/>
            <a:ext cx="3111500" cy="218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1350" y="1085850"/>
            <a:ext cx="6324600" cy="3238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1350" y="1085850"/>
            <a:ext cx="6324600" cy="3238500"/>
          </a:xfrm>
          <a:custGeom>
            <a:avLst/>
            <a:gdLst/>
            <a:ahLst/>
            <a:cxnLst/>
            <a:rect l="l" t="t" r="r" b="b"/>
            <a:pathLst>
              <a:path w="6324600" h="3238500">
                <a:moveTo>
                  <a:pt x="6242364" y="0"/>
                </a:moveTo>
                <a:lnTo>
                  <a:pt x="82234" y="0"/>
                </a:lnTo>
                <a:lnTo>
                  <a:pt x="63545" y="0"/>
                </a:lnTo>
                <a:lnTo>
                  <a:pt x="48593" y="5612"/>
                </a:lnTo>
                <a:lnTo>
                  <a:pt x="37379" y="11225"/>
                </a:lnTo>
                <a:lnTo>
                  <a:pt x="22427" y="16838"/>
                </a:lnTo>
                <a:lnTo>
                  <a:pt x="14951" y="28063"/>
                </a:lnTo>
                <a:lnTo>
                  <a:pt x="7475" y="36482"/>
                </a:lnTo>
                <a:lnTo>
                  <a:pt x="0" y="47707"/>
                </a:lnTo>
                <a:lnTo>
                  <a:pt x="0" y="61739"/>
                </a:lnTo>
                <a:lnTo>
                  <a:pt x="0" y="2912966"/>
                </a:lnTo>
                <a:lnTo>
                  <a:pt x="0" y="2926998"/>
                </a:lnTo>
                <a:lnTo>
                  <a:pt x="7475" y="2938223"/>
                </a:lnTo>
                <a:lnTo>
                  <a:pt x="14951" y="2946642"/>
                </a:lnTo>
                <a:lnTo>
                  <a:pt x="22427" y="2957868"/>
                </a:lnTo>
                <a:lnTo>
                  <a:pt x="37379" y="2963480"/>
                </a:lnTo>
                <a:lnTo>
                  <a:pt x="48593" y="2969093"/>
                </a:lnTo>
                <a:lnTo>
                  <a:pt x="63545" y="2974705"/>
                </a:lnTo>
                <a:lnTo>
                  <a:pt x="82234" y="2974705"/>
                </a:lnTo>
                <a:lnTo>
                  <a:pt x="885892" y="2974705"/>
                </a:lnTo>
                <a:lnTo>
                  <a:pt x="1214832" y="3221662"/>
                </a:lnTo>
                <a:lnTo>
                  <a:pt x="1226045" y="3227275"/>
                </a:lnTo>
                <a:lnTo>
                  <a:pt x="1240997" y="3232887"/>
                </a:lnTo>
                <a:lnTo>
                  <a:pt x="1255949" y="3238500"/>
                </a:lnTo>
                <a:lnTo>
                  <a:pt x="1270901" y="3238500"/>
                </a:lnTo>
                <a:lnTo>
                  <a:pt x="1285852" y="3238500"/>
                </a:lnTo>
                <a:lnTo>
                  <a:pt x="1300804" y="3232887"/>
                </a:lnTo>
                <a:lnTo>
                  <a:pt x="1315756" y="3227275"/>
                </a:lnTo>
                <a:lnTo>
                  <a:pt x="1326970" y="3221662"/>
                </a:lnTo>
                <a:lnTo>
                  <a:pt x="1655909" y="2974705"/>
                </a:lnTo>
                <a:lnTo>
                  <a:pt x="6242364" y="2974705"/>
                </a:lnTo>
                <a:lnTo>
                  <a:pt x="6261055" y="2974705"/>
                </a:lnTo>
                <a:lnTo>
                  <a:pt x="6276007" y="2969093"/>
                </a:lnTo>
                <a:lnTo>
                  <a:pt x="6287221" y="2963480"/>
                </a:lnTo>
                <a:lnTo>
                  <a:pt x="6302172" y="2957868"/>
                </a:lnTo>
                <a:lnTo>
                  <a:pt x="6309648" y="2946642"/>
                </a:lnTo>
                <a:lnTo>
                  <a:pt x="6317124" y="2938223"/>
                </a:lnTo>
                <a:lnTo>
                  <a:pt x="6324600" y="2926998"/>
                </a:lnTo>
                <a:lnTo>
                  <a:pt x="6324600" y="2912966"/>
                </a:lnTo>
                <a:lnTo>
                  <a:pt x="6324600" y="61739"/>
                </a:lnTo>
                <a:lnTo>
                  <a:pt x="6324600" y="47707"/>
                </a:lnTo>
                <a:lnTo>
                  <a:pt x="6317124" y="36482"/>
                </a:lnTo>
                <a:lnTo>
                  <a:pt x="6309648" y="28063"/>
                </a:lnTo>
                <a:lnTo>
                  <a:pt x="6302172" y="16838"/>
                </a:lnTo>
                <a:lnTo>
                  <a:pt x="6287221" y="11225"/>
                </a:lnTo>
                <a:lnTo>
                  <a:pt x="6276007" y="5612"/>
                </a:lnTo>
                <a:lnTo>
                  <a:pt x="6261055" y="0"/>
                </a:lnTo>
                <a:lnTo>
                  <a:pt x="6242364" y="0"/>
                </a:lnTo>
                <a:close/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1400" y="2667000"/>
            <a:ext cx="3746500" cy="1231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12239" y="2859087"/>
            <a:ext cx="30048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dirty="0">
                <a:solidFill>
                  <a:srgbClr val="FEFEFE"/>
                </a:solidFill>
                <a:latin typeface="Century Gothic"/>
                <a:cs typeface="Century Gothic"/>
              </a:rPr>
              <a:t>Let’s</a:t>
            </a:r>
            <a:r>
              <a:rPr sz="4200" b="1" spc="-8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200" b="1" dirty="0">
                <a:solidFill>
                  <a:srgbClr val="FEFEFE"/>
                </a:solidFill>
                <a:latin typeface="Century Gothic"/>
                <a:cs typeface="Century Gothic"/>
              </a:rPr>
              <a:t>review</a:t>
            </a:r>
            <a:endParaRPr sz="4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61250" y="1085850"/>
            <a:ext cx="4730750" cy="5772150"/>
          </a:xfrm>
          <a:custGeom>
            <a:avLst/>
            <a:gdLst/>
            <a:ahLst/>
            <a:cxnLst/>
            <a:rect l="l" t="t" r="r" b="b"/>
            <a:pathLst>
              <a:path w="4730750" h="5772150">
                <a:moveTo>
                  <a:pt x="0" y="0"/>
                </a:moveTo>
                <a:lnTo>
                  <a:pt x="4730750" y="0"/>
                </a:lnTo>
                <a:lnTo>
                  <a:pt x="4730750" y="5772150"/>
                </a:lnTo>
                <a:lnTo>
                  <a:pt x="0" y="5772150"/>
                </a:lnTo>
                <a:lnTo>
                  <a:pt x="0" y="0"/>
                </a:lnTo>
                <a:close/>
              </a:path>
            </a:pathLst>
          </a:custGeom>
          <a:solidFill>
            <a:srgbClr val="D5CB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1250" y="1079500"/>
            <a:ext cx="4730750" cy="12700"/>
          </a:xfrm>
          <a:custGeom>
            <a:avLst/>
            <a:gdLst/>
            <a:ahLst/>
            <a:cxnLst/>
            <a:rect l="l" t="t" r="r" b="b"/>
            <a:pathLst>
              <a:path w="4730750" h="12700">
                <a:moveTo>
                  <a:pt x="0" y="0"/>
                </a:moveTo>
                <a:lnTo>
                  <a:pt x="4730750" y="0"/>
                </a:lnTo>
                <a:lnTo>
                  <a:pt x="473075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B57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61250" y="1085850"/>
            <a:ext cx="0" cy="5772150"/>
          </a:xfrm>
          <a:custGeom>
            <a:avLst/>
            <a:gdLst/>
            <a:ahLst/>
            <a:cxnLst/>
            <a:rect l="l" t="t" r="r" b="b"/>
            <a:pathLst>
              <a:path h="5772150">
                <a:moveTo>
                  <a:pt x="0" y="5772150"/>
                </a:moveTo>
                <a:lnTo>
                  <a:pt x="0" y="0"/>
                </a:lnTo>
              </a:path>
            </a:pathLst>
          </a:custGeom>
          <a:ln w="127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7085" y="1394644"/>
            <a:ext cx="308610" cy="304800"/>
          </a:xfrm>
          <a:custGeom>
            <a:avLst/>
            <a:gdLst/>
            <a:ahLst/>
            <a:cxnLst/>
            <a:rect l="l" t="t" r="r" b="b"/>
            <a:pathLst>
              <a:path w="308609" h="304800">
                <a:moveTo>
                  <a:pt x="285816" y="242689"/>
                </a:moveTo>
                <a:lnTo>
                  <a:pt x="268617" y="242689"/>
                </a:lnTo>
                <a:lnTo>
                  <a:pt x="261275" y="245699"/>
                </a:lnTo>
                <a:lnTo>
                  <a:pt x="249105" y="257737"/>
                </a:lnTo>
                <a:lnTo>
                  <a:pt x="246062" y="265046"/>
                </a:lnTo>
                <a:lnTo>
                  <a:pt x="246062" y="282244"/>
                </a:lnTo>
                <a:lnTo>
                  <a:pt x="249105" y="289586"/>
                </a:lnTo>
                <a:lnTo>
                  <a:pt x="261275" y="301757"/>
                </a:lnTo>
                <a:lnTo>
                  <a:pt x="268617" y="304800"/>
                </a:lnTo>
                <a:lnTo>
                  <a:pt x="285816" y="304800"/>
                </a:lnTo>
                <a:lnTo>
                  <a:pt x="293157" y="301757"/>
                </a:lnTo>
                <a:lnTo>
                  <a:pt x="305329" y="289586"/>
                </a:lnTo>
                <a:lnTo>
                  <a:pt x="308371" y="282244"/>
                </a:lnTo>
                <a:lnTo>
                  <a:pt x="308371" y="265046"/>
                </a:lnTo>
                <a:lnTo>
                  <a:pt x="305329" y="257737"/>
                </a:lnTo>
                <a:lnTo>
                  <a:pt x="293157" y="245699"/>
                </a:lnTo>
                <a:lnTo>
                  <a:pt x="285816" y="242689"/>
                </a:lnTo>
                <a:close/>
              </a:path>
              <a:path w="308609" h="304800">
                <a:moveTo>
                  <a:pt x="181768" y="239316"/>
                </a:moveTo>
                <a:lnTo>
                  <a:pt x="127396" y="239316"/>
                </a:lnTo>
                <a:lnTo>
                  <a:pt x="127396" y="299243"/>
                </a:lnTo>
                <a:lnTo>
                  <a:pt x="181768" y="299243"/>
                </a:lnTo>
                <a:lnTo>
                  <a:pt x="181768" y="239316"/>
                </a:lnTo>
                <a:close/>
              </a:path>
              <a:path w="308609" h="304800">
                <a:moveTo>
                  <a:pt x="181768" y="0"/>
                </a:moveTo>
                <a:lnTo>
                  <a:pt x="126206" y="0"/>
                </a:lnTo>
                <a:lnTo>
                  <a:pt x="0" y="187920"/>
                </a:lnTo>
                <a:lnTo>
                  <a:pt x="0" y="239316"/>
                </a:lnTo>
                <a:lnTo>
                  <a:pt x="207764" y="239316"/>
                </a:lnTo>
                <a:lnTo>
                  <a:pt x="207764" y="187920"/>
                </a:lnTo>
                <a:lnTo>
                  <a:pt x="60721" y="187920"/>
                </a:lnTo>
                <a:lnTo>
                  <a:pt x="127396" y="90091"/>
                </a:lnTo>
                <a:lnTo>
                  <a:pt x="181768" y="90091"/>
                </a:lnTo>
                <a:lnTo>
                  <a:pt x="181768" y="0"/>
                </a:lnTo>
                <a:close/>
              </a:path>
              <a:path w="308609" h="304800">
                <a:moveTo>
                  <a:pt x="181768" y="90091"/>
                </a:moveTo>
                <a:lnTo>
                  <a:pt x="127396" y="90091"/>
                </a:lnTo>
                <a:lnTo>
                  <a:pt x="127396" y="187920"/>
                </a:lnTo>
                <a:lnTo>
                  <a:pt x="181768" y="187920"/>
                </a:lnTo>
                <a:lnTo>
                  <a:pt x="181768" y="90091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0447" y="1624633"/>
            <a:ext cx="87709" cy="875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67806" y="1484734"/>
            <a:ext cx="66675" cy="98425"/>
          </a:xfrm>
          <a:custGeom>
            <a:avLst/>
            <a:gdLst/>
            <a:ahLst/>
            <a:cxnLst/>
            <a:rect l="l" t="t" r="r" b="b"/>
            <a:pathLst>
              <a:path w="66675" h="98425">
                <a:moveTo>
                  <a:pt x="66675" y="0"/>
                </a:moveTo>
                <a:lnTo>
                  <a:pt x="0" y="97829"/>
                </a:lnTo>
                <a:lnTo>
                  <a:pt x="66675" y="97829"/>
                </a:lnTo>
                <a:lnTo>
                  <a:pt x="66675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07084" y="1394644"/>
            <a:ext cx="208279" cy="299720"/>
          </a:xfrm>
          <a:custGeom>
            <a:avLst/>
            <a:gdLst/>
            <a:ahLst/>
            <a:cxnLst/>
            <a:rect l="l" t="t" r="r" b="b"/>
            <a:pathLst>
              <a:path w="208279" h="299719">
                <a:moveTo>
                  <a:pt x="126206" y="0"/>
                </a:moveTo>
                <a:lnTo>
                  <a:pt x="181768" y="0"/>
                </a:lnTo>
                <a:lnTo>
                  <a:pt x="181768" y="187920"/>
                </a:lnTo>
                <a:lnTo>
                  <a:pt x="207763" y="187920"/>
                </a:lnTo>
                <a:lnTo>
                  <a:pt x="207763" y="239315"/>
                </a:lnTo>
                <a:lnTo>
                  <a:pt x="181768" y="239315"/>
                </a:lnTo>
                <a:lnTo>
                  <a:pt x="181768" y="299243"/>
                </a:lnTo>
                <a:lnTo>
                  <a:pt x="127396" y="299243"/>
                </a:lnTo>
                <a:lnTo>
                  <a:pt x="127396" y="239315"/>
                </a:lnTo>
                <a:lnTo>
                  <a:pt x="0" y="239315"/>
                </a:lnTo>
                <a:lnTo>
                  <a:pt x="0" y="187920"/>
                </a:lnTo>
                <a:lnTo>
                  <a:pt x="126206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03588" y="1389087"/>
            <a:ext cx="2448560" cy="356870"/>
          </a:xfrm>
          <a:custGeom>
            <a:avLst/>
            <a:gdLst/>
            <a:ahLst/>
            <a:cxnLst/>
            <a:rect l="l" t="t" r="r" b="b"/>
            <a:pathLst>
              <a:path w="2448559" h="356869">
                <a:moveTo>
                  <a:pt x="1609526" y="83343"/>
                </a:moveTo>
                <a:lnTo>
                  <a:pt x="1570434" y="91330"/>
                </a:lnTo>
                <a:lnTo>
                  <a:pt x="1537693" y="115291"/>
                </a:lnTo>
                <a:lnTo>
                  <a:pt x="1515517" y="151755"/>
                </a:lnTo>
                <a:lnTo>
                  <a:pt x="1508125" y="197247"/>
                </a:lnTo>
                <a:lnTo>
                  <a:pt x="1510035" y="220371"/>
                </a:lnTo>
                <a:lnTo>
                  <a:pt x="1525349" y="260747"/>
                </a:lnTo>
                <a:lnTo>
                  <a:pt x="1554671" y="292106"/>
                </a:lnTo>
                <a:lnTo>
                  <a:pt x="1590886" y="308328"/>
                </a:lnTo>
                <a:lnTo>
                  <a:pt x="1611114" y="310356"/>
                </a:lnTo>
                <a:lnTo>
                  <a:pt x="1620273" y="309940"/>
                </a:lnTo>
                <a:lnTo>
                  <a:pt x="1661691" y="294952"/>
                </a:lnTo>
                <a:lnTo>
                  <a:pt x="1677591" y="281979"/>
                </a:lnTo>
                <a:lnTo>
                  <a:pt x="1731566" y="281979"/>
                </a:lnTo>
                <a:lnTo>
                  <a:pt x="1731566" y="260747"/>
                </a:lnTo>
                <a:lnTo>
                  <a:pt x="1620837" y="260747"/>
                </a:lnTo>
                <a:lnTo>
                  <a:pt x="1608925" y="259618"/>
                </a:lnTo>
                <a:lnTo>
                  <a:pt x="1571643" y="233040"/>
                </a:lnTo>
                <a:lnTo>
                  <a:pt x="1562115" y="196453"/>
                </a:lnTo>
                <a:lnTo>
                  <a:pt x="1563141" y="183387"/>
                </a:lnTo>
                <a:lnTo>
                  <a:pt x="1587636" y="143340"/>
                </a:lnTo>
                <a:lnTo>
                  <a:pt x="1620639" y="133350"/>
                </a:lnTo>
                <a:lnTo>
                  <a:pt x="1731566" y="133350"/>
                </a:lnTo>
                <a:lnTo>
                  <a:pt x="1731566" y="112712"/>
                </a:lnTo>
                <a:lnTo>
                  <a:pt x="1677591" y="112712"/>
                </a:lnTo>
                <a:lnTo>
                  <a:pt x="1670186" y="105829"/>
                </a:lnTo>
                <a:lnTo>
                  <a:pt x="1662459" y="99863"/>
                </a:lnTo>
                <a:lnTo>
                  <a:pt x="1619101" y="83802"/>
                </a:lnTo>
                <a:lnTo>
                  <a:pt x="1609526" y="83343"/>
                </a:lnTo>
                <a:close/>
              </a:path>
              <a:path w="2448559" h="356869">
                <a:moveTo>
                  <a:pt x="1731566" y="281979"/>
                </a:moveTo>
                <a:lnTo>
                  <a:pt x="1677591" y="281979"/>
                </a:lnTo>
                <a:lnTo>
                  <a:pt x="1677591" y="304800"/>
                </a:lnTo>
                <a:lnTo>
                  <a:pt x="1731566" y="304800"/>
                </a:lnTo>
                <a:lnTo>
                  <a:pt x="1731566" y="281979"/>
                </a:lnTo>
                <a:close/>
              </a:path>
              <a:path w="2448559" h="356869">
                <a:moveTo>
                  <a:pt x="1731566" y="133350"/>
                </a:moveTo>
                <a:lnTo>
                  <a:pt x="1620639" y="133350"/>
                </a:lnTo>
                <a:lnTo>
                  <a:pt x="1632979" y="134441"/>
                </a:lnTo>
                <a:lnTo>
                  <a:pt x="1644203" y="137715"/>
                </a:lnTo>
                <a:lnTo>
                  <a:pt x="1675953" y="170954"/>
                </a:lnTo>
                <a:lnTo>
                  <a:pt x="1680170" y="196453"/>
                </a:lnTo>
                <a:lnTo>
                  <a:pt x="1679116" y="210151"/>
                </a:lnTo>
                <a:lnTo>
                  <a:pt x="1654324" y="250756"/>
                </a:lnTo>
                <a:lnTo>
                  <a:pt x="1620837" y="260747"/>
                </a:lnTo>
                <a:lnTo>
                  <a:pt x="1731566" y="260747"/>
                </a:lnTo>
                <a:lnTo>
                  <a:pt x="1731566" y="133350"/>
                </a:lnTo>
                <a:close/>
              </a:path>
              <a:path w="2448559" h="356869">
                <a:moveTo>
                  <a:pt x="1731566" y="88900"/>
                </a:moveTo>
                <a:lnTo>
                  <a:pt x="1677591" y="88900"/>
                </a:lnTo>
                <a:lnTo>
                  <a:pt x="1677591" y="112712"/>
                </a:lnTo>
                <a:lnTo>
                  <a:pt x="1731566" y="112712"/>
                </a:lnTo>
                <a:lnTo>
                  <a:pt x="1731566" y="88900"/>
                </a:lnTo>
                <a:close/>
              </a:path>
              <a:path w="2448559" h="356869">
                <a:moveTo>
                  <a:pt x="616347" y="83343"/>
                </a:moveTo>
                <a:lnTo>
                  <a:pt x="572368" y="91504"/>
                </a:lnTo>
                <a:lnTo>
                  <a:pt x="536475" y="115986"/>
                </a:lnTo>
                <a:lnTo>
                  <a:pt x="512582" y="152846"/>
                </a:lnTo>
                <a:lnTo>
                  <a:pt x="504626" y="198041"/>
                </a:lnTo>
                <a:lnTo>
                  <a:pt x="506623" y="221140"/>
                </a:lnTo>
                <a:lnTo>
                  <a:pt x="522598" y="261274"/>
                </a:lnTo>
                <a:lnTo>
                  <a:pt x="553727" y="292329"/>
                </a:lnTo>
                <a:lnTo>
                  <a:pt x="595102" y="308353"/>
                </a:lnTo>
                <a:lnTo>
                  <a:pt x="619324" y="310356"/>
                </a:lnTo>
                <a:lnTo>
                  <a:pt x="635137" y="309630"/>
                </a:lnTo>
                <a:lnTo>
                  <a:pt x="675878" y="298748"/>
                </a:lnTo>
                <a:lnTo>
                  <a:pt x="707802" y="274246"/>
                </a:lnTo>
                <a:lnTo>
                  <a:pt x="716756" y="262929"/>
                </a:lnTo>
                <a:lnTo>
                  <a:pt x="716334" y="262731"/>
                </a:lnTo>
                <a:lnTo>
                  <a:pt x="618926" y="262731"/>
                </a:lnTo>
                <a:lnTo>
                  <a:pt x="606791" y="261881"/>
                </a:lnTo>
                <a:lnTo>
                  <a:pt x="569757" y="241753"/>
                </a:lnTo>
                <a:lnTo>
                  <a:pt x="557014" y="212526"/>
                </a:lnTo>
                <a:lnTo>
                  <a:pt x="731043" y="212526"/>
                </a:lnTo>
                <a:lnTo>
                  <a:pt x="731243" y="202208"/>
                </a:lnTo>
                <a:lnTo>
                  <a:pt x="729246" y="176727"/>
                </a:lnTo>
                <a:lnTo>
                  <a:pt x="727447" y="169862"/>
                </a:lnTo>
                <a:lnTo>
                  <a:pt x="559395" y="169862"/>
                </a:lnTo>
                <a:lnTo>
                  <a:pt x="564059" y="160597"/>
                </a:lnTo>
                <a:lnTo>
                  <a:pt x="597693" y="132357"/>
                </a:lnTo>
                <a:lnTo>
                  <a:pt x="618926" y="129183"/>
                </a:lnTo>
                <a:lnTo>
                  <a:pt x="709756" y="129183"/>
                </a:lnTo>
                <a:lnTo>
                  <a:pt x="699293" y="115986"/>
                </a:lnTo>
                <a:lnTo>
                  <a:pt x="682129" y="101705"/>
                </a:lnTo>
                <a:lnTo>
                  <a:pt x="662583" y="91504"/>
                </a:lnTo>
                <a:lnTo>
                  <a:pt x="640655" y="85383"/>
                </a:lnTo>
                <a:lnTo>
                  <a:pt x="616347" y="83343"/>
                </a:lnTo>
                <a:close/>
              </a:path>
              <a:path w="2448559" h="356869">
                <a:moveTo>
                  <a:pt x="671116" y="241498"/>
                </a:moveTo>
                <a:lnTo>
                  <a:pt x="659669" y="250787"/>
                </a:lnTo>
                <a:lnTo>
                  <a:pt x="647155" y="257422"/>
                </a:lnTo>
                <a:lnTo>
                  <a:pt x="633574" y="261404"/>
                </a:lnTo>
                <a:lnTo>
                  <a:pt x="618926" y="262731"/>
                </a:lnTo>
                <a:lnTo>
                  <a:pt x="716334" y="262731"/>
                </a:lnTo>
                <a:lnTo>
                  <a:pt x="671116" y="241498"/>
                </a:lnTo>
                <a:close/>
              </a:path>
              <a:path w="2448559" h="356869">
                <a:moveTo>
                  <a:pt x="709756" y="129183"/>
                </a:moveTo>
                <a:lnTo>
                  <a:pt x="618926" y="129183"/>
                </a:lnTo>
                <a:lnTo>
                  <a:pt x="629028" y="129890"/>
                </a:lnTo>
                <a:lnTo>
                  <a:pt x="638498" y="132010"/>
                </a:lnTo>
                <a:lnTo>
                  <a:pt x="673342" y="161255"/>
                </a:lnTo>
                <a:lnTo>
                  <a:pt x="676672" y="169862"/>
                </a:lnTo>
                <a:lnTo>
                  <a:pt x="727447" y="169862"/>
                </a:lnTo>
                <a:lnTo>
                  <a:pt x="723255" y="153863"/>
                </a:lnTo>
                <a:lnTo>
                  <a:pt x="713271" y="133616"/>
                </a:lnTo>
                <a:lnTo>
                  <a:pt x="709756" y="129183"/>
                </a:lnTo>
                <a:close/>
              </a:path>
              <a:path w="2448559" h="356869">
                <a:moveTo>
                  <a:pt x="1216818" y="88900"/>
                </a:moveTo>
                <a:lnTo>
                  <a:pt x="1163836" y="88900"/>
                </a:lnTo>
                <a:lnTo>
                  <a:pt x="1241624" y="304800"/>
                </a:lnTo>
                <a:lnTo>
                  <a:pt x="1275556" y="304800"/>
                </a:lnTo>
                <a:lnTo>
                  <a:pt x="1311432" y="211733"/>
                </a:lnTo>
                <a:lnTo>
                  <a:pt x="1260276" y="211733"/>
                </a:lnTo>
                <a:lnTo>
                  <a:pt x="1216818" y="88900"/>
                </a:lnTo>
                <a:close/>
              </a:path>
              <a:path w="2448559" h="356869">
                <a:moveTo>
                  <a:pt x="1374507" y="181768"/>
                </a:moveTo>
                <a:lnTo>
                  <a:pt x="1322983" y="181768"/>
                </a:lnTo>
                <a:lnTo>
                  <a:pt x="1369020" y="304800"/>
                </a:lnTo>
                <a:lnTo>
                  <a:pt x="1403350" y="304800"/>
                </a:lnTo>
                <a:lnTo>
                  <a:pt x="1437816" y="210343"/>
                </a:lnTo>
                <a:lnTo>
                  <a:pt x="1385293" y="210343"/>
                </a:lnTo>
                <a:lnTo>
                  <a:pt x="1374507" y="181768"/>
                </a:lnTo>
                <a:close/>
              </a:path>
              <a:path w="2448559" h="356869">
                <a:moveTo>
                  <a:pt x="1339453" y="88900"/>
                </a:moveTo>
                <a:lnTo>
                  <a:pt x="1307108" y="88900"/>
                </a:lnTo>
                <a:lnTo>
                  <a:pt x="1260276" y="211733"/>
                </a:lnTo>
                <a:lnTo>
                  <a:pt x="1311432" y="211733"/>
                </a:lnTo>
                <a:lnTo>
                  <a:pt x="1322983" y="181768"/>
                </a:lnTo>
                <a:lnTo>
                  <a:pt x="1374507" y="181768"/>
                </a:lnTo>
                <a:lnTo>
                  <a:pt x="1339453" y="88900"/>
                </a:lnTo>
                <a:close/>
              </a:path>
              <a:path w="2448559" h="356869">
                <a:moveTo>
                  <a:pt x="1482130" y="88900"/>
                </a:moveTo>
                <a:lnTo>
                  <a:pt x="1428750" y="88900"/>
                </a:lnTo>
                <a:lnTo>
                  <a:pt x="1385293" y="210343"/>
                </a:lnTo>
                <a:lnTo>
                  <a:pt x="1437816" y="210343"/>
                </a:lnTo>
                <a:lnTo>
                  <a:pt x="1482130" y="88900"/>
                </a:lnTo>
                <a:close/>
              </a:path>
              <a:path w="2448559" h="356869">
                <a:moveTo>
                  <a:pt x="220266" y="88900"/>
                </a:moveTo>
                <a:lnTo>
                  <a:pt x="165893" y="88900"/>
                </a:lnTo>
                <a:lnTo>
                  <a:pt x="165893" y="304800"/>
                </a:lnTo>
                <a:lnTo>
                  <a:pt x="220266" y="304800"/>
                </a:lnTo>
                <a:lnTo>
                  <a:pt x="220266" y="88900"/>
                </a:lnTo>
                <a:close/>
              </a:path>
              <a:path w="2448559" h="356869">
                <a:moveTo>
                  <a:pt x="1838722" y="88900"/>
                </a:moveTo>
                <a:lnTo>
                  <a:pt x="1784747" y="88900"/>
                </a:lnTo>
                <a:lnTo>
                  <a:pt x="1784747" y="304800"/>
                </a:lnTo>
                <a:lnTo>
                  <a:pt x="1838722" y="304800"/>
                </a:lnTo>
                <a:lnTo>
                  <a:pt x="1838799" y="210145"/>
                </a:lnTo>
                <a:lnTo>
                  <a:pt x="1838871" y="202691"/>
                </a:lnTo>
                <a:lnTo>
                  <a:pt x="1847477" y="156889"/>
                </a:lnTo>
                <a:lnTo>
                  <a:pt x="1877808" y="133442"/>
                </a:lnTo>
                <a:lnTo>
                  <a:pt x="1885751" y="132754"/>
                </a:lnTo>
                <a:lnTo>
                  <a:pt x="1972309" y="132754"/>
                </a:lnTo>
                <a:lnTo>
                  <a:pt x="1971526" y="129381"/>
                </a:lnTo>
                <a:lnTo>
                  <a:pt x="1965635" y="116432"/>
                </a:lnTo>
                <a:lnTo>
                  <a:pt x="1961377" y="110926"/>
                </a:lnTo>
                <a:lnTo>
                  <a:pt x="1838722" y="110926"/>
                </a:lnTo>
                <a:lnTo>
                  <a:pt x="1838722" y="88900"/>
                </a:lnTo>
                <a:close/>
              </a:path>
              <a:path w="2448559" h="356869">
                <a:moveTo>
                  <a:pt x="1972309" y="132754"/>
                </a:moveTo>
                <a:lnTo>
                  <a:pt x="1894218" y="132754"/>
                </a:lnTo>
                <a:lnTo>
                  <a:pt x="1901329" y="134970"/>
                </a:lnTo>
                <a:lnTo>
                  <a:pt x="1912838" y="143833"/>
                </a:lnTo>
                <a:lnTo>
                  <a:pt x="1922444" y="192422"/>
                </a:lnTo>
                <a:lnTo>
                  <a:pt x="1922661" y="304800"/>
                </a:lnTo>
                <a:lnTo>
                  <a:pt x="1976239" y="304800"/>
                </a:lnTo>
                <a:lnTo>
                  <a:pt x="1976239" y="162123"/>
                </a:lnTo>
                <a:lnTo>
                  <a:pt x="1975061" y="144611"/>
                </a:lnTo>
                <a:lnTo>
                  <a:pt x="1972309" y="132754"/>
                </a:lnTo>
                <a:close/>
              </a:path>
              <a:path w="2448559" h="356869">
                <a:moveTo>
                  <a:pt x="1902818" y="83343"/>
                </a:moveTo>
                <a:lnTo>
                  <a:pt x="1864451" y="93011"/>
                </a:lnTo>
                <a:lnTo>
                  <a:pt x="1838722" y="110926"/>
                </a:lnTo>
                <a:lnTo>
                  <a:pt x="1961377" y="110926"/>
                </a:lnTo>
                <a:lnTo>
                  <a:pt x="1918283" y="84745"/>
                </a:lnTo>
                <a:lnTo>
                  <a:pt x="1902818" y="83343"/>
                </a:lnTo>
                <a:close/>
              </a:path>
              <a:path w="2448559" h="356869">
                <a:moveTo>
                  <a:pt x="2374106" y="183753"/>
                </a:moveTo>
                <a:lnTo>
                  <a:pt x="2324497" y="183753"/>
                </a:lnTo>
                <a:lnTo>
                  <a:pt x="2324497" y="257968"/>
                </a:lnTo>
                <a:lnTo>
                  <a:pt x="2374106" y="257968"/>
                </a:lnTo>
                <a:lnTo>
                  <a:pt x="2374106" y="183753"/>
                </a:lnTo>
                <a:close/>
              </a:path>
              <a:path w="2448559" h="356869">
                <a:moveTo>
                  <a:pt x="2448322" y="134143"/>
                </a:moveTo>
                <a:lnTo>
                  <a:pt x="2250083" y="134143"/>
                </a:lnTo>
                <a:lnTo>
                  <a:pt x="2250083" y="183753"/>
                </a:lnTo>
                <a:lnTo>
                  <a:pt x="2448322" y="183753"/>
                </a:lnTo>
                <a:lnTo>
                  <a:pt x="2448322" y="134143"/>
                </a:lnTo>
                <a:close/>
              </a:path>
              <a:path w="2448559" h="356869">
                <a:moveTo>
                  <a:pt x="2374106" y="59729"/>
                </a:moveTo>
                <a:lnTo>
                  <a:pt x="2324497" y="59729"/>
                </a:lnTo>
                <a:lnTo>
                  <a:pt x="2324497" y="134143"/>
                </a:lnTo>
                <a:lnTo>
                  <a:pt x="2374106" y="134143"/>
                </a:lnTo>
                <a:lnTo>
                  <a:pt x="2374106" y="59729"/>
                </a:lnTo>
                <a:close/>
              </a:path>
              <a:path w="2448559" h="356869">
                <a:moveTo>
                  <a:pt x="55562" y="12898"/>
                </a:moveTo>
                <a:lnTo>
                  <a:pt x="0" y="12898"/>
                </a:lnTo>
                <a:lnTo>
                  <a:pt x="0" y="304800"/>
                </a:lnTo>
                <a:lnTo>
                  <a:pt x="136525" y="304800"/>
                </a:lnTo>
                <a:lnTo>
                  <a:pt x="136525" y="251816"/>
                </a:lnTo>
                <a:lnTo>
                  <a:pt x="55562" y="251816"/>
                </a:lnTo>
                <a:lnTo>
                  <a:pt x="55562" y="12898"/>
                </a:lnTo>
                <a:close/>
              </a:path>
              <a:path w="2448559" h="356869">
                <a:moveTo>
                  <a:pt x="2086570" y="135533"/>
                </a:moveTo>
                <a:lnTo>
                  <a:pt x="2032595" y="135533"/>
                </a:lnTo>
                <a:lnTo>
                  <a:pt x="2032595" y="304800"/>
                </a:lnTo>
                <a:lnTo>
                  <a:pt x="2086570" y="304800"/>
                </a:lnTo>
                <a:lnTo>
                  <a:pt x="2086570" y="135533"/>
                </a:lnTo>
                <a:close/>
              </a:path>
              <a:path w="2448559" h="356869">
                <a:moveTo>
                  <a:pt x="2118718" y="88900"/>
                </a:moveTo>
                <a:lnTo>
                  <a:pt x="2004814" y="88900"/>
                </a:lnTo>
                <a:lnTo>
                  <a:pt x="2004814" y="135533"/>
                </a:lnTo>
                <a:lnTo>
                  <a:pt x="2118718" y="135533"/>
                </a:lnTo>
                <a:lnTo>
                  <a:pt x="2118718" y="88900"/>
                </a:lnTo>
                <a:close/>
              </a:path>
              <a:path w="2448559" h="356869">
                <a:moveTo>
                  <a:pt x="2086570" y="9326"/>
                </a:moveTo>
                <a:lnTo>
                  <a:pt x="2032595" y="9326"/>
                </a:lnTo>
                <a:lnTo>
                  <a:pt x="2032595" y="88900"/>
                </a:lnTo>
                <a:lnTo>
                  <a:pt x="2086570" y="88900"/>
                </a:lnTo>
                <a:lnTo>
                  <a:pt x="2086570" y="9326"/>
                </a:lnTo>
                <a:close/>
              </a:path>
              <a:path w="2448559" h="356869">
                <a:moveTo>
                  <a:pt x="328018" y="5556"/>
                </a:moveTo>
                <a:lnTo>
                  <a:pt x="273843" y="5556"/>
                </a:lnTo>
                <a:lnTo>
                  <a:pt x="273843" y="304800"/>
                </a:lnTo>
                <a:lnTo>
                  <a:pt x="328018" y="304800"/>
                </a:lnTo>
                <a:lnTo>
                  <a:pt x="328018" y="205383"/>
                </a:lnTo>
                <a:lnTo>
                  <a:pt x="394750" y="205383"/>
                </a:lnTo>
                <a:lnTo>
                  <a:pt x="382786" y="192485"/>
                </a:lnTo>
                <a:lnTo>
                  <a:pt x="395775" y="177998"/>
                </a:lnTo>
                <a:lnTo>
                  <a:pt x="328018" y="177998"/>
                </a:lnTo>
                <a:lnTo>
                  <a:pt x="328018" y="5556"/>
                </a:lnTo>
                <a:close/>
              </a:path>
              <a:path w="2448559" h="356869">
                <a:moveTo>
                  <a:pt x="394750" y="205383"/>
                </a:moveTo>
                <a:lnTo>
                  <a:pt x="328018" y="205383"/>
                </a:lnTo>
                <a:lnTo>
                  <a:pt x="419695" y="304800"/>
                </a:lnTo>
                <a:lnTo>
                  <a:pt x="486966" y="304800"/>
                </a:lnTo>
                <a:lnTo>
                  <a:pt x="394750" y="205383"/>
                </a:lnTo>
                <a:close/>
              </a:path>
              <a:path w="2448559" h="356869">
                <a:moveTo>
                  <a:pt x="475655" y="88900"/>
                </a:moveTo>
                <a:lnTo>
                  <a:pt x="407789" y="88900"/>
                </a:lnTo>
                <a:lnTo>
                  <a:pt x="328018" y="177998"/>
                </a:lnTo>
                <a:lnTo>
                  <a:pt x="395775" y="177998"/>
                </a:lnTo>
                <a:lnTo>
                  <a:pt x="475655" y="88900"/>
                </a:lnTo>
                <a:close/>
              </a:path>
              <a:path w="2448559" h="356869">
                <a:moveTo>
                  <a:pt x="1034058" y="4564"/>
                </a:moveTo>
                <a:lnTo>
                  <a:pt x="995561" y="4564"/>
                </a:lnTo>
                <a:lnTo>
                  <a:pt x="864393" y="356791"/>
                </a:lnTo>
                <a:lnTo>
                  <a:pt x="902693" y="356791"/>
                </a:lnTo>
                <a:lnTo>
                  <a:pt x="1034058" y="4564"/>
                </a:lnTo>
                <a:close/>
              </a:path>
              <a:path w="2448559" h="356869">
                <a:moveTo>
                  <a:pt x="193080" y="0"/>
                </a:moveTo>
                <a:lnTo>
                  <a:pt x="161081" y="21282"/>
                </a:lnTo>
                <a:lnTo>
                  <a:pt x="158551" y="34528"/>
                </a:lnTo>
                <a:lnTo>
                  <a:pt x="159190" y="41690"/>
                </a:lnTo>
                <a:lnTo>
                  <a:pt x="186500" y="69596"/>
                </a:lnTo>
                <a:lnTo>
                  <a:pt x="193476" y="70247"/>
                </a:lnTo>
                <a:lnTo>
                  <a:pt x="200314" y="69596"/>
                </a:lnTo>
                <a:lnTo>
                  <a:pt x="227173" y="42298"/>
                </a:lnTo>
                <a:lnTo>
                  <a:pt x="227806" y="35322"/>
                </a:lnTo>
                <a:lnTo>
                  <a:pt x="227167" y="28252"/>
                </a:lnTo>
                <a:lnTo>
                  <a:pt x="199970" y="645"/>
                </a:lnTo>
                <a:lnTo>
                  <a:pt x="193080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52988" y="1509737"/>
            <a:ext cx="143470" cy="1527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50283" y="1505570"/>
            <a:ext cx="142676" cy="66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767423" y="1477987"/>
            <a:ext cx="318770" cy="215900"/>
          </a:xfrm>
          <a:custGeom>
            <a:avLst/>
            <a:gdLst/>
            <a:ahLst/>
            <a:cxnLst/>
            <a:rect l="l" t="t" r="r" b="b"/>
            <a:pathLst>
              <a:path w="318770" h="215900">
                <a:moveTo>
                  <a:pt x="0" y="0"/>
                </a:moveTo>
                <a:lnTo>
                  <a:pt x="52982" y="0"/>
                </a:lnTo>
                <a:lnTo>
                  <a:pt x="96441" y="122832"/>
                </a:lnTo>
                <a:lnTo>
                  <a:pt x="143272" y="0"/>
                </a:lnTo>
                <a:lnTo>
                  <a:pt x="175617" y="0"/>
                </a:lnTo>
                <a:lnTo>
                  <a:pt x="221455" y="121443"/>
                </a:lnTo>
                <a:lnTo>
                  <a:pt x="264914" y="0"/>
                </a:lnTo>
                <a:lnTo>
                  <a:pt x="318293" y="0"/>
                </a:lnTo>
                <a:lnTo>
                  <a:pt x="239514" y="215900"/>
                </a:lnTo>
                <a:lnTo>
                  <a:pt x="205184" y="215900"/>
                </a:lnTo>
                <a:lnTo>
                  <a:pt x="159147" y="92868"/>
                </a:lnTo>
                <a:lnTo>
                  <a:pt x="111720" y="215900"/>
                </a:lnTo>
                <a:lnTo>
                  <a:pt x="77787" y="2159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69481" y="1477987"/>
            <a:ext cx="54610" cy="215900"/>
          </a:xfrm>
          <a:custGeom>
            <a:avLst/>
            <a:gdLst/>
            <a:ahLst/>
            <a:cxnLst/>
            <a:rect l="l" t="t" r="r" b="b"/>
            <a:pathLst>
              <a:path w="54609" h="215900">
                <a:moveTo>
                  <a:pt x="0" y="0"/>
                </a:moveTo>
                <a:lnTo>
                  <a:pt x="54371" y="0"/>
                </a:lnTo>
                <a:lnTo>
                  <a:pt x="54371" y="215900"/>
                </a:lnTo>
                <a:lnTo>
                  <a:pt x="0" y="2159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375634" y="1459731"/>
            <a:ext cx="216893" cy="2468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099013" y="1459731"/>
            <a:ext cx="248841" cy="2524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095514" y="1459731"/>
            <a:ext cx="252015" cy="2524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853671" y="1448817"/>
            <a:ext cx="198755" cy="198755"/>
          </a:xfrm>
          <a:custGeom>
            <a:avLst/>
            <a:gdLst/>
            <a:ahLst/>
            <a:cxnLst/>
            <a:rect l="l" t="t" r="r" b="b"/>
            <a:pathLst>
              <a:path w="198754" h="198755">
                <a:moveTo>
                  <a:pt x="74413" y="0"/>
                </a:moveTo>
                <a:lnTo>
                  <a:pt x="124023" y="0"/>
                </a:lnTo>
                <a:lnTo>
                  <a:pt x="124023" y="74414"/>
                </a:lnTo>
                <a:lnTo>
                  <a:pt x="198238" y="74414"/>
                </a:lnTo>
                <a:lnTo>
                  <a:pt x="198238" y="124023"/>
                </a:lnTo>
                <a:lnTo>
                  <a:pt x="124023" y="124023"/>
                </a:lnTo>
                <a:lnTo>
                  <a:pt x="124023" y="198239"/>
                </a:lnTo>
                <a:lnTo>
                  <a:pt x="74413" y="198239"/>
                </a:lnTo>
                <a:lnTo>
                  <a:pt x="74413" y="124023"/>
                </a:lnTo>
                <a:lnTo>
                  <a:pt x="0" y="124023"/>
                </a:lnTo>
                <a:lnTo>
                  <a:pt x="0" y="74414"/>
                </a:lnTo>
                <a:lnTo>
                  <a:pt x="74413" y="74414"/>
                </a:lnTo>
                <a:lnTo>
                  <a:pt x="74413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603588" y="1401986"/>
            <a:ext cx="136525" cy="292100"/>
          </a:xfrm>
          <a:custGeom>
            <a:avLst/>
            <a:gdLst/>
            <a:ahLst/>
            <a:cxnLst/>
            <a:rect l="l" t="t" r="r" b="b"/>
            <a:pathLst>
              <a:path w="136525" h="292100">
                <a:moveTo>
                  <a:pt x="0" y="0"/>
                </a:moveTo>
                <a:lnTo>
                  <a:pt x="55562" y="0"/>
                </a:lnTo>
                <a:lnTo>
                  <a:pt x="55562" y="238918"/>
                </a:lnTo>
                <a:lnTo>
                  <a:pt x="136525" y="238918"/>
                </a:lnTo>
                <a:lnTo>
                  <a:pt x="136525" y="291901"/>
                </a:lnTo>
                <a:lnTo>
                  <a:pt x="0" y="291901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08402" y="1398414"/>
            <a:ext cx="114300" cy="295910"/>
          </a:xfrm>
          <a:custGeom>
            <a:avLst/>
            <a:gdLst/>
            <a:ahLst/>
            <a:cxnLst/>
            <a:rect l="l" t="t" r="r" b="b"/>
            <a:pathLst>
              <a:path w="114300" h="295910">
                <a:moveTo>
                  <a:pt x="27781" y="0"/>
                </a:moveTo>
                <a:lnTo>
                  <a:pt x="81756" y="0"/>
                </a:lnTo>
                <a:lnTo>
                  <a:pt x="81756" y="79573"/>
                </a:lnTo>
                <a:lnTo>
                  <a:pt x="113902" y="79573"/>
                </a:lnTo>
                <a:lnTo>
                  <a:pt x="113902" y="126206"/>
                </a:lnTo>
                <a:lnTo>
                  <a:pt x="81756" y="126206"/>
                </a:lnTo>
                <a:lnTo>
                  <a:pt x="81756" y="295473"/>
                </a:lnTo>
                <a:lnTo>
                  <a:pt x="27781" y="295473"/>
                </a:lnTo>
                <a:lnTo>
                  <a:pt x="27781" y="126206"/>
                </a:lnTo>
                <a:lnTo>
                  <a:pt x="0" y="126206"/>
                </a:lnTo>
                <a:lnTo>
                  <a:pt x="0" y="79573"/>
                </a:lnTo>
                <a:lnTo>
                  <a:pt x="27781" y="79573"/>
                </a:lnTo>
                <a:lnTo>
                  <a:pt x="27781" y="0"/>
                </a:lnTo>
                <a:close/>
              </a:path>
            </a:pathLst>
          </a:custGeom>
          <a:ln w="25399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77431" y="1394644"/>
            <a:ext cx="213360" cy="299720"/>
          </a:xfrm>
          <a:custGeom>
            <a:avLst/>
            <a:gdLst/>
            <a:ahLst/>
            <a:cxnLst/>
            <a:rect l="l" t="t" r="r" b="b"/>
            <a:pathLst>
              <a:path w="213359" h="299719">
                <a:moveTo>
                  <a:pt x="0" y="0"/>
                </a:moveTo>
                <a:lnTo>
                  <a:pt x="54173" y="0"/>
                </a:lnTo>
                <a:lnTo>
                  <a:pt x="54173" y="172442"/>
                </a:lnTo>
                <a:lnTo>
                  <a:pt x="133945" y="83343"/>
                </a:lnTo>
                <a:lnTo>
                  <a:pt x="201810" y="83343"/>
                </a:lnTo>
                <a:lnTo>
                  <a:pt x="108942" y="186928"/>
                </a:lnTo>
                <a:lnTo>
                  <a:pt x="213121" y="299243"/>
                </a:lnTo>
                <a:lnTo>
                  <a:pt x="145851" y="299243"/>
                </a:lnTo>
                <a:lnTo>
                  <a:pt x="54173" y="199826"/>
                </a:lnTo>
                <a:lnTo>
                  <a:pt x="54173" y="299243"/>
                </a:lnTo>
                <a:lnTo>
                  <a:pt x="0" y="299243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67981" y="1393652"/>
            <a:ext cx="170180" cy="352425"/>
          </a:xfrm>
          <a:custGeom>
            <a:avLst/>
            <a:gdLst/>
            <a:ahLst/>
            <a:cxnLst/>
            <a:rect l="l" t="t" r="r" b="b"/>
            <a:pathLst>
              <a:path w="170179" h="352425">
                <a:moveTo>
                  <a:pt x="131167" y="0"/>
                </a:moveTo>
                <a:lnTo>
                  <a:pt x="169664" y="0"/>
                </a:lnTo>
                <a:lnTo>
                  <a:pt x="38298" y="352226"/>
                </a:lnTo>
                <a:lnTo>
                  <a:pt x="0" y="352226"/>
                </a:lnTo>
                <a:lnTo>
                  <a:pt x="131167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49439" y="1376387"/>
            <a:ext cx="94654" cy="956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00139" y="1858987"/>
            <a:ext cx="1614090" cy="3357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727200" y="4356100"/>
            <a:ext cx="3111500" cy="21843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400" y="546100"/>
            <a:ext cx="3556000" cy="1193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28479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5" dirty="0">
                <a:solidFill>
                  <a:srgbClr val="FEFEFE"/>
                </a:solidFill>
                <a:latin typeface="Century Gothic"/>
                <a:cs typeface="Century Gothic"/>
              </a:rPr>
              <a:t>Homework.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2800" y="2133600"/>
            <a:ext cx="2425700" cy="4724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24262" y="3818465"/>
            <a:ext cx="8128000" cy="0"/>
          </a:xfrm>
          <a:custGeom>
            <a:avLst/>
            <a:gdLst/>
            <a:ahLst/>
            <a:cxnLst/>
            <a:rect l="l" t="t" r="r" b="b"/>
            <a:pathLst>
              <a:path w="8128000">
                <a:moveTo>
                  <a:pt x="0" y="0"/>
                </a:moveTo>
                <a:lnTo>
                  <a:pt x="8127999" y="0"/>
                </a:lnTo>
              </a:path>
            </a:pathLst>
          </a:custGeom>
          <a:ln w="12700">
            <a:solidFill>
              <a:srgbClr val="755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24262" y="3447625"/>
            <a:ext cx="8128000" cy="0"/>
          </a:xfrm>
          <a:custGeom>
            <a:avLst/>
            <a:gdLst/>
            <a:ahLst/>
            <a:cxnLst/>
            <a:rect l="l" t="t" r="r" b="b"/>
            <a:pathLst>
              <a:path w="8128000">
                <a:moveTo>
                  <a:pt x="0" y="0"/>
                </a:moveTo>
                <a:lnTo>
                  <a:pt x="8127999" y="0"/>
                </a:lnTo>
              </a:path>
            </a:pathLst>
          </a:custGeom>
          <a:ln w="12700">
            <a:solidFill>
              <a:srgbClr val="755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24262" y="6043505"/>
            <a:ext cx="8128000" cy="0"/>
          </a:xfrm>
          <a:custGeom>
            <a:avLst/>
            <a:gdLst/>
            <a:ahLst/>
            <a:cxnLst/>
            <a:rect l="l" t="t" r="r" b="b"/>
            <a:pathLst>
              <a:path w="8128000">
                <a:moveTo>
                  <a:pt x="0" y="0"/>
                </a:moveTo>
                <a:lnTo>
                  <a:pt x="8127999" y="0"/>
                </a:lnTo>
              </a:path>
            </a:pathLst>
          </a:custGeom>
          <a:ln w="12700">
            <a:solidFill>
              <a:srgbClr val="755D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502410" marR="5080">
              <a:lnSpc>
                <a:spcPts val="3300"/>
              </a:lnSpc>
              <a:spcBef>
                <a:spcPts val="260"/>
              </a:spcBef>
            </a:pPr>
            <a:r>
              <a:rPr dirty="0"/>
              <a:t>Think </a:t>
            </a:r>
            <a:r>
              <a:rPr spc="-15" dirty="0"/>
              <a:t>about your </a:t>
            </a:r>
            <a:r>
              <a:rPr spc="-20" dirty="0"/>
              <a:t>week </a:t>
            </a:r>
            <a:r>
              <a:rPr spc="-10" dirty="0"/>
              <a:t>and </a:t>
            </a:r>
            <a:r>
              <a:rPr dirty="0"/>
              <a:t>use </a:t>
            </a:r>
            <a:r>
              <a:rPr spc="-15" dirty="0"/>
              <a:t>your  </a:t>
            </a:r>
            <a:r>
              <a:rPr spc="-20" dirty="0"/>
              <a:t>worksheet </a:t>
            </a:r>
            <a:r>
              <a:rPr spc="-25" dirty="0"/>
              <a:t>to </a:t>
            </a:r>
            <a:r>
              <a:rPr spc="-20" dirty="0"/>
              <a:t>complete </a:t>
            </a:r>
            <a:r>
              <a:rPr spc="-10" dirty="0"/>
              <a:t>this</a:t>
            </a:r>
            <a:r>
              <a:rPr spc="-270" dirty="0"/>
              <a:t> </a:t>
            </a:r>
            <a:r>
              <a:rPr spc="-10" dirty="0"/>
              <a:t>schedule.</a:t>
            </a:r>
          </a:p>
          <a:p>
            <a:pPr marL="2160905">
              <a:lnSpc>
                <a:spcPct val="100000"/>
              </a:lnSpc>
              <a:spcBef>
                <a:spcPts val="2685"/>
              </a:spcBef>
              <a:tabLst>
                <a:tab pos="3725545" algn="l"/>
              </a:tabLst>
            </a:pPr>
            <a:r>
              <a:rPr sz="1800" b="1" spc="-10" dirty="0">
                <a:latin typeface="Century Gothic"/>
                <a:cs typeface="Century Gothic"/>
              </a:rPr>
              <a:t>On</a:t>
            </a:r>
            <a:r>
              <a:rPr sz="1800" b="1" spc="1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Monday,	I </a:t>
            </a:r>
            <a:r>
              <a:rPr sz="1800" b="1" spc="-10" dirty="0">
                <a:latin typeface="Century Gothic"/>
                <a:cs typeface="Century Gothic"/>
              </a:rPr>
              <a:t>want</a:t>
            </a:r>
            <a:r>
              <a:rPr sz="1800" b="1" spc="-60" dirty="0">
                <a:latin typeface="Century Gothic"/>
                <a:cs typeface="Century Gothic"/>
              </a:rPr>
              <a:t> </a:t>
            </a:r>
            <a:r>
              <a:rPr sz="1800" b="1" spc="-40" dirty="0">
                <a:latin typeface="Century Gothic"/>
                <a:cs typeface="Century Gothic"/>
              </a:rPr>
              <a:t>to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24262" y="3824815"/>
            <a:ext cx="8128000" cy="364490"/>
          </a:xfrm>
          <a:prstGeom prst="rect">
            <a:avLst/>
          </a:prstGeom>
          <a:solidFill>
            <a:srgbClr val="755DD9">
              <a:alpha val="19999"/>
            </a:srgbClr>
          </a:solidFill>
        </p:spPr>
        <p:txBody>
          <a:bodyPr vert="horz" wrap="square" lIns="0" tIns="39370" rIns="0" bIns="0" rtlCol="0">
            <a:spAutoFit/>
          </a:bodyPr>
          <a:lstStyle/>
          <a:p>
            <a:pPr marL="662305">
              <a:lnSpc>
                <a:spcPct val="100000"/>
              </a:lnSpc>
              <a:spcBef>
                <a:spcPts val="310"/>
              </a:spcBef>
              <a:tabLst>
                <a:tab pos="2227580" algn="l"/>
              </a:tabLst>
            </a:pPr>
            <a:r>
              <a:rPr sz="1800" b="1" spc="-10" dirty="0">
                <a:latin typeface="Century Gothic"/>
                <a:cs typeface="Century Gothic"/>
              </a:rPr>
              <a:t>On</a:t>
            </a:r>
            <a:r>
              <a:rPr sz="1800" b="1" spc="25" dirty="0">
                <a:latin typeface="Century Gothic"/>
                <a:cs typeface="Century Gothic"/>
              </a:rPr>
              <a:t> </a:t>
            </a:r>
            <a:r>
              <a:rPr sz="1800" b="1" spc="0" dirty="0">
                <a:latin typeface="Century Gothic"/>
                <a:cs typeface="Century Gothic"/>
              </a:rPr>
              <a:t>Tuesday,	</a:t>
            </a:r>
            <a:r>
              <a:rPr sz="1800" dirty="0">
                <a:latin typeface="Century Gothic"/>
                <a:cs typeface="Century Gothic"/>
              </a:rPr>
              <a:t>I </a:t>
            </a:r>
            <a:r>
              <a:rPr sz="1800" spc="5" dirty="0">
                <a:latin typeface="Century Gothic"/>
                <a:cs typeface="Century Gothic"/>
              </a:rPr>
              <a:t>like</a:t>
            </a:r>
            <a:r>
              <a:rPr sz="1800" spc="-80" dirty="0">
                <a:latin typeface="Century Gothic"/>
                <a:cs typeface="Century Gothic"/>
              </a:rPr>
              <a:t> </a:t>
            </a:r>
            <a:r>
              <a:rPr sz="1800" spc="-15" dirty="0">
                <a:latin typeface="Century Gothic"/>
                <a:cs typeface="Century Gothic"/>
              </a:rPr>
              <a:t>to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68102" y="4222325"/>
            <a:ext cx="2971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83739" algn="l"/>
              </a:tabLst>
            </a:pPr>
            <a:r>
              <a:rPr sz="1800" b="1" spc="-10" dirty="0">
                <a:latin typeface="Century Gothic"/>
                <a:cs typeface="Century Gothic"/>
              </a:rPr>
              <a:t>On</a:t>
            </a:r>
            <a:r>
              <a:rPr sz="1800" b="1" spc="3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Wednesday,	</a:t>
            </a:r>
            <a:r>
              <a:rPr sz="1800" dirty="0">
                <a:latin typeface="Century Gothic"/>
                <a:cs typeface="Century Gothic"/>
              </a:rPr>
              <a:t>I </a:t>
            </a:r>
            <a:r>
              <a:rPr sz="1800" spc="-10" dirty="0">
                <a:latin typeface="Century Gothic"/>
                <a:cs typeface="Century Gothic"/>
              </a:rPr>
              <a:t>want</a:t>
            </a:r>
            <a:r>
              <a:rPr sz="1800" dirty="0">
                <a:latin typeface="Century Gothic"/>
                <a:cs typeface="Century Gothic"/>
              </a:rPr>
              <a:t> </a:t>
            </a:r>
            <a:r>
              <a:rPr sz="1800" spc="-15" dirty="0">
                <a:latin typeface="Century Gothic"/>
                <a:cs typeface="Century Gothic"/>
              </a:rPr>
              <a:t>to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24262" y="4560145"/>
            <a:ext cx="8128000" cy="370840"/>
          </a:xfrm>
          <a:prstGeom prst="rect">
            <a:avLst/>
          </a:prstGeom>
          <a:solidFill>
            <a:srgbClr val="755DD9">
              <a:alpha val="19999"/>
            </a:srgbClr>
          </a:solidFill>
        </p:spPr>
        <p:txBody>
          <a:bodyPr vert="horz" wrap="square" lIns="0" tIns="45719" rIns="0" bIns="0" rtlCol="0">
            <a:spAutoFit/>
          </a:bodyPr>
          <a:lstStyle/>
          <a:p>
            <a:pPr marL="598805">
              <a:lnSpc>
                <a:spcPct val="100000"/>
              </a:lnSpc>
              <a:spcBef>
                <a:spcPts val="359"/>
              </a:spcBef>
              <a:tabLst>
                <a:tab pos="2227580" algn="l"/>
              </a:tabLst>
            </a:pPr>
            <a:r>
              <a:rPr sz="1800" b="1" spc="-10" dirty="0">
                <a:latin typeface="Century Gothic"/>
                <a:cs typeface="Century Gothic"/>
              </a:rPr>
              <a:t>On</a:t>
            </a:r>
            <a:r>
              <a:rPr sz="1800" b="1" spc="25" dirty="0">
                <a:latin typeface="Century Gothic"/>
                <a:cs typeface="Century Gothic"/>
              </a:rPr>
              <a:t> </a:t>
            </a:r>
            <a:r>
              <a:rPr sz="1800" b="1" spc="0" dirty="0">
                <a:latin typeface="Century Gothic"/>
                <a:cs typeface="Century Gothic"/>
              </a:rPr>
              <a:t>Thursday,	</a:t>
            </a:r>
            <a:r>
              <a:rPr sz="1800" dirty="0">
                <a:latin typeface="Century Gothic"/>
                <a:cs typeface="Century Gothic"/>
              </a:rPr>
              <a:t>I </a:t>
            </a:r>
            <a:r>
              <a:rPr sz="1800" spc="5" dirty="0">
                <a:latin typeface="Century Gothic"/>
                <a:cs typeface="Century Gothic"/>
              </a:rPr>
              <a:t>like</a:t>
            </a:r>
            <a:r>
              <a:rPr sz="1800" spc="-80" dirty="0">
                <a:latin typeface="Century Gothic"/>
                <a:cs typeface="Century Gothic"/>
              </a:rPr>
              <a:t> </a:t>
            </a:r>
            <a:r>
              <a:rPr sz="1800" spc="-15" dirty="0">
                <a:latin typeface="Century Gothic"/>
                <a:cs typeface="Century Gothic"/>
              </a:rPr>
              <a:t>to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28502" y="4964005"/>
            <a:ext cx="2310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3340" algn="l"/>
              </a:tabLst>
            </a:pPr>
            <a:r>
              <a:rPr sz="1800" b="1" spc="-10" dirty="0">
                <a:latin typeface="Century Gothic"/>
                <a:cs typeface="Century Gothic"/>
              </a:rPr>
              <a:t>On</a:t>
            </a:r>
            <a:r>
              <a:rPr sz="1800" b="1" spc="25" dirty="0">
                <a:latin typeface="Century Gothic"/>
                <a:cs typeface="Century Gothic"/>
              </a:rPr>
              <a:t> </a:t>
            </a:r>
            <a:r>
              <a:rPr sz="1800" b="1" spc="-5" dirty="0">
                <a:latin typeface="Century Gothic"/>
                <a:cs typeface="Century Gothic"/>
              </a:rPr>
              <a:t>Friday,	</a:t>
            </a:r>
            <a:r>
              <a:rPr sz="1800" dirty="0">
                <a:latin typeface="Century Gothic"/>
                <a:cs typeface="Century Gothic"/>
              </a:rPr>
              <a:t>I </a:t>
            </a:r>
            <a:r>
              <a:rPr sz="1800" spc="-10" dirty="0">
                <a:latin typeface="Century Gothic"/>
                <a:cs typeface="Century Gothic"/>
              </a:rPr>
              <a:t>want</a:t>
            </a:r>
            <a:r>
              <a:rPr sz="1800" dirty="0">
                <a:latin typeface="Century Gothic"/>
                <a:cs typeface="Century Gothic"/>
              </a:rPr>
              <a:t> </a:t>
            </a:r>
            <a:r>
              <a:rPr sz="1800" spc="-15" dirty="0">
                <a:latin typeface="Century Gothic"/>
                <a:cs typeface="Century Gothic"/>
              </a:rPr>
              <a:t>to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24262" y="5301825"/>
            <a:ext cx="8128000" cy="370840"/>
          </a:xfrm>
          <a:prstGeom prst="rect">
            <a:avLst/>
          </a:prstGeom>
          <a:solidFill>
            <a:srgbClr val="755DD9">
              <a:alpha val="19999"/>
            </a:srgbClr>
          </a:solidFill>
        </p:spPr>
        <p:txBody>
          <a:bodyPr vert="horz" wrap="square" lIns="0" tIns="45719" rIns="0" bIns="0" rtlCol="0">
            <a:spAutoFit/>
          </a:bodyPr>
          <a:lstStyle/>
          <a:p>
            <a:pPr marL="611505">
              <a:lnSpc>
                <a:spcPct val="100000"/>
              </a:lnSpc>
              <a:spcBef>
                <a:spcPts val="359"/>
              </a:spcBef>
              <a:tabLst>
                <a:tab pos="2227580" algn="l"/>
              </a:tabLst>
            </a:pPr>
            <a:r>
              <a:rPr sz="1800" b="1" spc="-10" dirty="0">
                <a:latin typeface="Century Gothic"/>
                <a:cs typeface="Century Gothic"/>
              </a:rPr>
              <a:t>On</a:t>
            </a:r>
            <a:r>
              <a:rPr sz="1800" b="1" spc="2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Saturday,	</a:t>
            </a:r>
            <a:r>
              <a:rPr sz="1800" dirty="0">
                <a:latin typeface="Century Gothic"/>
                <a:cs typeface="Century Gothic"/>
              </a:rPr>
              <a:t>I </a:t>
            </a:r>
            <a:r>
              <a:rPr sz="1800" spc="5" dirty="0">
                <a:latin typeface="Century Gothic"/>
                <a:cs typeface="Century Gothic"/>
              </a:rPr>
              <a:t>like</a:t>
            </a:r>
            <a:r>
              <a:rPr sz="1800" spc="-80" dirty="0">
                <a:latin typeface="Century Gothic"/>
                <a:cs typeface="Century Gothic"/>
              </a:rPr>
              <a:t> </a:t>
            </a:r>
            <a:r>
              <a:rPr sz="1800" spc="-15" dirty="0">
                <a:latin typeface="Century Gothic"/>
                <a:cs typeface="Century Gothic"/>
              </a:rPr>
              <a:t>to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76102" y="5705685"/>
            <a:ext cx="2464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5740" algn="l"/>
              </a:tabLst>
            </a:pPr>
            <a:r>
              <a:rPr sz="1800" b="1" spc="-10" dirty="0">
                <a:latin typeface="Century Gothic"/>
                <a:cs typeface="Century Gothic"/>
              </a:rPr>
              <a:t>On</a:t>
            </a:r>
            <a:r>
              <a:rPr sz="1800" b="1" spc="2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Sunday,	</a:t>
            </a:r>
            <a:r>
              <a:rPr sz="1800" dirty="0">
                <a:latin typeface="Century Gothic"/>
                <a:cs typeface="Century Gothic"/>
              </a:rPr>
              <a:t>I </a:t>
            </a:r>
            <a:r>
              <a:rPr sz="1800" spc="-10" dirty="0">
                <a:latin typeface="Century Gothic"/>
                <a:cs typeface="Century Gothic"/>
              </a:rPr>
              <a:t>want</a:t>
            </a:r>
            <a:r>
              <a:rPr sz="1800" spc="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to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8623" y="266917"/>
            <a:ext cx="1969008" cy="9934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82800" y="1130300"/>
            <a:ext cx="2006600" cy="228600"/>
          </a:xfrm>
          <a:custGeom>
            <a:avLst/>
            <a:gdLst/>
            <a:ahLst/>
            <a:cxnLst/>
            <a:rect l="l" t="t" r="r" b="b"/>
            <a:pathLst>
              <a:path w="2006600" h="228600">
                <a:moveTo>
                  <a:pt x="0" y="0"/>
                </a:moveTo>
                <a:lnTo>
                  <a:pt x="2006600" y="0"/>
                </a:lnTo>
                <a:lnTo>
                  <a:pt x="20066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190500"/>
            <a:ext cx="1854200" cy="1231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334" y="4742102"/>
            <a:ext cx="397555" cy="1224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334" y="4243378"/>
            <a:ext cx="1536322" cy="4987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334" y="4243379"/>
            <a:ext cx="1933878" cy="17233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4890" y="5468054"/>
            <a:ext cx="1536323" cy="4987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13658" y="4243378"/>
            <a:ext cx="397555" cy="12246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8097" y="5319966"/>
            <a:ext cx="1374775" cy="610235"/>
          </a:xfrm>
          <a:custGeom>
            <a:avLst/>
            <a:gdLst/>
            <a:ahLst/>
            <a:cxnLst/>
            <a:rect l="l" t="t" r="r" b="b"/>
            <a:pathLst>
              <a:path w="1374775" h="610235">
                <a:moveTo>
                  <a:pt x="1315052" y="0"/>
                </a:moveTo>
                <a:lnTo>
                  <a:pt x="0" y="426894"/>
                </a:lnTo>
                <a:lnTo>
                  <a:pt x="59511" y="610220"/>
                </a:lnTo>
                <a:lnTo>
                  <a:pt x="1374564" y="183327"/>
                </a:lnTo>
                <a:lnTo>
                  <a:pt x="13150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0500" y="2755900"/>
            <a:ext cx="2349500" cy="16129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2900" y="1422400"/>
            <a:ext cx="1473200" cy="1231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7000" y="5600700"/>
            <a:ext cx="2311400" cy="1219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78200" y="1917700"/>
            <a:ext cx="2095669" cy="1422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65500" y="3098800"/>
            <a:ext cx="2209800" cy="304800"/>
          </a:xfrm>
          <a:custGeom>
            <a:avLst/>
            <a:gdLst/>
            <a:ahLst/>
            <a:cxnLst/>
            <a:rect l="l" t="t" r="r" b="b"/>
            <a:pathLst>
              <a:path w="2209800" h="304800">
                <a:moveTo>
                  <a:pt x="0" y="0"/>
                </a:moveTo>
                <a:lnTo>
                  <a:pt x="2209800" y="0"/>
                </a:lnTo>
                <a:lnTo>
                  <a:pt x="22098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53100" y="2654300"/>
            <a:ext cx="1193800" cy="1803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18400" y="2044700"/>
            <a:ext cx="1968500" cy="18796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18400" y="482600"/>
            <a:ext cx="2120900" cy="12446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55200" y="4165600"/>
            <a:ext cx="2095500" cy="2451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02300" y="5181600"/>
            <a:ext cx="1625600" cy="13715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020300" y="863600"/>
            <a:ext cx="2095500" cy="18923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88200" y="4241800"/>
            <a:ext cx="1841500" cy="190499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32200" y="3759200"/>
            <a:ext cx="1447800" cy="28067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08600" y="673100"/>
            <a:ext cx="1943100" cy="13716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33477" y="2377345"/>
            <a:ext cx="282575" cy="297815"/>
          </a:xfrm>
          <a:custGeom>
            <a:avLst/>
            <a:gdLst/>
            <a:ahLst/>
            <a:cxnLst/>
            <a:rect l="l" t="t" r="r" b="b"/>
            <a:pathLst>
              <a:path w="282575" h="297814">
                <a:moveTo>
                  <a:pt x="259424" y="235347"/>
                </a:moveTo>
                <a:lnTo>
                  <a:pt x="242225" y="235347"/>
                </a:lnTo>
                <a:lnTo>
                  <a:pt x="234883" y="238356"/>
                </a:lnTo>
                <a:lnTo>
                  <a:pt x="222713" y="250395"/>
                </a:lnTo>
                <a:lnTo>
                  <a:pt x="219670" y="257704"/>
                </a:lnTo>
                <a:lnTo>
                  <a:pt x="219670" y="274902"/>
                </a:lnTo>
                <a:lnTo>
                  <a:pt x="222713" y="282244"/>
                </a:lnTo>
                <a:lnTo>
                  <a:pt x="234883" y="294415"/>
                </a:lnTo>
                <a:lnTo>
                  <a:pt x="242225" y="297458"/>
                </a:lnTo>
                <a:lnTo>
                  <a:pt x="259424" y="297458"/>
                </a:lnTo>
                <a:lnTo>
                  <a:pt x="266766" y="294415"/>
                </a:lnTo>
                <a:lnTo>
                  <a:pt x="278937" y="282244"/>
                </a:lnTo>
                <a:lnTo>
                  <a:pt x="281979" y="274902"/>
                </a:lnTo>
                <a:lnTo>
                  <a:pt x="281979" y="257704"/>
                </a:lnTo>
                <a:lnTo>
                  <a:pt x="278937" y="250395"/>
                </a:lnTo>
                <a:lnTo>
                  <a:pt x="266766" y="238356"/>
                </a:lnTo>
                <a:lnTo>
                  <a:pt x="259424" y="235347"/>
                </a:lnTo>
                <a:close/>
              </a:path>
              <a:path w="282575" h="297814">
                <a:moveTo>
                  <a:pt x="115291" y="0"/>
                </a:moveTo>
                <a:lnTo>
                  <a:pt x="32147" y="0"/>
                </a:lnTo>
                <a:lnTo>
                  <a:pt x="0" y="52189"/>
                </a:lnTo>
                <a:lnTo>
                  <a:pt x="60126" y="52189"/>
                </a:lnTo>
                <a:lnTo>
                  <a:pt x="60126" y="291901"/>
                </a:lnTo>
                <a:lnTo>
                  <a:pt x="115291" y="291901"/>
                </a:lnTo>
                <a:lnTo>
                  <a:pt x="115291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40447" y="2599993"/>
            <a:ext cx="87709" cy="87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33477" y="2377346"/>
            <a:ext cx="115570" cy="292100"/>
          </a:xfrm>
          <a:custGeom>
            <a:avLst/>
            <a:gdLst/>
            <a:ahLst/>
            <a:cxnLst/>
            <a:rect l="l" t="t" r="r" b="b"/>
            <a:pathLst>
              <a:path w="115570" h="292100">
                <a:moveTo>
                  <a:pt x="32146" y="0"/>
                </a:moveTo>
                <a:lnTo>
                  <a:pt x="115292" y="0"/>
                </a:lnTo>
                <a:lnTo>
                  <a:pt x="115292" y="291901"/>
                </a:lnTo>
                <a:lnTo>
                  <a:pt x="60126" y="291901"/>
                </a:lnTo>
                <a:lnTo>
                  <a:pt x="60126" y="52189"/>
                </a:lnTo>
                <a:lnTo>
                  <a:pt x="0" y="52189"/>
                </a:lnTo>
                <a:lnTo>
                  <a:pt x="32146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91086" y="2351747"/>
            <a:ext cx="3382367" cy="409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07481" y="3335204"/>
            <a:ext cx="307975" cy="304800"/>
          </a:xfrm>
          <a:custGeom>
            <a:avLst/>
            <a:gdLst/>
            <a:ahLst/>
            <a:cxnLst/>
            <a:rect l="l" t="t" r="r" b="b"/>
            <a:pathLst>
              <a:path w="307975" h="304800">
                <a:moveTo>
                  <a:pt x="285419" y="242689"/>
                </a:moveTo>
                <a:lnTo>
                  <a:pt x="268221" y="242689"/>
                </a:lnTo>
                <a:lnTo>
                  <a:pt x="260879" y="245698"/>
                </a:lnTo>
                <a:lnTo>
                  <a:pt x="248709" y="257737"/>
                </a:lnTo>
                <a:lnTo>
                  <a:pt x="245666" y="265046"/>
                </a:lnTo>
                <a:lnTo>
                  <a:pt x="245666" y="282244"/>
                </a:lnTo>
                <a:lnTo>
                  <a:pt x="248709" y="289586"/>
                </a:lnTo>
                <a:lnTo>
                  <a:pt x="260879" y="301757"/>
                </a:lnTo>
                <a:lnTo>
                  <a:pt x="268221" y="304799"/>
                </a:lnTo>
                <a:lnTo>
                  <a:pt x="285419" y="304799"/>
                </a:lnTo>
                <a:lnTo>
                  <a:pt x="292761" y="301757"/>
                </a:lnTo>
                <a:lnTo>
                  <a:pt x="304933" y="289586"/>
                </a:lnTo>
                <a:lnTo>
                  <a:pt x="307975" y="282244"/>
                </a:lnTo>
                <a:lnTo>
                  <a:pt x="307975" y="265046"/>
                </a:lnTo>
                <a:lnTo>
                  <a:pt x="304933" y="257737"/>
                </a:lnTo>
                <a:lnTo>
                  <a:pt x="292761" y="245698"/>
                </a:lnTo>
                <a:lnTo>
                  <a:pt x="285419" y="242689"/>
                </a:lnTo>
                <a:close/>
              </a:path>
              <a:path w="307975" h="304800">
                <a:moveTo>
                  <a:pt x="191867" y="51991"/>
                </a:moveTo>
                <a:lnTo>
                  <a:pt x="104576" y="51991"/>
                </a:lnTo>
                <a:lnTo>
                  <a:pt x="113004" y="52679"/>
                </a:lnTo>
                <a:lnTo>
                  <a:pt x="120625" y="54744"/>
                </a:lnTo>
                <a:lnTo>
                  <a:pt x="144661" y="90885"/>
                </a:lnTo>
                <a:lnTo>
                  <a:pt x="143985" y="99262"/>
                </a:lnTo>
                <a:lnTo>
                  <a:pt x="127068" y="138180"/>
                </a:lnTo>
                <a:lnTo>
                  <a:pt x="90289" y="180578"/>
                </a:lnTo>
                <a:lnTo>
                  <a:pt x="0" y="272653"/>
                </a:lnTo>
                <a:lnTo>
                  <a:pt x="0" y="299243"/>
                </a:lnTo>
                <a:lnTo>
                  <a:pt x="202208" y="299243"/>
                </a:lnTo>
                <a:lnTo>
                  <a:pt x="202208" y="247848"/>
                </a:lnTo>
                <a:lnTo>
                  <a:pt x="98226" y="247848"/>
                </a:lnTo>
                <a:lnTo>
                  <a:pt x="130968" y="213320"/>
                </a:lnTo>
                <a:lnTo>
                  <a:pt x="164132" y="175170"/>
                </a:lnTo>
                <a:lnTo>
                  <a:pt x="185042" y="142478"/>
                </a:lnTo>
                <a:lnTo>
                  <a:pt x="198902" y="99764"/>
                </a:lnTo>
                <a:lnTo>
                  <a:pt x="199826" y="86518"/>
                </a:lnTo>
                <a:lnTo>
                  <a:pt x="199064" y="75648"/>
                </a:lnTo>
                <a:lnTo>
                  <a:pt x="196776" y="64864"/>
                </a:lnTo>
                <a:lnTo>
                  <a:pt x="192962" y="54167"/>
                </a:lnTo>
                <a:lnTo>
                  <a:pt x="191867" y="51991"/>
                </a:lnTo>
                <a:close/>
              </a:path>
              <a:path w="307975" h="304800">
                <a:moveTo>
                  <a:pt x="108149" y="0"/>
                </a:moveTo>
                <a:lnTo>
                  <a:pt x="68982" y="6771"/>
                </a:lnTo>
                <a:lnTo>
                  <a:pt x="25444" y="41888"/>
                </a:lnTo>
                <a:lnTo>
                  <a:pt x="10610" y="79046"/>
                </a:lnTo>
                <a:lnTo>
                  <a:pt x="7937" y="101401"/>
                </a:lnTo>
                <a:lnTo>
                  <a:pt x="62111" y="101401"/>
                </a:lnTo>
                <a:lnTo>
                  <a:pt x="63202" y="90586"/>
                </a:lnTo>
                <a:lnTo>
                  <a:pt x="65683" y="80962"/>
                </a:lnTo>
                <a:lnTo>
                  <a:pt x="96019" y="52822"/>
                </a:lnTo>
                <a:lnTo>
                  <a:pt x="104576" y="51991"/>
                </a:lnTo>
                <a:lnTo>
                  <a:pt x="191867" y="51991"/>
                </a:lnTo>
                <a:lnTo>
                  <a:pt x="187623" y="43557"/>
                </a:lnTo>
                <a:lnTo>
                  <a:pt x="155079" y="11211"/>
                </a:lnTo>
                <a:lnTo>
                  <a:pt x="121053" y="700"/>
                </a:lnTo>
                <a:lnTo>
                  <a:pt x="108149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40447" y="3565193"/>
            <a:ext cx="87709" cy="87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7481" y="3335204"/>
            <a:ext cx="202565" cy="299720"/>
          </a:xfrm>
          <a:custGeom>
            <a:avLst/>
            <a:gdLst/>
            <a:ahLst/>
            <a:cxnLst/>
            <a:rect l="l" t="t" r="r" b="b"/>
            <a:pathLst>
              <a:path w="202565" h="299720">
                <a:moveTo>
                  <a:pt x="108148" y="0"/>
                </a:moveTo>
                <a:lnTo>
                  <a:pt x="155078" y="11211"/>
                </a:lnTo>
                <a:lnTo>
                  <a:pt x="187622" y="43557"/>
                </a:lnTo>
                <a:lnTo>
                  <a:pt x="199826" y="86518"/>
                </a:lnTo>
                <a:lnTo>
                  <a:pt x="198902" y="99764"/>
                </a:lnTo>
                <a:lnTo>
                  <a:pt x="185042" y="142478"/>
                </a:lnTo>
                <a:lnTo>
                  <a:pt x="164132" y="175170"/>
                </a:lnTo>
                <a:lnTo>
                  <a:pt x="130968" y="213320"/>
                </a:lnTo>
                <a:lnTo>
                  <a:pt x="98226" y="247848"/>
                </a:lnTo>
                <a:lnTo>
                  <a:pt x="202207" y="247848"/>
                </a:lnTo>
                <a:lnTo>
                  <a:pt x="202207" y="299243"/>
                </a:lnTo>
                <a:lnTo>
                  <a:pt x="0" y="299243"/>
                </a:lnTo>
                <a:lnTo>
                  <a:pt x="0" y="272653"/>
                </a:lnTo>
                <a:lnTo>
                  <a:pt x="90289" y="180578"/>
                </a:lnTo>
                <a:lnTo>
                  <a:pt x="105289" y="164820"/>
                </a:lnTo>
                <a:lnTo>
                  <a:pt x="133846" y="127297"/>
                </a:lnTo>
                <a:lnTo>
                  <a:pt x="144660" y="90884"/>
                </a:lnTo>
                <a:lnTo>
                  <a:pt x="143960" y="82816"/>
                </a:lnTo>
                <a:lnTo>
                  <a:pt x="113003" y="52678"/>
                </a:lnTo>
                <a:lnTo>
                  <a:pt x="104576" y="51990"/>
                </a:lnTo>
                <a:lnTo>
                  <a:pt x="96018" y="52821"/>
                </a:lnTo>
                <a:lnTo>
                  <a:pt x="65682" y="80962"/>
                </a:lnTo>
                <a:lnTo>
                  <a:pt x="62110" y="101401"/>
                </a:lnTo>
                <a:lnTo>
                  <a:pt x="7937" y="101401"/>
                </a:lnTo>
                <a:lnTo>
                  <a:pt x="16445" y="59208"/>
                </a:lnTo>
                <a:lnTo>
                  <a:pt x="37603" y="27086"/>
                </a:lnTo>
                <a:lnTo>
                  <a:pt x="87591" y="1692"/>
                </a:lnTo>
                <a:lnTo>
                  <a:pt x="108148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65686" y="3322504"/>
            <a:ext cx="2274292" cy="3964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10856" y="4313104"/>
            <a:ext cx="304800" cy="306705"/>
          </a:xfrm>
          <a:custGeom>
            <a:avLst/>
            <a:gdLst/>
            <a:ahLst/>
            <a:cxnLst/>
            <a:rect l="l" t="t" r="r" b="b"/>
            <a:pathLst>
              <a:path w="304800" h="306704">
                <a:moveTo>
                  <a:pt x="282045" y="242689"/>
                </a:moveTo>
                <a:lnTo>
                  <a:pt x="264847" y="242689"/>
                </a:lnTo>
                <a:lnTo>
                  <a:pt x="257505" y="245699"/>
                </a:lnTo>
                <a:lnTo>
                  <a:pt x="245334" y="257737"/>
                </a:lnTo>
                <a:lnTo>
                  <a:pt x="242291" y="265046"/>
                </a:lnTo>
                <a:lnTo>
                  <a:pt x="242291" y="282244"/>
                </a:lnTo>
                <a:lnTo>
                  <a:pt x="245334" y="289586"/>
                </a:lnTo>
                <a:lnTo>
                  <a:pt x="257505" y="301757"/>
                </a:lnTo>
                <a:lnTo>
                  <a:pt x="264847" y="304799"/>
                </a:lnTo>
                <a:lnTo>
                  <a:pt x="282045" y="304799"/>
                </a:lnTo>
                <a:lnTo>
                  <a:pt x="289387" y="301757"/>
                </a:lnTo>
                <a:lnTo>
                  <a:pt x="301558" y="289586"/>
                </a:lnTo>
                <a:lnTo>
                  <a:pt x="304600" y="282244"/>
                </a:lnTo>
                <a:lnTo>
                  <a:pt x="304600" y="265046"/>
                </a:lnTo>
                <a:lnTo>
                  <a:pt x="301558" y="257737"/>
                </a:lnTo>
                <a:lnTo>
                  <a:pt x="289387" y="245699"/>
                </a:lnTo>
                <a:lnTo>
                  <a:pt x="282045" y="242689"/>
                </a:lnTo>
                <a:close/>
              </a:path>
              <a:path w="304800" h="306704">
                <a:moveTo>
                  <a:pt x="54966" y="210939"/>
                </a:moveTo>
                <a:lnTo>
                  <a:pt x="0" y="210939"/>
                </a:lnTo>
                <a:lnTo>
                  <a:pt x="2802" y="231905"/>
                </a:lnTo>
                <a:lnTo>
                  <a:pt x="29368" y="280888"/>
                </a:lnTo>
                <a:lnTo>
                  <a:pt x="78369" y="304979"/>
                </a:lnTo>
                <a:lnTo>
                  <a:pt x="98623" y="306585"/>
                </a:lnTo>
                <a:lnTo>
                  <a:pt x="120054" y="304880"/>
                </a:lnTo>
                <a:lnTo>
                  <a:pt x="156963" y="291238"/>
                </a:lnTo>
                <a:lnTo>
                  <a:pt x="185116" y="264907"/>
                </a:lnTo>
                <a:lnTo>
                  <a:pt x="190426" y="255587"/>
                </a:lnTo>
                <a:lnTo>
                  <a:pt x="101600" y="255587"/>
                </a:lnTo>
                <a:lnTo>
                  <a:pt x="92676" y="254899"/>
                </a:lnTo>
                <a:lnTo>
                  <a:pt x="60696" y="230658"/>
                </a:lnTo>
                <a:lnTo>
                  <a:pt x="57292" y="221524"/>
                </a:lnTo>
                <a:lnTo>
                  <a:pt x="54966" y="210939"/>
                </a:lnTo>
                <a:close/>
              </a:path>
              <a:path w="304800" h="306704">
                <a:moveTo>
                  <a:pt x="182069" y="53379"/>
                </a:moveTo>
                <a:lnTo>
                  <a:pt x="109007" y="53379"/>
                </a:lnTo>
                <a:lnTo>
                  <a:pt x="116283" y="55993"/>
                </a:lnTo>
                <a:lnTo>
                  <a:pt x="127396" y="66443"/>
                </a:lnTo>
                <a:lnTo>
                  <a:pt x="130175" y="73024"/>
                </a:lnTo>
                <a:lnTo>
                  <a:pt x="130175" y="87048"/>
                </a:lnTo>
                <a:lnTo>
                  <a:pt x="97060" y="114920"/>
                </a:lnTo>
                <a:lnTo>
                  <a:pt x="79573" y="117276"/>
                </a:lnTo>
                <a:lnTo>
                  <a:pt x="79573" y="164901"/>
                </a:lnTo>
                <a:lnTo>
                  <a:pt x="119793" y="172975"/>
                </a:lnTo>
                <a:lnTo>
                  <a:pt x="145565" y="202989"/>
                </a:lnTo>
                <a:lnTo>
                  <a:pt x="146644" y="212526"/>
                </a:lnTo>
                <a:lnTo>
                  <a:pt x="145844" y="221208"/>
                </a:lnTo>
                <a:lnTo>
                  <a:pt x="119384" y="252462"/>
                </a:lnTo>
                <a:lnTo>
                  <a:pt x="101600" y="255587"/>
                </a:lnTo>
                <a:lnTo>
                  <a:pt x="190426" y="255587"/>
                </a:lnTo>
                <a:lnTo>
                  <a:pt x="194170" y="249014"/>
                </a:lnTo>
                <a:lnTo>
                  <a:pt x="199602" y="231619"/>
                </a:lnTo>
                <a:lnTo>
                  <a:pt x="201413" y="212724"/>
                </a:lnTo>
                <a:lnTo>
                  <a:pt x="200476" y="199771"/>
                </a:lnTo>
                <a:lnTo>
                  <a:pt x="178214" y="157056"/>
                </a:lnTo>
                <a:lnTo>
                  <a:pt x="144858" y="138510"/>
                </a:lnTo>
                <a:lnTo>
                  <a:pt x="154377" y="133164"/>
                </a:lnTo>
                <a:lnTo>
                  <a:pt x="180360" y="104266"/>
                </a:lnTo>
                <a:lnTo>
                  <a:pt x="186331" y="76993"/>
                </a:lnTo>
                <a:lnTo>
                  <a:pt x="184812" y="61850"/>
                </a:lnTo>
                <a:lnTo>
                  <a:pt x="182069" y="53379"/>
                </a:lnTo>
                <a:close/>
              </a:path>
              <a:path w="304800" h="306704">
                <a:moveTo>
                  <a:pt x="101798" y="0"/>
                </a:moveTo>
                <a:lnTo>
                  <a:pt x="49075" y="15404"/>
                </a:lnTo>
                <a:lnTo>
                  <a:pt x="19595" y="50204"/>
                </a:lnTo>
                <a:lnTo>
                  <a:pt x="11706" y="79374"/>
                </a:lnTo>
                <a:lnTo>
                  <a:pt x="65087" y="79374"/>
                </a:lnTo>
                <a:lnTo>
                  <a:pt x="67468" y="71701"/>
                </a:lnTo>
                <a:lnTo>
                  <a:pt x="71899" y="65450"/>
                </a:lnTo>
                <a:lnTo>
                  <a:pt x="84865" y="55793"/>
                </a:lnTo>
                <a:lnTo>
                  <a:pt x="92075" y="53379"/>
                </a:lnTo>
                <a:lnTo>
                  <a:pt x="182069" y="53379"/>
                </a:lnTo>
                <a:lnTo>
                  <a:pt x="180254" y="47774"/>
                </a:lnTo>
                <a:lnTo>
                  <a:pt x="149143" y="12836"/>
                </a:lnTo>
                <a:lnTo>
                  <a:pt x="119031" y="1426"/>
                </a:lnTo>
                <a:lnTo>
                  <a:pt x="101798" y="0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0447" y="4543093"/>
            <a:ext cx="87709" cy="87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10855" y="4313104"/>
            <a:ext cx="201930" cy="306705"/>
          </a:xfrm>
          <a:custGeom>
            <a:avLst/>
            <a:gdLst/>
            <a:ahLst/>
            <a:cxnLst/>
            <a:rect l="l" t="t" r="r" b="b"/>
            <a:pathLst>
              <a:path w="201929" h="306704">
                <a:moveTo>
                  <a:pt x="101798" y="0"/>
                </a:moveTo>
                <a:lnTo>
                  <a:pt x="149144" y="12836"/>
                </a:lnTo>
                <a:lnTo>
                  <a:pt x="180255" y="47773"/>
                </a:lnTo>
                <a:lnTo>
                  <a:pt x="186332" y="76993"/>
                </a:lnTo>
                <a:lnTo>
                  <a:pt x="185669" y="86506"/>
                </a:lnTo>
                <a:lnTo>
                  <a:pt x="162693" y="127049"/>
                </a:lnTo>
                <a:lnTo>
                  <a:pt x="144859" y="138509"/>
                </a:lnTo>
                <a:lnTo>
                  <a:pt x="157429" y="143216"/>
                </a:lnTo>
                <a:lnTo>
                  <a:pt x="192986" y="176503"/>
                </a:lnTo>
                <a:lnTo>
                  <a:pt x="201414" y="212724"/>
                </a:lnTo>
                <a:lnTo>
                  <a:pt x="199603" y="231619"/>
                </a:lnTo>
                <a:lnTo>
                  <a:pt x="172442" y="279300"/>
                </a:lnTo>
                <a:lnTo>
                  <a:pt x="139501" y="299764"/>
                </a:lnTo>
                <a:lnTo>
                  <a:pt x="98623" y="306585"/>
                </a:lnTo>
                <a:lnTo>
                  <a:pt x="78370" y="304979"/>
                </a:lnTo>
                <a:lnTo>
                  <a:pt x="29368" y="280888"/>
                </a:lnTo>
                <a:lnTo>
                  <a:pt x="2803" y="231905"/>
                </a:lnTo>
                <a:lnTo>
                  <a:pt x="0" y="210939"/>
                </a:lnTo>
                <a:lnTo>
                  <a:pt x="54967" y="210939"/>
                </a:lnTo>
                <a:lnTo>
                  <a:pt x="57292" y="221524"/>
                </a:lnTo>
                <a:lnTo>
                  <a:pt x="60697" y="230658"/>
                </a:lnTo>
                <a:lnTo>
                  <a:pt x="92676" y="254899"/>
                </a:lnTo>
                <a:lnTo>
                  <a:pt x="101600" y="255587"/>
                </a:lnTo>
                <a:lnTo>
                  <a:pt x="110907" y="254806"/>
                </a:lnTo>
                <a:lnTo>
                  <a:pt x="143445" y="229195"/>
                </a:lnTo>
                <a:lnTo>
                  <a:pt x="146645" y="212526"/>
                </a:lnTo>
                <a:lnTo>
                  <a:pt x="145566" y="202989"/>
                </a:lnTo>
                <a:lnTo>
                  <a:pt x="119794" y="172975"/>
                </a:lnTo>
                <a:lnTo>
                  <a:pt x="79573" y="164901"/>
                </a:lnTo>
                <a:lnTo>
                  <a:pt x="79573" y="117276"/>
                </a:lnTo>
                <a:lnTo>
                  <a:pt x="121080" y="103650"/>
                </a:lnTo>
                <a:lnTo>
                  <a:pt x="130174" y="87047"/>
                </a:lnTo>
                <a:lnTo>
                  <a:pt x="130174" y="80962"/>
                </a:lnTo>
                <a:lnTo>
                  <a:pt x="130174" y="73024"/>
                </a:lnTo>
                <a:lnTo>
                  <a:pt x="127396" y="66443"/>
                </a:lnTo>
                <a:lnTo>
                  <a:pt x="121840" y="61217"/>
                </a:lnTo>
                <a:lnTo>
                  <a:pt x="116284" y="55992"/>
                </a:lnTo>
                <a:lnTo>
                  <a:pt x="109008" y="53379"/>
                </a:lnTo>
                <a:lnTo>
                  <a:pt x="100012" y="53379"/>
                </a:lnTo>
                <a:lnTo>
                  <a:pt x="92075" y="53379"/>
                </a:lnTo>
                <a:lnTo>
                  <a:pt x="84865" y="55794"/>
                </a:lnTo>
                <a:lnTo>
                  <a:pt x="78382" y="60622"/>
                </a:lnTo>
                <a:lnTo>
                  <a:pt x="71900" y="65451"/>
                </a:lnTo>
                <a:lnTo>
                  <a:pt x="67468" y="71702"/>
                </a:lnTo>
                <a:lnTo>
                  <a:pt x="65087" y="79374"/>
                </a:lnTo>
                <a:lnTo>
                  <a:pt x="11707" y="79374"/>
                </a:lnTo>
                <a:lnTo>
                  <a:pt x="26330" y="38000"/>
                </a:lnTo>
                <a:lnTo>
                  <a:pt x="64938" y="6846"/>
                </a:lnTo>
                <a:lnTo>
                  <a:pt x="82512" y="1711"/>
                </a:lnTo>
                <a:lnTo>
                  <a:pt x="101798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568663" y="4294847"/>
            <a:ext cx="3090266" cy="3357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07085" y="5291004"/>
            <a:ext cx="308610" cy="304800"/>
          </a:xfrm>
          <a:custGeom>
            <a:avLst/>
            <a:gdLst/>
            <a:ahLst/>
            <a:cxnLst/>
            <a:rect l="l" t="t" r="r" b="b"/>
            <a:pathLst>
              <a:path w="308609" h="304800">
                <a:moveTo>
                  <a:pt x="285816" y="242689"/>
                </a:moveTo>
                <a:lnTo>
                  <a:pt x="268617" y="242689"/>
                </a:lnTo>
                <a:lnTo>
                  <a:pt x="261275" y="245699"/>
                </a:lnTo>
                <a:lnTo>
                  <a:pt x="249105" y="257737"/>
                </a:lnTo>
                <a:lnTo>
                  <a:pt x="246062" y="265046"/>
                </a:lnTo>
                <a:lnTo>
                  <a:pt x="246062" y="282244"/>
                </a:lnTo>
                <a:lnTo>
                  <a:pt x="249105" y="289586"/>
                </a:lnTo>
                <a:lnTo>
                  <a:pt x="261275" y="301757"/>
                </a:lnTo>
                <a:lnTo>
                  <a:pt x="268617" y="304799"/>
                </a:lnTo>
                <a:lnTo>
                  <a:pt x="285816" y="304799"/>
                </a:lnTo>
                <a:lnTo>
                  <a:pt x="293157" y="301757"/>
                </a:lnTo>
                <a:lnTo>
                  <a:pt x="305329" y="289586"/>
                </a:lnTo>
                <a:lnTo>
                  <a:pt x="308371" y="282244"/>
                </a:lnTo>
                <a:lnTo>
                  <a:pt x="308371" y="265046"/>
                </a:lnTo>
                <a:lnTo>
                  <a:pt x="305329" y="257737"/>
                </a:lnTo>
                <a:lnTo>
                  <a:pt x="293157" y="245699"/>
                </a:lnTo>
                <a:lnTo>
                  <a:pt x="285816" y="242689"/>
                </a:lnTo>
                <a:close/>
              </a:path>
              <a:path w="308609" h="304800">
                <a:moveTo>
                  <a:pt x="181768" y="239316"/>
                </a:moveTo>
                <a:lnTo>
                  <a:pt x="127396" y="239316"/>
                </a:lnTo>
                <a:lnTo>
                  <a:pt x="127396" y="299243"/>
                </a:lnTo>
                <a:lnTo>
                  <a:pt x="181768" y="299243"/>
                </a:lnTo>
                <a:lnTo>
                  <a:pt x="181768" y="239316"/>
                </a:lnTo>
                <a:close/>
              </a:path>
              <a:path w="308609" h="304800">
                <a:moveTo>
                  <a:pt x="181768" y="0"/>
                </a:moveTo>
                <a:lnTo>
                  <a:pt x="126206" y="0"/>
                </a:lnTo>
                <a:lnTo>
                  <a:pt x="0" y="187920"/>
                </a:lnTo>
                <a:lnTo>
                  <a:pt x="0" y="239316"/>
                </a:lnTo>
                <a:lnTo>
                  <a:pt x="207764" y="239316"/>
                </a:lnTo>
                <a:lnTo>
                  <a:pt x="207764" y="187920"/>
                </a:lnTo>
                <a:lnTo>
                  <a:pt x="60721" y="187920"/>
                </a:lnTo>
                <a:lnTo>
                  <a:pt x="127396" y="90091"/>
                </a:lnTo>
                <a:lnTo>
                  <a:pt x="181768" y="90091"/>
                </a:lnTo>
                <a:lnTo>
                  <a:pt x="181768" y="0"/>
                </a:lnTo>
                <a:close/>
              </a:path>
              <a:path w="308609" h="304800">
                <a:moveTo>
                  <a:pt x="181768" y="90091"/>
                </a:moveTo>
                <a:lnTo>
                  <a:pt x="127396" y="90091"/>
                </a:lnTo>
                <a:lnTo>
                  <a:pt x="127396" y="187920"/>
                </a:lnTo>
                <a:lnTo>
                  <a:pt x="181768" y="187920"/>
                </a:lnTo>
                <a:lnTo>
                  <a:pt x="181768" y="90091"/>
                </a:lnTo>
                <a:close/>
              </a:path>
            </a:pathLst>
          </a:custGeom>
          <a:solidFill>
            <a:srgbClr val="632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40447" y="5520993"/>
            <a:ext cx="87709" cy="875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67806" y="5381094"/>
            <a:ext cx="66675" cy="98425"/>
          </a:xfrm>
          <a:custGeom>
            <a:avLst/>
            <a:gdLst/>
            <a:ahLst/>
            <a:cxnLst/>
            <a:rect l="l" t="t" r="r" b="b"/>
            <a:pathLst>
              <a:path w="66675" h="98425">
                <a:moveTo>
                  <a:pt x="66675" y="0"/>
                </a:moveTo>
                <a:lnTo>
                  <a:pt x="0" y="97829"/>
                </a:lnTo>
                <a:lnTo>
                  <a:pt x="66675" y="97829"/>
                </a:lnTo>
                <a:lnTo>
                  <a:pt x="66675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07084" y="5291004"/>
            <a:ext cx="208279" cy="299720"/>
          </a:xfrm>
          <a:custGeom>
            <a:avLst/>
            <a:gdLst/>
            <a:ahLst/>
            <a:cxnLst/>
            <a:rect l="l" t="t" r="r" b="b"/>
            <a:pathLst>
              <a:path w="208279" h="299720">
                <a:moveTo>
                  <a:pt x="126206" y="0"/>
                </a:moveTo>
                <a:lnTo>
                  <a:pt x="181768" y="0"/>
                </a:lnTo>
                <a:lnTo>
                  <a:pt x="181768" y="187920"/>
                </a:lnTo>
                <a:lnTo>
                  <a:pt x="207763" y="187920"/>
                </a:lnTo>
                <a:lnTo>
                  <a:pt x="207763" y="239315"/>
                </a:lnTo>
                <a:lnTo>
                  <a:pt x="181768" y="239315"/>
                </a:lnTo>
                <a:lnTo>
                  <a:pt x="181768" y="299243"/>
                </a:lnTo>
                <a:lnTo>
                  <a:pt x="127396" y="299243"/>
                </a:lnTo>
                <a:lnTo>
                  <a:pt x="127396" y="239315"/>
                </a:lnTo>
                <a:lnTo>
                  <a:pt x="0" y="239315"/>
                </a:lnTo>
                <a:lnTo>
                  <a:pt x="0" y="187920"/>
                </a:lnTo>
                <a:lnTo>
                  <a:pt x="126206" y="0"/>
                </a:lnTo>
                <a:close/>
              </a:path>
            </a:pathLst>
          </a:custGeom>
          <a:ln w="25400">
            <a:solidFill>
              <a:srgbClr val="9B57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90888" y="5272747"/>
            <a:ext cx="2839441" cy="3357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3819B3-AA5B-490C-A40F-D00D61D1A4F0}"/>
              </a:ext>
            </a:extLst>
          </p:cNvPr>
          <p:cNvSpPr txBox="1"/>
          <p:nvPr/>
        </p:nvSpPr>
        <p:spPr>
          <a:xfrm>
            <a:off x="838200" y="129540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Century Gothic" panose="020B0502020202020204" pitchFamily="34" charset="0"/>
              </a:rPr>
              <a:t>What will I be learning today?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9350" y="2292350"/>
            <a:ext cx="4889500" cy="2501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9350" y="2292350"/>
            <a:ext cx="4889500" cy="2501900"/>
          </a:xfrm>
          <a:custGeom>
            <a:avLst/>
            <a:gdLst/>
            <a:ahLst/>
            <a:cxnLst/>
            <a:rect l="l" t="t" r="r" b="b"/>
            <a:pathLst>
              <a:path w="4889500" h="2501900">
                <a:moveTo>
                  <a:pt x="4825925" y="0"/>
                </a:moveTo>
                <a:lnTo>
                  <a:pt x="63575" y="0"/>
                </a:lnTo>
                <a:lnTo>
                  <a:pt x="49126" y="0"/>
                </a:lnTo>
                <a:lnTo>
                  <a:pt x="37567" y="4336"/>
                </a:lnTo>
                <a:lnTo>
                  <a:pt x="28897" y="8671"/>
                </a:lnTo>
                <a:lnTo>
                  <a:pt x="17338" y="13008"/>
                </a:lnTo>
                <a:lnTo>
                  <a:pt x="11559" y="21680"/>
                </a:lnTo>
                <a:lnTo>
                  <a:pt x="5779" y="28184"/>
                </a:lnTo>
                <a:lnTo>
                  <a:pt x="0" y="36856"/>
                </a:lnTo>
                <a:lnTo>
                  <a:pt x="0" y="47696"/>
                </a:lnTo>
                <a:lnTo>
                  <a:pt x="0" y="2250409"/>
                </a:lnTo>
                <a:lnTo>
                  <a:pt x="0" y="2261250"/>
                </a:lnTo>
                <a:lnTo>
                  <a:pt x="5779" y="2269922"/>
                </a:lnTo>
                <a:lnTo>
                  <a:pt x="11559" y="2276426"/>
                </a:lnTo>
                <a:lnTo>
                  <a:pt x="17338" y="2285098"/>
                </a:lnTo>
                <a:lnTo>
                  <a:pt x="28897" y="2289434"/>
                </a:lnTo>
                <a:lnTo>
                  <a:pt x="37567" y="2293770"/>
                </a:lnTo>
                <a:lnTo>
                  <a:pt x="49126" y="2298106"/>
                </a:lnTo>
                <a:lnTo>
                  <a:pt x="63575" y="2298106"/>
                </a:lnTo>
                <a:lnTo>
                  <a:pt x="684876" y="2298106"/>
                </a:lnTo>
                <a:lnTo>
                  <a:pt x="939177" y="2488892"/>
                </a:lnTo>
                <a:lnTo>
                  <a:pt x="947846" y="2493228"/>
                </a:lnTo>
                <a:lnTo>
                  <a:pt x="959405" y="2497564"/>
                </a:lnTo>
                <a:lnTo>
                  <a:pt x="970964" y="2501900"/>
                </a:lnTo>
                <a:lnTo>
                  <a:pt x="982523" y="2501900"/>
                </a:lnTo>
                <a:lnTo>
                  <a:pt x="994082" y="2501900"/>
                </a:lnTo>
                <a:lnTo>
                  <a:pt x="1005642" y="2497564"/>
                </a:lnTo>
                <a:lnTo>
                  <a:pt x="1017201" y="2493228"/>
                </a:lnTo>
                <a:lnTo>
                  <a:pt x="1025870" y="2488892"/>
                </a:lnTo>
                <a:lnTo>
                  <a:pt x="1280170" y="2298106"/>
                </a:lnTo>
                <a:lnTo>
                  <a:pt x="4825925" y="2298106"/>
                </a:lnTo>
                <a:lnTo>
                  <a:pt x="4840374" y="2298106"/>
                </a:lnTo>
                <a:lnTo>
                  <a:pt x="4851933" y="2293770"/>
                </a:lnTo>
                <a:lnTo>
                  <a:pt x="4860602" y="2289434"/>
                </a:lnTo>
                <a:lnTo>
                  <a:pt x="4872162" y="2285098"/>
                </a:lnTo>
                <a:lnTo>
                  <a:pt x="4877941" y="2276426"/>
                </a:lnTo>
                <a:lnTo>
                  <a:pt x="4883720" y="2269922"/>
                </a:lnTo>
                <a:lnTo>
                  <a:pt x="4889500" y="2261250"/>
                </a:lnTo>
                <a:lnTo>
                  <a:pt x="4889500" y="2250409"/>
                </a:lnTo>
                <a:lnTo>
                  <a:pt x="4889500" y="47696"/>
                </a:lnTo>
                <a:lnTo>
                  <a:pt x="4889500" y="36856"/>
                </a:lnTo>
                <a:lnTo>
                  <a:pt x="4883720" y="28184"/>
                </a:lnTo>
                <a:lnTo>
                  <a:pt x="4877941" y="21680"/>
                </a:lnTo>
                <a:lnTo>
                  <a:pt x="4872162" y="13008"/>
                </a:lnTo>
                <a:lnTo>
                  <a:pt x="4860602" y="8671"/>
                </a:lnTo>
                <a:lnTo>
                  <a:pt x="4851933" y="4336"/>
                </a:lnTo>
                <a:lnTo>
                  <a:pt x="4840374" y="0"/>
                </a:lnTo>
                <a:lnTo>
                  <a:pt x="4825925" y="0"/>
                </a:lnTo>
                <a:close/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3000" y="3251200"/>
            <a:ext cx="4305300" cy="144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36052" y="3409632"/>
            <a:ext cx="3613150" cy="9956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260"/>
              </a:spcBef>
              <a:tabLst>
                <a:tab pos="584200" algn="l"/>
              </a:tabLst>
            </a:pP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2.	</a:t>
            </a:r>
            <a:r>
              <a:rPr sz="3200" b="1" spc="-10" dirty="0">
                <a:solidFill>
                  <a:srgbClr val="FEFEFE"/>
                </a:solidFill>
                <a:latin typeface="Century Gothic"/>
                <a:cs typeface="Century Gothic"/>
              </a:rPr>
              <a:t>Let’s </a:t>
            </a:r>
            <a:r>
              <a:rPr sz="3200" b="1" spc="-20" dirty="0">
                <a:solidFill>
                  <a:srgbClr val="FEFEFE"/>
                </a:solidFill>
                <a:latin typeface="Century Gothic"/>
                <a:cs typeface="Century Gothic"/>
              </a:rPr>
              <a:t>review </a:t>
            </a: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the  days </a:t>
            </a:r>
            <a:r>
              <a:rPr sz="3200" b="1" spc="-25" dirty="0">
                <a:solidFill>
                  <a:srgbClr val="FEFEFE"/>
                </a:solidFill>
                <a:latin typeface="Century Gothic"/>
                <a:cs typeface="Century Gothic"/>
              </a:rPr>
              <a:t>of </a:t>
            </a:r>
            <a:r>
              <a:rPr sz="3200" b="1" dirty="0">
                <a:solidFill>
                  <a:srgbClr val="FEFEFE"/>
                </a:solidFill>
                <a:latin typeface="Century Gothic"/>
                <a:cs typeface="Century Gothic"/>
              </a:rPr>
              <a:t>the</a:t>
            </a:r>
            <a:r>
              <a:rPr sz="3200" b="1" spc="3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3200" b="1" spc="-20" dirty="0">
                <a:solidFill>
                  <a:srgbClr val="FEFEFE"/>
                </a:solidFill>
                <a:latin typeface="Century Gothic"/>
                <a:cs typeface="Century Gothic"/>
              </a:rPr>
              <a:t>week</a:t>
            </a:r>
            <a:endParaRPr sz="3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40400" y="825500"/>
            <a:ext cx="6210300" cy="595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400" y="546100"/>
            <a:ext cx="5041900" cy="1193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43338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0" dirty="0">
                <a:solidFill>
                  <a:srgbClr val="FEFEFE"/>
                </a:solidFill>
                <a:latin typeface="Century Gothic"/>
                <a:cs typeface="Century Gothic"/>
              </a:rPr>
              <a:t>Days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of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the</a:t>
            </a:r>
            <a:r>
              <a:rPr sz="4000" b="1" spc="25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Week</a:t>
            </a:r>
            <a:endParaRPr sz="4000">
              <a:latin typeface="Century Gothic"/>
              <a:cs typeface="Century Gothic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60350" y="2374475"/>
          <a:ext cx="11658600" cy="1279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445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3600" spc="5" dirty="0">
                          <a:latin typeface="Century Gothic"/>
                          <a:cs typeface="Century Gothic"/>
                        </a:rPr>
                        <a:t>Monday</a:t>
                      </a:r>
                      <a:endParaRPr sz="36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9B57D3"/>
                      </a:solidFill>
                      <a:prstDash val="solid"/>
                    </a:lnL>
                    <a:lnR w="19050">
                      <a:solidFill>
                        <a:srgbClr val="9B57D3"/>
                      </a:solidFill>
                      <a:prstDash val="solid"/>
                    </a:lnR>
                    <a:lnT w="19050">
                      <a:solidFill>
                        <a:srgbClr val="9B57D3"/>
                      </a:solidFill>
                      <a:prstDash val="solid"/>
                    </a:lnT>
                    <a:lnB w="28575">
                      <a:solidFill>
                        <a:srgbClr val="9B57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3600" spc="-5" dirty="0">
                          <a:latin typeface="Century Gothic"/>
                          <a:cs typeface="Century Gothic"/>
                        </a:rPr>
                        <a:t>Tuesday</a:t>
                      </a:r>
                      <a:endParaRPr sz="36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9B57D3"/>
                      </a:solidFill>
                      <a:prstDash val="solid"/>
                    </a:lnL>
                    <a:lnR w="19050">
                      <a:solidFill>
                        <a:srgbClr val="9B57D3"/>
                      </a:solidFill>
                      <a:prstDash val="solid"/>
                    </a:lnR>
                    <a:lnT w="19050">
                      <a:solidFill>
                        <a:srgbClr val="9B57D3"/>
                      </a:solidFill>
                      <a:prstDash val="solid"/>
                    </a:lnT>
                    <a:lnB w="28575">
                      <a:solidFill>
                        <a:srgbClr val="9B57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3600" dirty="0">
                          <a:latin typeface="Century Gothic"/>
                          <a:cs typeface="Century Gothic"/>
                        </a:rPr>
                        <a:t>Wednesday</a:t>
                      </a:r>
                      <a:endParaRPr sz="36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9B57D3"/>
                      </a:solidFill>
                      <a:prstDash val="solid"/>
                    </a:lnL>
                    <a:lnR w="19050">
                      <a:solidFill>
                        <a:srgbClr val="9B57D3"/>
                      </a:solidFill>
                      <a:prstDash val="solid"/>
                    </a:lnR>
                    <a:lnT w="19050">
                      <a:solidFill>
                        <a:srgbClr val="9B57D3"/>
                      </a:solidFill>
                      <a:prstDash val="solid"/>
                    </a:lnT>
                    <a:lnB w="28575">
                      <a:solidFill>
                        <a:srgbClr val="9B57D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212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3600" spc="0" dirty="0">
                          <a:latin typeface="Century Gothic"/>
                          <a:cs typeface="Century Gothic"/>
                        </a:rPr>
                        <a:t>Thursday</a:t>
                      </a:r>
                      <a:endParaRPr sz="3600">
                        <a:latin typeface="Century Gothic"/>
                        <a:cs typeface="Century Gothic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9B57D3"/>
                      </a:solidFill>
                      <a:prstDash val="solid"/>
                    </a:lnL>
                    <a:lnR w="19050">
                      <a:solidFill>
                        <a:srgbClr val="9B57D3"/>
                      </a:solidFill>
                      <a:prstDash val="solid"/>
                    </a:lnR>
                    <a:lnT w="19050">
                      <a:solidFill>
                        <a:srgbClr val="9B57D3"/>
                      </a:solidFill>
                      <a:prstDash val="solid"/>
                    </a:lnT>
                    <a:lnB w="28575">
                      <a:solidFill>
                        <a:srgbClr val="9B57D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3600" spc="-5" dirty="0">
                          <a:latin typeface="Century Gothic"/>
                          <a:cs typeface="Century Gothic"/>
                        </a:rPr>
                        <a:t>Friday</a:t>
                      </a:r>
                      <a:endParaRPr sz="3600">
                        <a:latin typeface="Century Gothic"/>
                        <a:cs typeface="Century Gothic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9B57D3"/>
                      </a:solidFill>
                      <a:prstDash val="solid"/>
                    </a:lnL>
                    <a:lnR w="19050">
                      <a:solidFill>
                        <a:srgbClr val="9B57D3"/>
                      </a:solidFill>
                      <a:prstDash val="solid"/>
                    </a:lnR>
                    <a:lnT w="28575">
                      <a:solidFill>
                        <a:srgbClr val="9B57D3"/>
                      </a:solidFill>
                      <a:prstDash val="solid"/>
                    </a:lnT>
                    <a:lnB w="19050">
                      <a:solidFill>
                        <a:srgbClr val="9B57D3"/>
                      </a:solidFill>
                      <a:prstDash val="solid"/>
                    </a:lnB>
                    <a:solidFill>
                      <a:srgbClr val="9B57D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3600" spc="0" dirty="0">
                          <a:latin typeface="Century Gothic"/>
                          <a:cs typeface="Century Gothic"/>
                        </a:rPr>
                        <a:t>Saturday</a:t>
                      </a:r>
                      <a:endParaRPr sz="3600">
                        <a:latin typeface="Century Gothic"/>
                        <a:cs typeface="Century Gothic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9B57D3"/>
                      </a:solidFill>
                      <a:prstDash val="solid"/>
                    </a:lnL>
                    <a:lnR w="19050">
                      <a:solidFill>
                        <a:srgbClr val="9B57D3"/>
                      </a:solidFill>
                      <a:prstDash val="solid"/>
                    </a:lnR>
                    <a:lnT w="28575">
                      <a:solidFill>
                        <a:srgbClr val="9B57D3"/>
                      </a:solidFill>
                      <a:prstDash val="solid"/>
                    </a:lnT>
                    <a:lnB w="19050">
                      <a:solidFill>
                        <a:srgbClr val="9B57D3"/>
                      </a:solidFill>
                      <a:prstDash val="solid"/>
                    </a:lnB>
                    <a:solidFill>
                      <a:srgbClr val="9B57D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3600" spc="5" dirty="0">
                          <a:latin typeface="Century Gothic"/>
                          <a:cs typeface="Century Gothic"/>
                        </a:rPr>
                        <a:t>Sunday</a:t>
                      </a:r>
                      <a:endParaRPr sz="3600">
                        <a:latin typeface="Century Gothic"/>
                        <a:cs typeface="Century Gothic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9B57D3"/>
                      </a:solidFill>
                      <a:prstDash val="solid"/>
                    </a:lnL>
                    <a:lnR w="19050">
                      <a:solidFill>
                        <a:srgbClr val="9B57D3"/>
                      </a:solidFill>
                      <a:prstDash val="solid"/>
                    </a:lnR>
                    <a:lnT w="28575">
                      <a:solidFill>
                        <a:srgbClr val="9B57D3"/>
                      </a:solidFill>
                      <a:prstDash val="solid"/>
                    </a:lnT>
                    <a:lnB w="19050">
                      <a:solidFill>
                        <a:srgbClr val="9B57D3"/>
                      </a:solidFill>
                      <a:prstDash val="solid"/>
                    </a:lnB>
                    <a:solidFill>
                      <a:srgbClr val="9B57D3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9B57D3"/>
                      </a:solidFill>
                      <a:prstDash val="solid"/>
                    </a:lnL>
                    <a:lnR w="19050">
                      <a:solidFill>
                        <a:srgbClr val="9B57D3"/>
                      </a:solidFill>
                      <a:prstDash val="solid"/>
                    </a:lnR>
                    <a:lnT w="28575">
                      <a:solidFill>
                        <a:srgbClr val="9B57D3"/>
                      </a:solidFill>
                      <a:prstDash val="solid"/>
                    </a:lnT>
                    <a:lnB w="19050">
                      <a:solidFill>
                        <a:srgbClr val="9B57D3"/>
                      </a:solidFill>
                      <a:prstDash val="solid"/>
                    </a:lnB>
                    <a:solidFill>
                      <a:srgbClr val="9B57D3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4394200" y="3873500"/>
            <a:ext cx="3365500" cy="2654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50" y="6350"/>
            <a:ext cx="12185650" cy="218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0" y="6350"/>
            <a:ext cx="12185650" cy="2184400"/>
          </a:xfrm>
          <a:custGeom>
            <a:avLst/>
            <a:gdLst/>
            <a:ahLst/>
            <a:cxnLst/>
            <a:rect l="l" t="t" r="r" b="b"/>
            <a:pathLst>
              <a:path w="12185650" h="2184400">
                <a:moveTo>
                  <a:pt x="12185650" y="0"/>
                </a:moveTo>
                <a:lnTo>
                  <a:pt x="0" y="0"/>
                </a:lnTo>
                <a:lnTo>
                  <a:pt x="0" y="1886167"/>
                </a:lnTo>
                <a:lnTo>
                  <a:pt x="1996017" y="1886167"/>
                </a:lnTo>
                <a:lnTo>
                  <a:pt x="2377017" y="2171709"/>
                </a:lnTo>
                <a:lnTo>
                  <a:pt x="2385483" y="2174882"/>
                </a:lnTo>
                <a:lnTo>
                  <a:pt x="2398183" y="2179641"/>
                </a:lnTo>
                <a:lnTo>
                  <a:pt x="2410883" y="2184400"/>
                </a:lnTo>
                <a:lnTo>
                  <a:pt x="2421467" y="2184400"/>
                </a:lnTo>
                <a:lnTo>
                  <a:pt x="2434167" y="2184400"/>
                </a:lnTo>
                <a:lnTo>
                  <a:pt x="2444750" y="2179641"/>
                </a:lnTo>
                <a:lnTo>
                  <a:pt x="2457450" y="2174882"/>
                </a:lnTo>
                <a:lnTo>
                  <a:pt x="2465917" y="2171709"/>
                </a:lnTo>
                <a:lnTo>
                  <a:pt x="2846917" y="1886167"/>
                </a:lnTo>
                <a:lnTo>
                  <a:pt x="12185650" y="1886167"/>
                </a:lnTo>
              </a:path>
            </a:pathLst>
          </a:custGeom>
          <a:ln w="12700">
            <a:solidFill>
              <a:srgbClr val="9227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83800" y="76200"/>
            <a:ext cx="2057400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400" y="546100"/>
            <a:ext cx="10845800" cy="1193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88364" y="736917"/>
            <a:ext cx="101377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0" dirty="0">
                <a:solidFill>
                  <a:srgbClr val="FEFEFE"/>
                </a:solidFill>
                <a:latin typeface="Century Gothic"/>
                <a:cs typeface="Century Gothic"/>
              </a:rPr>
              <a:t>Let’s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read a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story </a:t>
            </a:r>
            <a:r>
              <a:rPr sz="4000" b="1" spc="-15" dirty="0">
                <a:solidFill>
                  <a:srgbClr val="FEFEFE"/>
                </a:solidFill>
                <a:latin typeface="Century Gothic"/>
                <a:cs typeface="Century Gothic"/>
              </a:rPr>
              <a:t>about </a:t>
            </a:r>
            <a:r>
              <a:rPr sz="4000" b="1" spc="-30" dirty="0">
                <a:solidFill>
                  <a:srgbClr val="FEFEFE"/>
                </a:solidFill>
                <a:latin typeface="Century Gothic"/>
                <a:cs typeface="Century Gothic"/>
              </a:rPr>
              <a:t>days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of </a:t>
            </a:r>
            <a:r>
              <a:rPr sz="4000" b="1" dirty="0">
                <a:solidFill>
                  <a:srgbClr val="FEFEFE"/>
                </a:solidFill>
                <a:latin typeface="Century Gothic"/>
                <a:cs typeface="Century Gothic"/>
              </a:rPr>
              <a:t>the</a:t>
            </a:r>
            <a:r>
              <a:rPr sz="4000" b="1" spc="-50" dirty="0">
                <a:solidFill>
                  <a:srgbClr val="FEFEFE"/>
                </a:solidFill>
                <a:latin typeface="Century Gothic"/>
                <a:cs typeface="Century Gothic"/>
              </a:rPr>
              <a:t> </a:t>
            </a:r>
            <a:r>
              <a:rPr sz="4000" b="1" spc="10" dirty="0">
                <a:solidFill>
                  <a:srgbClr val="FEFEFE"/>
                </a:solidFill>
                <a:latin typeface="Century Gothic"/>
                <a:cs typeface="Century Gothic"/>
              </a:rPr>
              <a:t>week</a:t>
            </a:r>
            <a:endParaRPr sz="4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24200" y="2006600"/>
            <a:ext cx="3606800" cy="46862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39" y="10948"/>
            <a:ext cx="4407360" cy="6265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43635" y="3156958"/>
            <a:ext cx="2070100" cy="6483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900" b="1" spc="5" dirty="0">
                <a:solidFill>
                  <a:srgbClr val="3B3F36"/>
                </a:solidFill>
                <a:latin typeface="Arial"/>
                <a:cs typeface="Arial"/>
              </a:rPr>
              <a:t>Today </a:t>
            </a:r>
            <a:r>
              <a:rPr sz="1950" b="1" spc="25" dirty="0">
                <a:solidFill>
                  <a:srgbClr val="3B3F36"/>
                </a:solidFill>
                <a:latin typeface="Arial"/>
                <a:cs typeface="Arial"/>
              </a:rPr>
              <a:t>Is</a:t>
            </a:r>
            <a:r>
              <a:rPr sz="1950" b="1" spc="125" dirty="0">
                <a:solidFill>
                  <a:srgbClr val="3B3F36"/>
                </a:solidFill>
                <a:latin typeface="Arial"/>
                <a:cs typeface="Arial"/>
              </a:rPr>
              <a:t> </a:t>
            </a:r>
            <a:r>
              <a:rPr sz="1900" b="1" spc="30" dirty="0">
                <a:solidFill>
                  <a:srgbClr val="3B3F36"/>
                </a:solidFill>
                <a:latin typeface="Arial"/>
                <a:cs typeface="Arial"/>
              </a:rPr>
              <a:t>Monday</a:t>
            </a:r>
            <a:endParaRPr sz="19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140"/>
              </a:spcBef>
            </a:pPr>
            <a:r>
              <a:rPr sz="1100" spc="55" dirty="0">
                <a:solidFill>
                  <a:srgbClr val="282828"/>
                </a:solidFill>
                <a:latin typeface="Arial"/>
                <a:cs typeface="Arial"/>
              </a:rPr>
              <a:t>Pictures </a:t>
            </a:r>
            <a:r>
              <a:rPr sz="1100" spc="75" dirty="0">
                <a:solidFill>
                  <a:srgbClr val="282828"/>
                </a:solidFill>
                <a:latin typeface="Arial"/>
                <a:cs typeface="Arial"/>
              </a:rPr>
              <a:t>by  </a:t>
            </a:r>
            <a:r>
              <a:rPr sz="1900" b="1" spc="25" dirty="0">
                <a:solidFill>
                  <a:srgbClr val="282828"/>
                </a:solidFill>
                <a:latin typeface="Arial"/>
                <a:cs typeface="Arial"/>
              </a:rPr>
              <a:t>Eric</a:t>
            </a:r>
            <a:r>
              <a:rPr sz="1900" b="1" spc="-135" dirty="0">
                <a:solidFill>
                  <a:srgbClr val="282828"/>
                </a:solidFill>
                <a:latin typeface="Arial"/>
                <a:cs typeface="Arial"/>
              </a:rPr>
              <a:t> </a:t>
            </a:r>
            <a:r>
              <a:rPr sz="1900" b="1" spc="30" dirty="0">
                <a:solidFill>
                  <a:srgbClr val="282828"/>
                </a:solidFill>
                <a:latin typeface="Arial"/>
                <a:cs typeface="Arial"/>
              </a:rPr>
              <a:t>Carle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28180B53-2D17-438F-9353-3D548BD8972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3\lesson-3-6"/>
  <p:tag name="ISPRING_PRESENTATION_TITLE" val="ESLAO-3-6-Slides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909</Words>
  <Application>Microsoft Office PowerPoint</Application>
  <PresentationFormat>Widescreen</PresentationFormat>
  <Paragraphs>204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Century Gothic</vt:lpstr>
      <vt:lpstr>Courier New</vt:lpstr>
      <vt:lpstr>Times New Roman</vt:lpstr>
      <vt:lpstr>Wingdings 2</vt:lpstr>
      <vt:lpstr>Office Theme</vt:lpstr>
      <vt:lpstr>Lesson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Days of the Week</vt:lpstr>
      <vt:lpstr>Let’s read a story about days of the week</vt:lpstr>
      <vt:lpstr>PowerPoint Presentation</vt:lpstr>
      <vt:lpstr>Today Is Monday Pictures by Eric Carle</vt:lpstr>
      <vt:lpstr>Tuesday, spaghetti Monday, string beans</vt:lpstr>
      <vt:lpstr>Wednesday, ZOOOOP  Tuesday,spaghetti  Monday, string beans</vt:lpstr>
      <vt:lpstr>Thursday, roast beef</vt:lpstr>
      <vt:lpstr>Friday, fresh fish  Thursday, roast beef  Wednesday, ZOOOOP  Tuesday, spaghetti  Monday, string beans</vt:lpstr>
      <vt:lpstr>Saturday, chicken</vt:lpstr>
      <vt:lpstr>Sunday, ice cream</vt:lpstr>
      <vt:lpstr>PowerPoint Presentation</vt:lpstr>
      <vt:lpstr>PowerPoint Presentation</vt:lpstr>
      <vt:lpstr>PowerPoint Presentation</vt:lpstr>
      <vt:lpstr>PowerPoint Presentation</vt:lpstr>
      <vt:lpstr>Let’s put days of the week in the right order:</vt:lpstr>
      <vt:lpstr>Let’s match the words with the short forms:</vt:lpstr>
      <vt:lpstr>What day is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 What do you want to eat for dinner?</vt:lpstr>
      <vt:lpstr>PowerPoint Presentation</vt:lpstr>
      <vt:lpstr>Let’s review</vt:lpstr>
      <vt:lpstr>Let’s review</vt:lpstr>
      <vt:lpstr>Let’s review</vt:lpstr>
      <vt:lpstr>Let’s review</vt:lpstr>
      <vt:lpstr>Homework.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ESLAO-3-6-Slides</dc:title>
  <cp:lastModifiedBy>Lakshmi Priya</cp:lastModifiedBy>
  <cp:revision>4</cp:revision>
  <dcterms:created xsi:type="dcterms:W3CDTF">2018-06-05T15:48:05Z</dcterms:created>
  <dcterms:modified xsi:type="dcterms:W3CDTF">2018-06-12T15:28:40Z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2016-06-05T00:00:00Z</vt:filetime>
  </property>
  <property fmtid="{D5CDD505-2E9C-101B-9397-08002B2CF9AE}" pid="3" name="Creator">
    <vt:lpwstr>PowerPoint</vt:lpwstr>
  </property>
  <property fmtid="{D5CDD505-2E9C-101B-9397-08002B2CF9AE}" pid="4" name="LastSaved">
    <vt:filetime>2018-06-05T00:00:00Z</vt:filetime>
  </property>
</Properties>
</file>