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12192000" cy="6858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0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4792F-DC09-4BA5-9F40-9FA0892A2F4B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2345-ABD5-47E2-A281-CF7FE68514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919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5489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0934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001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21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8111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4223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934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1165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222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033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478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640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461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8263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5120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282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92034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537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39375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460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364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06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27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876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1802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5538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713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523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0023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900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5260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699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C2345-ABD5-47E2-A281-CF7FE685144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804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63967" y="960120"/>
            <a:ext cx="9664065" cy="222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8364" y="736917"/>
            <a:ext cx="206311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6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g"/><Relationship Id="rId5" Type="http://schemas.openxmlformats.org/officeDocument/2006/relationships/image" Target="../media/image7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jp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3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520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5207000"/>
          </a:xfrm>
          <a:custGeom>
            <a:avLst/>
            <a:gdLst/>
            <a:ahLst/>
            <a:cxnLst/>
            <a:rect l="l" t="t" r="r" b="b"/>
            <a:pathLst>
              <a:path w="12185650" h="5207000">
                <a:moveTo>
                  <a:pt x="12185650" y="0"/>
                </a:moveTo>
                <a:lnTo>
                  <a:pt x="0" y="0"/>
                </a:lnTo>
                <a:lnTo>
                  <a:pt x="0" y="4908368"/>
                </a:lnTo>
                <a:lnTo>
                  <a:pt x="1996017" y="4908368"/>
                </a:lnTo>
                <a:lnTo>
                  <a:pt x="2377017" y="5194292"/>
                </a:lnTo>
                <a:lnTo>
                  <a:pt x="2385483" y="5197469"/>
                </a:lnTo>
                <a:lnTo>
                  <a:pt x="2398183" y="5202234"/>
                </a:lnTo>
                <a:lnTo>
                  <a:pt x="2410883" y="5207000"/>
                </a:lnTo>
                <a:lnTo>
                  <a:pt x="2421467" y="5207000"/>
                </a:lnTo>
                <a:lnTo>
                  <a:pt x="2434167" y="5207000"/>
                </a:lnTo>
                <a:lnTo>
                  <a:pt x="2444750" y="5202234"/>
                </a:lnTo>
                <a:lnTo>
                  <a:pt x="2457450" y="5197469"/>
                </a:lnTo>
                <a:lnTo>
                  <a:pt x="2465917" y="5194292"/>
                </a:lnTo>
                <a:lnTo>
                  <a:pt x="2846917" y="4908368"/>
                </a:lnTo>
                <a:lnTo>
                  <a:pt x="12185650" y="4908368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43300" y="2324100"/>
            <a:ext cx="3721100" cy="1562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06215" y="2565082"/>
            <a:ext cx="27971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5" dirty="0"/>
              <a:t>Lesson</a:t>
            </a:r>
            <a:r>
              <a:rPr sz="5400" spc="-225" dirty="0"/>
              <a:t> </a:t>
            </a:r>
            <a:r>
              <a:rPr sz="5400" dirty="0"/>
              <a:t>8</a:t>
            </a:r>
            <a:endParaRPr sz="5400"/>
          </a:p>
        </p:txBody>
      </p:sp>
      <p:sp>
        <p:nvSpPr>
          <p:cNvPr id="7" name="object 7"/>
          <p:cNvSpPr/>
          <p:nvPr/>
        </p:nvSpPr>
        <p:spPr>
          <a:xfrm>
            <a:off x="1206500" y="5168900"/>
            <a:ext cx="8509000" cy="1574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67827" y="5417820"/>
            <a:ext cx="7581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latin typeface="Century Gothic"/>
                <a:cs typeface="Century Gothic"/>
              </a:rPr>
              <a:t>Let’s Learn </a:t>
            </a:r>
            <a:r>
              <a:rPr sz="5400" spc="-5" dirty="0">
                <a:latin typeface="Century Gothic"/>
                <a:cs typeface="Century Gothic"/>
              </a:rPr>
              <a:t>About</a:t>
            </a:r>
            <a:r>
              <a:rPr sz="5400" spc="60" dirty="0">
                <a:latin typeface="Century Gothic"/>
                <a:cs typeface="Century Gothic"/>
              </a:rPr>
              <a:t> </a:t>
            </a:r>
            <a:r>
              <a:rPr sz="5400" spc="-10" dirty="0">
                <a:latin typeface="Century Gothic"/>
                <a:cs typeface="Century Gothic"/>
              </a:rPr>
              <a:t>Pets!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97700" y="482600"/>
            <a:ext cx="3073400" cy="2933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04800"/>
            <a:ext cx="2933700" cy="3429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93200" y="4521200"/>
            <a:ext cx="3098800" cy="218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51200"/>
            <a:ext cx="45466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6052" y="3409632"/>
            <a:ext cx="384810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review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days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of 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the</a:t>
            </a:r>
            <a:r>
              <a:rPr sz="3200" b="1" spc="-5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week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40400" y="825500"/>
            <a:ext cx="6210300" cy="5956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88200" y="990600"/>
            <a:ext cx="50038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49870" y="1186369"/>
            <a:ext cx="43338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Days </a:t>
            </a:r>
            <a:r>
              <a:rPr spc="10" dirty="0"/>
              <a:t>of </a:t>
            </a:r>
            <a:r>
              <a:rPr dirty="0"/>
              <a:t>the</a:t>
            </a:r>
            <a:r>
              <a:rPr spc="25" dirty="0"/>
              <a:t> </a:t>
            </a:r>
            <a:r>
              <a:rPr spc="10" dirty="0"/>
              <a:t>Week</a:t>
            </a:r>
          </a:p>
        </p:txBody>
      </p:sp>
      <p:sp>
        <p:nvSpPr>
          <p:cNvPr id="7" name="object 7"/>
          <p:cNvSpPr/>
          <p:nvPr/>
        </p:nvSpPr>
        <p:spPr>
          <a:xfrm>
            <a:off x="558800" y="139700"/>
            <a:ext cx="6629400" cy="6515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2768600"/>
            <a:ext cx="4711700" cy="1930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5829" y="2922286"/>
            <a:ext cx="4007485" cy="14782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What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are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the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short  </a:t>
            </a:r>
            <a:r>
              <a:rPr sz="32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forms for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days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of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the  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week?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49022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8740" y="736917"/>
            <a:ext cx="41941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My </a:t>
            </a:r>
            <a:r>
              <a:rPr spc="0" dirty="0"/>
              <a:t>Perfect</a:t>
            </a:r>
            <a:r>
              <a:rPr spc="-120" dirty="0"/>
              <a:t> </a:t>
            </a:r>
            <a:r>
              <a:rPr spc="10" dirty="0"/>
              <a:t>Week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6850" y="2449126"/>
          <a:ext cx="11774801" cy="4027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21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2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Sunday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Monday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Tuesday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Wednesday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Thursday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marL="5060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Friday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marL="3536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Saturday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2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251200"/>
            <a:ext cx="49149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6052" y="3409632"/>
            <a:ext cx="4204970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review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elements 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of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a</a:t>
            </a:r>
            <a:r>
              <a:rPr sz="3200" b="1" spc="10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story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3800" y="1612900"/>
            <a:ext cx="2438400" cy="472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3300" y="889000"/>
            <a:ext cx="53721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4710" y="1077879"/>
            <a:ext cx="46634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Elements of </a:t>
            </a:r>
            <a:r>
              <a:rPr dirty="0"/>
              <a:t>a</a:t>
            </a:r>
            <a:r>
              <a:rPr spc="-245" dirty="0"/>
              <a:t> </a:t>
            </a:r>
            <a:r>
              <a:rPr spc="5" dirty="0"/>
              <a:t>Story</a:t>
            </a:r>
          </a:p>
        </p:txBody>
      </p:sp>
      <p:sp>
        <p:nvSpPr>
          <p:cNvPr id="4" name="object 4"/>
          <p:cNvSpPr/>
          <p:nvPr/>
        </p:nvSpPr>
        <p:spPr>
          <a:xfrm>
            <a:off x="419100" y="12700"/>
            <a:ext cx="5143500" cy="684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2600" y="76200"/>
            <a:ext cx="5016500" cy="673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81019" y="2399872"/>
            <a:ext cx="3314700" cy="338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04800" algn="l"/>
              </a:tabLst>
            </a:pPr>
            <a:r>
              <a:rPr sz="4400" spc="0" dirty="0">
                <a:latin typeface="Century Gothic"/>
                <a:cs typeface="Century Gothic"/>
              </a:rPr>
              <a:t>Author?</a:t>
            </a:r>
            <a:endParaRPr sz="4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0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buFont typeface="Arial"/>
              <a:buChar char="•"/>
              <a:tabLst>
                <a:tab pos="304800" algn="l"/>
              </a:tabLst>
            </a:pPr>
            <a:r>
              <a:rPr sz="4400" spc="5" dirty="0">
                <a:latin typeface="Century Gothic"/>
                <a:cs typeface="Century Gothic"/>
              </a:rPr>
              <a:t>Title?</a:t>
            </a:r>
            <a:endParaRPr sz="4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00">
              <a:latin typeface="Times New Roman"/>
              <a:cs typeface="Times New Roman"/>
            </a:endParaRPr>
          </a:p>
          <a:p>
            <a:pPr marL="304800" indent="-292100">
              <a:lnSpc>
                <a:spcPct val="100000"/>
              </a:lnSpc>
              <a:buFont typeface="Arial"/>
              <a:buChar char="•"/>
              <a:tabLst>
                <a:tab pos="304800" algn="l"/>
              </a:tabLst>
            </a:pPr>
            <a:r>
              <a:rPr sz="4400" dirty="0">
                <a:latin typeface="Century Gothic"/>
                <a:cs typeface="Century Gothic"/>
              </a:rPr>
              <a:t>Illustration?</a:t>
            </a:r>
            <a:endParaRPr sz="4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546100"/>
            <a:ext cx="77343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0" dirty="0"/>
              <a:t>Let’s</a:t>
            </a:r>
            <a:r>
              <a:rPr spc="-135" dirty="0"/>
              <a:t> </a:t>
            </a:r>
            <a:r>
              <a:rPr spc="10" dirty="0"/>
              <a:t>rea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33055" y="746640"/>
            <a:ext cx="4969510" cy="62293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sz="4000" b="1" dirty="0">
                <a:solidFill>
                  <a:srgbClr val="FEFEFE"/>
                </a:solidFill>
                <a:latin typeface="Century Gothic"/>
                <a:cs typeface="Century Gothic"/>
              </a:rPr>
              <a:t>d </a:t>
            </a: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this </a:t>
            </a:r>
            <a:r>
              <a:rPr sz="4000" b="1" spc="10" dirty="0">
                <a:solidFill>
                  <a:srgbClr val="FEFEFE"/>
                </a:solidFill>
                <a:latin typeface="Century Gothic"/>
                <a:cs typeface="Century Gothic"/>
              </a:rPr>
              <a:t>story</a:t>
            </a:r>
            <a:r>
              <a:rPr sz="4000" b="1" spc="-100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4000" b="1" spc="0" dirty="0">
                <a:solidFill>
                  <a:srgbClr val="FEFEFE"/>
                </a:solidFill>
                <a:latin typeface="Century Gothic"/>
                <a:cs typeface="Century Gothic"/>
              </a:rPr>
              <a:t>together!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81400" y="1863486"/>
            <a:ext cx="4473565" cy="49855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4200" y="400050"/>
            <a:ext cx="8483600" cy="605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9750" y="336550"/>
            <a:ext cx="8572500" cy="618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0" y="298450"/>
            <a:ext cx="8610600" cy="626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546100"/>
            <a:ext cx="3556000" cy="1193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8364" y="736917"/>
            <a:ext cx="2847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5" dirty="0">
                <a:solidFill>
                  <a:srgbClr val="FEFEFE"/>
                </a:solidFill>
                <a:latin typeface="Century Gothic"/>
                <a:cs typeface="Century Gothic"/>
              </a:rPr>
              <a:t>Homework: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2800" y="2133600"/>
            <a:ext cx="2425700" cy="472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15690" y="2280920"/>
            <a:ext cx="7744459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10"/>
              </a:spcBef>
              <a:tabLst>
                <a:tab pos="2984500" algn="l"/>
              </a:tabLst>
            </a:pPr>
            <a:r>
              <a:rPr sz="2800" dirty="0">
                <a:latin typeface="Century Gothic"/>
                <a:cs typeface="Century Gothic"/>
              </a:rPr>
              <a:t>Think </a:t>
            </a:r>
            <a:r>
              <a:rPr sz="2800" spc="-15" dirty="0">
                <a:latin typeface="Century Gothic"/>
                <a:cs typeface="Century Gothic"/>
              </a:rPr>
              <a:t>about </a:t>
            </a:r>
            <a:r>
              <a:rPr sz="2800" dirty="0">
                <a:latin typeface="Century Gothic"/>
                <a:cs typeface="Century Gothic"/>
              </a:rPr>
              <a:t>a </a:t>
            </a:r>
            <a:r>
              <a:rPr sz="2800" spc="-20" dirty="0">
                <a:latin typeface="Century Gothic"/>
                <a:cs typeface="Century Gothic"/>
              </a:rPr>
              <a:t>book </a:t>
            </a:r>
            <a:r>
              <a:rPr sz="2800" spc="-15" dirty="0">
                <a:latin typeface="Century Gothic"/>
                <a:cs typeface="Century Gothic"/>
              </a:rPr>
              <a:t>you </a:t>
            </a:r>
            <a:r>
              <a:rPr sz="2800" spc="-10" dirty="0">
                <a:latin typeface="Century Gothic"/>
                <a:cs typeface="Century Gothic"/>
              </a:rPr>
              <a:t>would </a:t>
            </a:r>
            <a:r>
              <a:rPr sz="2800" spc="10" dirty="0">
                <a:latin typeface="Century Gothic"/>
                <a:cs typeface="Century Gothic"/>
              </a:rPr>
              <a:t>like </a:t>
            </a:r>
            <a:r>
              <a:rPr sz="2800" spc="-25" dirty="0">
                <a:latin typeface="Century Gothic"/>
                <a:cs typeface="Century Gothic"/>
              </a:rPr>
              <a:t>to </a:t>
            </a:r>
            <a:r>
              <a:rPr sz="2800" spc="-20" dirty="0">
                <a:latin typeface="Century Gothic"/>
                <a:cs typeface="Century Gothic"/>
              </a:rPr>
              <a:t>write.  </a:t>
            </a:r>
            <a:r>
              <a:rPr sz="2800" spc="-15" dirty="0">
                <a:latin typeface="Century Gothic"/>
                <a:cs typeface="Century Gothic"/>
              </a:rPr>
              <a:t>Draw</a:t>
            </a:r>
            <a:r>
              <a:rPr sz="2800" spc="0" dirty="0">
                <a:latin typeface="Century Gothic"/>
                <a:cs typeface="Century Gothic"/>
              </a:rPr>
              <a:t> </a:t>
            </a:r>
            <a:r>
              <a:rPr sz="2800" spc="-25" dirty="0">
                <a:latin typeface="Century Gothic"/>
                <a:cs typeface="Century Gothic"/>
              </a:rPr>
              <a:t>the</a:t>
            </a:r>
            <a:r>
              <a:rPr sz="2800" spc="105" dirty="0">
                <a:latin typeface="Century Gothic"/>
                <a:cs typeface="Century Gothic"/>
              </a:rPr>
              <a:t> </a:t>
            </a:r>
            <a:r>
              <a:rPr sz="2800" spc="-15" dirty="0">
                <a:latin typeface="Century Gothic"/>
                <a:cs typeface="Century Gothic"/>
              </a:rPr>
              <a:t>cover.	</a:t>
            </a:r>
            <a:r>
              <a:rPr sz="2800" dirty="0">
                <a:latin typeface="Century Gothic"/>
                <a:cs typeface="Century Gothic"/>
              </a:rPr>
              <a:t>Make </a:t>
            </a:r>
            <a:r>
              <a:rPr sz="2800" spc="-15" dirty="0">
                <a:latin typeface="Century Gothic"/>
                <a:cs typeface="Century Gothic"/>
              </a:rPr>
              <a:t>sure </a:t>
            </a:r>
            <a:r>
              <a:rPr sz="2800" spc="-30" dirty="0">
                <a:latin typeface="Century Gothic"/>
                <a:cs typeface="Century Gothic"/>
              </a:rPr>
              <a:t>to </a:t>
            </a:r>
            <a:r>
              <a:rPr sz="2800" dirty="0">
                <a:latin typeface="Century Gothic"/>
                <a:cs typeface="Century Gothic"/>
              </a:rPr>
              <a:t>include a </a:t>
            </a:r>
            <a:r>
              <a:rPr sz="2800" spc="-15" dirty="0">
                <a:latin typeface="Century Gothic"/>
                <a:cs typeface="Century Gothic"/>
              </a:rPr>
              <a:t>title,  </a:t>
            </a:r>
            <a:r>
              <a:rPr sz="2800" spc="-20" dirty="0">
                <a:latin typeface="Century Gothic"/>
                <a:cs typeface="Century Gothic"/>
              </a:rPr>
              <a:t>author </a:t>
            </a:r>
            <a:r>
              <a:rPr sz="2800" spc="-10" dirty="0">
                <a:latin typeface="Century Gothic"/>
                <a:cs typeface="Century Gothic"/>
              </a:rPr>
              <a:t>and</a:t>
            </a:r>
            <a:r>
              <a:rPr sz="2800" spc="10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illustration!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29600" y="3340100"/>
            <a:ext cx="2921000" cy="3403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273050"/>
            <a:ext cx="8534400" cy="631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3400" y="273050"/>
            <a:ext cx="8585200" cy="631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2450" y="298450"/>
            <a:ext cx="8547100" cy="626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285750"/>
            <a:ext cx="8534400" cy="628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1500" y="330200"/>
            <a:ext cx="8509000" cy="619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1500" y="247650"/>
            <a:ext cx="8509000" cy="636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1500" y="266700"/>
            <a:ext cx="8496300" cy="632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3400" y="273050"/>
            <a:ext cx="8585200" cy="631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2450" y="311150"/>
            <a:ext cx="8547100" cy="6235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2450" y="292100"/>
            <a:ext cx="8534400" cy="627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8736" y="1248335"/>
            <a:ext cx="1829435" cy="387985"/>
          </a:xfrm>
          <a:custGeom>
            <a:avLst/>
            <a:gdLst/>
            <a:ahLst/>
            <a:cxnLst/>
            <a:rect l="l" t="t" r="r" b="b"/>
            <a:pathLst>
              <a:path w="1829434" h="387985">
                <a:moveTo>
                  <a:pt x="1790104" y="310306"/>
                </a:moveTo>
                <a:lnTo>
                  <a:pt x="1754013" y="334088"/>
                </a:lnTo>
                <a:lnTo>
                  <a:pt x="1751161" y="349002"/>
                </a:lnTo>
                <a:lnTo>
                  <a:pt x="1751874" y="356769"/>
                </a:lnTo>
                <a:lnTo>
                  <a:pt x="1782337" y="387232"/>
                </a:lnTo>
                <a:lnTo>
                  <a:pt x="1790104" y="387945"/>
                </a:lnTo>
                <a:lnTo>
                  <a:pt x="1797871" y="387232"/>
                </a:lnTo>
                <a:lnTo>
                  <a:pt x="1828334" y="356769"/>
                </a:lnTo>
                <a:lnTo>
                  <a:pt x="1829047" y="349002"/>
                </a:lnTo>
                <a:lnTo>
                  <a:pt x="1828334" y="341243"/>
                </a:lnTo>
                <a:lnTo>
                  <a:pt x="1797871" y="311012"/>
                </a:lnTo>
                <a:lnTo>
                  <a:pt x="1790104" y="310306"/>
                </a:lnTo>
                <a:close/>
              </a:path>
              <a:path w="1829434" h="387985">
                <a:moveTo>
                  <a:pt x="1143544" y="104180"/>
                </a:moveTo>
                <a:lnTo>
                  <a:pt x="1088572" y="114381"/>
                </a:lnTo>
                <a:lnTo>
                  <a:pt x="1043706" y="144983"/>
                </a:lnTo>
                <a:lnTo>
                  <a:pt x="1013839" y="191058"/>
                </a:lnTo>
                <a:lnTo>
                  <a:pt x="1003895" y="247550"/>
                </a:lnTo>
                <a:lnTo>
                  <a:pt x="1006391" y="276425"/>
                </a:lnTo>
                <a:lnTo>
                  <a:pt x="1026358" y="326592"/>
                </a:lnTo>
                <a:lnTo>
                  <a:pt x="1065271" y="365412"/>
                </a:lnTo>
                <a:lnTo>
                  <a:pt x="1116989" y="385441"/>
                </a:lnTo>
                <a:lnTo>
                  <a:pt x="1147265" y="387945"/>
                </a:lnTo>
                <a:lnTo>
                  <a:pt x="1167032" y="387038"/>
                </a:lnTo>
                <a:lnTo>
                  <a:pt x="1217959" y="373434"/>
                </a:lnTo>
                <a:lnTo>
                  <a:pt x="1257863" y="342808"/>
                </a:lnTo>
                <a:lnTo>
                  <a:pt x="1269057" y="328662"/>
                </a:lnTo>
                <a:lnTo>
                  <a:pt x="1268530" y="328414"/>
                </a:lnTo>
                <a:lnTo>
                  <a:pt x="1146770" y="328414"/>
                </a:lnTo>
                <a:lnTo>
                  <a:pt x="1131600" y="327352"/>
                </a:lnTo>
                <a:lnTo>
                  <a:pt x="1094555" y="311423"/>
                </a:lnTo>
                <a:lnTo>
                  <a:pt x="1072720" y="279308"/>
                </a:lnTo>
                <a:lnTo>
                  <a:pt x="1069379" y="265658"/>
                </a:lnTo>
                <a:lnTo>
                  <a:pt x="1286916" y="265658"/>
                </a:lnTo>
                <a:lnTo>
                  <a:pt x="1287164" y="252760"/>
                </a:lnTo>
                <a:lnTo>
                  <a:pt x="1284668" y="220909"/>
                </a:lnTo>
                <a:lnTo>
                  <a:pt x="1282420" y="212328"/>
                </a:lnTo>
                <a:lnTo>
                  <a:pt x="1072356" y="212328"/>
                </a:lnTo>
                <a:lnTo>
                  <a:pt x="1078185" y="200748"/>
                </a:lnTo>
                <a:lnTo>
                  <a:pt x="1108260" y="170408"/>
                </a:lnTo>
                <a:lnTo>
                  <a:pt x="1146770" y="161479"/>
                </a:lnTo>
                <a:lnTo>
                  <a:pt x="1260307" y="161479"/>
                </a:lnTo>
                <a:lnTo>
                  <a:pt x="1247228" y="144983"/>
                </a:lnTo>
                <a:lnTo>
                  <a:pt x="1225772" y="127131"/>
                </a:lnTo>
                <a:lnTo>
                  <a:pt x="1201339" y="114381"/>
                </a:lnTo>
                <a:lnTo>
                  <a:pt x="1173930" y="106730"/>
                </a:lnTo>
                <a:lnTo>
                  <a:pt x="1143544" y="104180"/>
                </a:lnTo>
                <a:close/>
              </a:path>
              <a:path w="1829434" h="387985">
                <a:moveTo>
                  <a:pt x="1212006" y="301873"/>
                </a:moveTo>
                <a:lnTo>
                  <a:pt x="1197697" y="313485"/>
                </a:lnTo>
                <a:lnTo>
                  <a:pt x="1182054" y="321779"/>
                </a:lnTo>
                <a:lnTo>
                  <a:pt x="1165079" y="326755"/>
                </a:lnTo>
                <a:lnTo>
                  <a:pt x="1146770" y="328414"/>
                </a:lnTo>
                <a:lnTo>
                  <a:pt x="1268530" y="328414"/>
                </a:lnTo>
                <a:lnTo>
                  <a:pt x="1212006" y="301873"/>
                </a:lnTo>
                <a:close/>
              </a:path>
              <a:path w="1829434" h="387985">
                <a:moveTo>
                  <a:pt x="1260307" y="161479"/>
                </a:moveTo>
                <a:lnTo>
                  <a:pt x="1146770" y="161479"/>
                </a:lnTo>
                <a:lnTo>
                  <a:pt x="1159397" y="162362"/>
                </a:lnTo>
                <a:lnTo>
                  <a:pt x="1171233" y="165013"/>
                </a:lnTo>
                <a:lnTo>
                  <a:pt x="1208998" y="191864"/>
                </a:lnTo>
                <a:lnTo>
                  <a:pt x="1218951" y="212328"/>
                </a:lnTo>
                <a:lnTo>
                  <a:pt x="1282420" y="212328"/>
                </a:lnTo>
                <a:lnTo>
                  <a:pt x="1277180" y="192329"/>
                </a:lnTo>
                <a:lnTo>
                  <a:pt x="1264700" y="167021"/>
                </a:lnTo>
                <a:lnTo>
                  <a:pt x="1260307" y="161479"/>
                </a:lnTo>
                <a:close/>
              </a:path>
              <a:path w="1829434" h="387985">
                <a:moveTo>
                  <a:pt x="406944" y="104180"/>
                </a:moveTo>
                <a:lnTo>
                  <a:pt x="351972" y="114381"/>
                </a:lnTo>
                <a:lnTo>
                  <a:pt x="307106" y="144983"/>
                </a:lnTo>
                <a:lnTo>
                  <a:pt x="277239" y="191058"/>
                </a:lnTo>
                <a:lnTo>
                  <a:pt x="267295" y="247550"/>
                </a:lnTo>
                <a:lnTo>
                  <a:pt x="269791" y="276425"/>
                </a:lnTo>
                <a:lnTo>
                  <a:pt x="289758" y="326592"/>
                </a:lnTo>
                <a:lnTo>
                  <a:pt x="328671" y="365412"/>
                </a:lnTo>
                <a:lnTo>
                  <a:pt x="380389" y="385441"/>
                </a:lnTo>
                <a:lnTo>
                  <a:pt x="410665" y="387945"/>
                </a:lnTo>
                <a:lnTo>
                  <a:pt x="430432" y="387038"/>
                </a:lnTo>
                <a:lnTo>
                  <a:pt x="481359" y="373434"/>
                </a:lnTo>
                <a:lnTo>
                  <a:pt x="521263" y="342808"/>
                </a:lnTo>
                <a:lnTo>
                  <a:pt x="532457" y="328662"/>
                </a:lnTo>
                <a:lnTo>
                  <a:pt x="531930" y="328414"/>
                </a:lnTo>
                <a:lnTo>
                  <a:pt x="410170" y="328414"/>
                </a:lnTo>
                <a:lnTo>
                  <a:pt x="395000" y="327352"/>
                </a:lnTo>
                <a:lnTo>
                  <a:pt x="357955" y="311423"/>
                </a:lnTo>
                <a:lnTo>
                  <a:pt x="336120" y="279308"/>
                </a:lnTo>
                <a:lnTo>
                  <a:pt x="332779" y="265658"/>
                </a:lnTo>
                <a:lnTo>
                  <a:pt x="550316" y="265658"/>
                </a:lnTo>
                <a:lnTo>
                  <a:pt x="550564" y="252760"/>
                </a:lnTo>
                <a:lnTo>
                  <a:pt x="548068" y="220909"/>
                </a:lnTo>
                <a:lnTo>
                  <a:pt x="545820" y="212328"/>
                </a:lnTo>
                <a:lnTo>
                  <a:pt x="335756" y="212328"/>
                </a:lnTo>
                <a:lnTo>
                  <a:pt x="341585" y="200748"/>
                </a:lnTo>
                <a:lnTo>
                  <a:pt x="371660" y="170408"/>
                </a:lnTo>
                <a:lnTo>
                  <a:pt x="410170" y="161479"/>
                </a:lnTo>
                <a:lnTo>
                  <a:pt x="523707" y="161479"/>
                </a:lnTo>
                <a:lnTo>
                  <a:pt x="510628" y="144983"/>
                </a:lnTo>
                <a:lnTo>
                  <a:pt x="489172" y="127131"/>
                </a:lnTo>
                <a:lnTo>
                  <a:pt x="464739" y="114381"/>
                </a:lnTo>
                <a:lnTo>
                  <a:pt x="437330" y="106730"/>
                </a:lnTo>
                <a:lnTo>
                  <a:pt x="406944" y="104180"/>
                </a:lnTo>
                <a:close/>
              </a:path>
              <a:path w="1829434" h="387985">
                <a:moveTo>
                  <a:pt x="475406" y="301873"/>
                </a:moveTo>
                <a:lnTo>
                  <a:pt x="461097" y="313485"/>
                </a:lnTo>
                <a:lnTo>
                  <a:pt x="445454" y="321779"/>
                </a:lnTo>
                <a:lnTo>
                  <a:pt x="428479" y="326755"/>
                </a:lnTo>
                <a:lnTo>
                  <a:pt x="410170" y="328414"/>
                </a:lnTo>
                <a:lnTo>
                  <a:pt x="531930" y="328414"/>
                </a:lnTo>
                <a:lnTo>
                  <a:pt x="475406" y="301873"/>
                </a:lnTo>
                <a:close/>
              </a:path>
              <a:path w="1829434" h="387985">
                <a:moveTo>
                  <a:pt x="523707" y="161479"/>
                </a:moveTo>
                <a:lnTo>
                  <a:pt x="410170" y="161479"/>
                </a:lnTo>
                <a:lnTo>
                  <a:pt x="422797" y="162362"/>
                </a:lnTo>
                <a:lnTo>
                  <a:pt x="434633" y="165013"/>
                </a:lnTo>
                <a:lnTo>
                  <a:pt x="472398" y="191864"/>
                </a:lnTo>
                <a:lnTo>
                  <a:pt x="482351" y="212328"/>
                </a:lnTo>
                <a:lnTo>
                  <a:pt x="545820" y="212328"/>
                </a:lnTo>
                <a:lnTo>
                  <a:pt x="540580" y="192329"/>
                </a:lnTo>
                <a:lnTo>
                  <a:pt x="528100" y="167021"/>
                </a:lnTo>
                <a:lnTo>
                  <a:pt x="523707" y="161479"/>
                </a:lnTo>
                <a:close/>
              </a:path>
              <a:path w="1829434" h="387985">
                <a:moveTo>
                  <a:pt x="1382960" y="111125"/>
                </a:moveTo>
                <a:lnTo>
                  <a:pt x="1316732" y="111125"/>
                </a:lnTo>
                <a:lnTo>
                  <a:pt x="1413965" y="381000"/>
                </a:lnTo>
                <a:lnTo>
                  <a:pt x="1456382" y="381000"/>
                </a:lnTo>
                <a:lnTo>
                  <a:pt x="1501226" y="264666"/>
                </a:lnTo>
                <a:lnTo>
                  <a:pt x="1437283" y="264666"/>
                </a:lnTo>
                <a:lnTo>
                  <a:pt x="1382960" y="111125"/>
                </a:lnTo>
                <a:close/>
              </a:path>
              <a:path w="1829434" h="387985">
                <a:moveTo>
                  <a:pt x="1580069" y="227211"/>
                </a:moveTo>
                <a:lnTo>
                  <a:pt x="1515664" y="227211"/>
                </a:lnTo>
                <a:lnTo>
                  <a:pt x="1573212" y="381000"/>
                </a:lnTo>
                <a:lnTo>
                  <a:pt x="1616124" y="381000"/>
                </a:lnTo>
                <a:lnTo>
                  <a:pt x="1659206" y="262930"/>
                </a:lnTo>
                <a:lnTo>
                  <a:pt x="1593551" y="262930"/>
                </a:lnTo>
                <a:lnTo>
                  <a:pt x="1580069" y="227211"/>
                </a:lnTo>
                <a:close/>
              </a:path>
              <a:path w="1829434" h="387985">
                <a:moveTo>
                  <a:pt x="1536252" y="111125"/>
                </a:moveTo>
                <a:lnTo>
                  <a:pt x="1495821" y="111125"/>
                </a:lnTo>
                <a:lnTo>
                  <a:pt x="1437283" y="264666"/>
                </a:lnTo>
                <a:lnTo>
                  <a:pt x="1501226" y="264666"/>
                </a:lnTo>
                <a:lnTo>
                  <a:pt x="1515664" y="227211"/>
                </a:lnTo>
                <a:lnTo>
                  <a:pt x="1580069" y="227211"/>
                </a:lnTo>
                <a:lnTo>
                  <a:pt x="1536252" y="111125"/>
                </a:lnTo>
                <a:close/>
              </a:path>
              <a:path w="1829434" h="387985">
                <a:moveTo>
                  <a:pt x="1714599" y="111125"/>
                </a:moveTo>
                <a:lnTo>
                  <a:pt x="1647874" y="111125"/>
                </a:lnTo>
                <a:lnTo>
                  <a:pt x="1593551" y="262930"/>
                </a:lnTo>
                <a:lnTo>
                  <a:pt x="1659206" y="262930"/>
                </a:lnTo>
                <a:lnTo>
                  <a:pt x="1714599" y="111125"/>
                </a:lnTo>
                <a:close/>
              </a:path>
              <a:path w="1829434" h="387985">
                <a:moveTo>
                  <a:pt x="950069" y="111125"/>
                </a:moveTo>
                <a:lnTo>
                  <a:pt x="882103" y="111125"/>
                </a:lnTo>
                <a:lnTo>
                  <a:pt x="882103" y="381000"/>
                </a:lnTo>
                <a:lnTo>
                  <a:pt x="950069" y="381000"/>
                </a:lnTo>
                <a:lnTo>
                  <a:pt x="950069" y="111125"/>
                </a:lnTo>
                <a:close/>
              </a:path>
              <a:path w="1829434" h="387985">
                <a:moveTo>
                  <a:pt x="650081" y="111125"/>
                </a:moveTo>
                <a:lnTo>
                  <a:pt x="581124" y="111125"/>
                </a:lnTo>
                <a:lnTo>
                  <a:pt x="696217" y="381000"/>
                </a:lnTo>
                <a:lnTo>
                  <a:pt x="740121" y="381000"/>
                </a:lnTo>
                <a:lnTo>
                  <a:pt x="787199" y="270371"/>
                </a:lnTo>
                <a:lnTo>
                  <a:pt x="718294" y="270371"/>
                </a:lnTo>
                <a:lnTo>
                  <a:pt x="650081" y="111125"/>
                </a:lnTo>
                <a:close/>
              </a:path>
              <a:path w="1829434" h="387985">
                <a:moveTo>
                  <a:pt x="854967" y="111125"/>
                </a:moveTo>
                <a:lnTo>
                  <a:pt x="786258" y="111125"/>
                </a:lnTo>
                <a:lnTo>
                  <a:pt x="718294" y="270371"/>
                </a:lnTo>
                <a:lnTo>
                  <a:pt x="787199" y="270371"/>
                </a:lnTo>
                <a:lnTo>
                  <a:pt x="854967" y="111125"/>
                </a:lnTo>
                <a:close/>
              </a:path>
              <a:path w="1829434" h="387985">
                <a:moveTo>
                  <a:pt x="1790104" y="104180"/>
                </a:moveTo>
                <a:lnTo>
                  <a:pt x="1754013" y="128178"/>
                </a:lnTo>
                <a:lnTo>
                  <a:pt x="1751161" y="143123"/>
                </a:lnTo>
                <a:lnTo>
                  <a:pt x="1751874" y="150882"/>
                </a:lnTo>
                <a:lnTo>
                  <a:pt x="1782337" y="181112"/>
                </a:lnTo>
                <a:lnTo>
                  <a:pt x="1790104" y="181818"/>
                </a:lnTo>
                <a:lnTo>
                  <a:pt x="1797871" y="181105"/>
                </a:lnTo>
                <a:lnTo>
                  <a:pt x="1828334" y="150782"/>
                </a:lnTo>
                <a:lnTo>
                  <a:pt x="1829047" y="143123"/>
                </a:lnTo>
                <a:lnTo>
                  <a:pt x="1828334" y="135356"/>
                </a:lnTo>
                <a:lnTo>
                  <a:pt x="1797871" y="104893"/>
                </a:lnTo>
                <a:lnTo>
                  <a:pt x="1790104" y="104180"/>
                </a:lnTo>
                <a:close/>
              </a:path>
              <a:path w="1829434" h="387985">
                <a:moveTo>
                  <a:pt x="73670" y="16123"/>
                </a:moveTo>
                <a:lnTo>
                  <a:pt x="0" y="16123"/>
                </a:lnTo>
                <a:lnTo>
                  <a:pt x="0" y="381000"/>
                </a:lnTo>
                <a:lnTo>
                  <a:pt x="69452" y="381000"/>
                </a:lnTo>
                <a:lnTo>
                  <a:pt x="69452" y="226467"/>
                </a:lnTo>
                <a:lnTo>
                  <a:pt x="151679" y="226467"/>
                </a:lnTo>
                <a:lnTo>
                  <a:pt x="147587" y="218777"/>
                </a:lnTo>
                <a:lnTo>
                  <a:pt x="163858" y="211840"/>
                </a:lnTo>
                <a:lnTo>
                  <a:pt x="177942" y="203430"/>
                </a:lnTo>
                <a:lnTo>
                  <a:pt x="189840" y="193546"/>
                </a:lnTo>
                <a:lnTo>
                  <a:pt x="199553" y="182190"/>
                </a:lnTo>
                <a:lnTo>
                  <a:pt x="207095" y="169361"/>
                </a:lnTo>
                <a:lnTo>
                  <a:pt x="211093" y="158750"/>
                </a:lnTo>
                <a:lnTo>
                  <a:pt x="69452" y="158750"/>
                </a:lnTo>
                <a:lnTo>
                  <a:pt x="69452" y="84087"/>
                </a:lnTo>
                <a:lnTo>
                  <a:pt x="210824" y="84087"/>
                </a:lnTo>
                <a:lnTo>
                  <a:pt x="208002" y="75855"/>
                </a:lnTo>
                <a:lnTo>
                  <a:pt x="183027" y="41269"/>
                </a:lnTo>
                <a:lnTo>
                  <a:pt x="144851" y="22193"/>
                </a:lnTo>
                <a:lnTo>
                  <a:pt x="101753" y="16798"/>
                </a:lnTo>
                <a:lnTo>
                  <a:pt x="73670" y="16123"/>
                </a:lnTo>
                <a:close/>
              </a:path>
              <a:path w="1829434" h="387985">
                <a:moveTo>
                  <a:pt x="151679" y="226467"/>
                </a:moveTo>
                <a:lnTo>
                  <a:pt x="75901" y="226467"/>
                </a:lnTo>
                <a:lnTo>
                  <a:pt x="158005" y="381000"/>
                </a:lnTo>
                <a:lnTo>
                  <a:pt x="233907" y="381000"/>
                </a:lnTo>
                <a:lnTo>
                  <a:pt x="151679" y="226467"/>
                </a:lnTo>
                <a:close/>
              </a:path>
              <a:path w="1829434" h="387985">
                <a:moveTo>
                  <a:pt x="210824" y="84087"/>
                </a:moveTo>
                <a:lnTo>
                  <a:pt x="88552" y="84087"/>
                </a:lnTo>
                <a:lnTo>
                  <a:pt x="101357" y="84328"/>
                </a:lnTo>
                <a:lnTo>
                  <a:pt x="111992" y="85049"/>
                </a:lnTo>
                <a:lnTo>
                  <a:pt x="147504" y="106453"/>
                </a:lnTo>
                <a:lnTo>
                  <a:pt x="149571" y="113357"/>
                </a:lnTo>
                <a:lnTo>
                  <a:pt x="149509" y="122039"/>
                </a:lnTo>
                <a:lnTo>
                  <a:pt x="119341" y="156579"/>
                </a:lnTo>
                <a:lnTo>
                  <a:pt x="91281" y="158750"/>
                </a:lnTo>
                <a:lnTo>
                  <a:pt x="211093" y="158750"/>
                </a:lnTo>
                <a:lnTo>
                  <a:pt x="212482" y="155060"/>
                </a:lnTo>
                <a:lnTo>
                  <a:pt x="215715" y="139286"/>
                </a:lnTo>
                <a:lnTo>
                  <a:pt x="216792" y="122039"/>
                </a:lnTo>
                <a:lnTo>
                  <a:pt x="215816" y="105497"/>
                </a:lnTo>
                <a:lnTo>
                  <a:pt x="212885" y="90103"/>
                </a:lnTo>
                <a:lnTo>
                  <a:pt x="210824" y="84087"/>
                </a:lnTo>
                <a:close/>
              </a:path>
              <a:path w="1829434" h="387985">
                <a:moveTo>
                  <a:pt x="916086" y="0"/>
                </a:moveTo>
                <a:lnTo>
                  <a:pt x="880042" y="19301"/>
                </a:lnTo>
                <a:lnTo>
                  <a:pt x="872926" y="43160"/>
                </a:lnTo>
                <a:lnTo>
                  <a:pt x="873725" y="52113"/>
                </a:lnTo>
                <a:lnTo>
                  <a:pt x="899808" y="84553"/>
                </a:lnTo>
                <a:lnTo>
                  <a:pt x="916583" y="87809"/>
                </a:lnTo>
                <a:lnTo>
                  <a:pt x="925129" y="86995"/>
                </a:lnTo>
                <a:lnTo>
                  <a:pt x="956332" y="60926"/>
                </a:lnTo>
                <a:lnTo>
                  <a:pt x="959495" y="44152"/>
                </a:lnTo>
                <a:lnTo>
                  <a:pt x="958696" y="35316"/>
                </a:lnTo>
                <a:lnTo>
                  <a:pt x="932674" y="3225"/>
                </a:lnTo>
                <a:lnTo>
                  <a:pt x="916086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47197" y="1545941"/>
            <a:ext cx="103286" cy="1030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68391" y="1397113"/>
            <a:ext cx="171995" cy="76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31791" y="1397113"/>
            <a:ext cx="171995" cy="76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47197" y="1339814"/>
            <a:ext cx="103286" cy="1030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12630" y="1352514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4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1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5887" y="1985381"/>
            <a:ext cx="151159" cy="151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41774" y="1845235"/>
            <a:ext cx="1864767" cy="4133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42075" y="2092587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952" y="0"/>
                </a:lnTo>
              </a:path>
            </a:pathLst>
          </a:custGeom>
          <a:ln w="60027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42073" y="2062573"/>
            <a:ext cx="260350" cy="60325"/>
          </a:xfrm>
          <a:custGeom>
            <a:avLst/>
            <a:gdLst/>
            <a:ahLst/>
            <a:cxnLst/>
            <a:rect l="l" t="t" r="r" b="b"/>
            <a:pathLst>
              <a:path w="260350" h="60325">
                <a:moveTo>
                  <a:pt x="0" y="0"/>
                </a:moveTo>
                <a:lnTo>
                  <a:pt x="259953" y="0"/>
                </a:lnTo>
                <a:lnTo>
                  <a:pt x="259953" y="60027"/>
                </a:lnTo>
                <a:lnTo>
                  <a:pt x="0" y="6002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81415" y="1864880"/>
            <a:ext cx="1417320" cy="434340"/>
          </a:xfrm>
          <a:custGeom>
            <a:avLst/>
            <a:gdLst/>
            <a:ahLst/>
            <a:cxnLst/>
            <a:rect l="l" t="t" r="r" b="b"/>
            <a:pathLst>
              <a:path w="1417320" h="434339">
                <a:moveTo>
                  <a:pt x="493960" y="305346"/>
                </a:moveTo>
                <a:lnTo>
                  <a:pt x="447328" y="418207"/>
                </a:lnTo>
                <a:lnTo>
                  <a:pt x="481062" y="434329"/>
                </a:lnTo>
                <a:lnTo>
                  <a:pt x="542329" y="329653"/>
                </a:lnTo>
                <a:lnTo>
                  <a:pt x="493960" y="305346"/>
                </a:lnTo>
                <a:close/>
              </a:path>
              <a:path w="1417320" h="434339">
                <a:moveTo>
                  <a:pt x="1224904" y="9178"/>
                </a:moveTo>
                <a:lnTo>
                  <a:pt x="1154460" y="9178"/>
                </a:lnTo>
                <a:lnTo>
                  <a:pt x="1154460" y="374054"/>
                </a:lnTo>
                <a:lnTo>
                  <a:pt x="1224904" y="374054"/>
                </a:lnTo>
                <a:lnTo>
                  <a:pt x="1224904" y="214064"/>
                </a:lnTo>
                <a:lnTo>
                  <a:pt x="1417140" y="214064"/>
                </a:lnTo>
                <a:lnTo>
                  <a:pt x="1417140" y="146843"/>
                </a:lnTo>
                <a:lnTo>
                  <a:pt x="1224904" y="146843"/>
                </a:lnTo>
                <a:lnTo>
                  <a:pt x="1224904" y="9178"/>
                </a:lnTo>
                <a:close/>
              </a:path>
              <a:path w="1417320" h="434339">
                <a:moveTo>
                  <a:pt x="1417140" y="214064"/>
                </a:moveTo>
                <a:lnTo>
                  <a:pt x="1346944" y="214064"/>
                </a:lnTo>
                <a:lnTo>
                  <a:pt x="1346944" y="374054"/>
                </a:lnTo>
                <a:lnTo>
                  <a:pt x="1417140" y="374054"/>
                </a:lnTo>
                <a:lnTo>
                  <a:pt x="1417140" y="214064"/>
                </a:lnTo>
                <a:close/>
              </a:path>
              <a:path w="1417320" h="434339">
                <a:moveTo>
                  <a:pt x="1417140" y="9178"/>
                </a:moveTo>
                <a:lnTo>
                  <a:pt x="1346944" y="9178"/>
                </a:lnTo>
                <a:lnTo>
                  <a:pt x="1346944" y="146843"/>
                </a:lnTo>
                <a:lnTo>
                  <a:pt x="1417140" y="146843"/>
                </a:lnTo>
                <a:lnTo>
                  <a:pt x="1417140" y="9178"/>
                </a:lnTo>
                <a:close/>
              </a:path>
              <a:path w="1417320" h="434339">
                <a:moveTo>
                  <a:pt x="309760" y="9178"/>
                </a:moveTo>
                <a:lnTo>
                  <a:pt x="240308" y="9178"/>
                </a:lnTo>
                <a:lnTo>
                  <a:pt x="240308" y="374054"/>
                </a:lnTo>
                <a:lnTo>
                  <a:pt x="410964" y="374054"/>
                </a:lnTo>
                <a:lnTo>
                  <a:pt x="410964" y="307826"/>
                </a:lnTo>
                <a:lnTo>
                  <a:pt x="309760" y="307826"/>
                </a:lnTo>
                <a:lnTo>
                  <a:pt x="309760" y="9178"/>
                </a:lnTo>
                <a:close/>
              </a:path>
              <a:path w="1417320" h="434339">
                <a:moveTo>
                  <a:pt x="181074" y="9178"/>
                </a:moveTo>
                <a:lnTo>
                  <a:pt x="0" y="9178"/>
                </a:lnTo>
                <a:lnTo>
                  <a:pt x="0" y="374054"/>
                </a:lnTo>
                <a:lnTo>
                  <a:pt x="68709" y="374054"/>
                </a:lnTo>
                <a:lnTo>
                  <a:pt x="68709" y="209847"/>
                </a:lnTo>
                <a:lnTo>
                  <a:pt x="181074" y="209847"/>
                </a:lnTo>
                <a:lnTo>
                  <a:pt x="181074" y="143122"/>
                </a:lnTo>
                <a:lnTo>
                  <a:pt x="68709" y="143122"/>
                </a:lnTo>
                <a:lnTo>
                  <a:pt x="68709" y="76894"/>
                </a:lnTo>
                <a:lnTo>
                  <a:pt x="181074" y="76894"/>
                </a:lnTo>
                <a:lnTo>
                  <a:pt x="181074" y="9178"/>
                </a:lnTo>
                <a:close/>
              </a:path>
              <a:path w="1417320" h="434339">
                <a:moveTo>
                  <a:pt x="937369" y="0"/>
                </a:moveTo>
                <a:lnTo>
                  <a:pt x="886054" y="6449"/>
                </a:lnTo>
                <a:lnTo>
                  <a:pt x="838274" y="25797"/>
                </a:lnTo>
                <a:lnTo>
                  <a:pt x="797595" y="55748"/>
                </a:lnTo>
                <a:lnTo>
                  <a:pt x="767581" y="94009"/>
                </a:lnTo>
                <a:lnTo>
                  <a:pt x="749070" y="139464"/>
                </a:lnTo>
                <a:lnTo>
                  <a:pt x="742900" y="190996"/>
                </a:lnTo>
                <a:lnTo>
                  <a:pt x="746287" y="231265"/>
                </a:lnTo>
                <a:lnTo>
                  <a:pt x="773387" y="300407"/>
                </a:lnTo>
                <a:lnTo>
                  <a:pt x="826128" y="352885"/>
                </a:lnTo>
                <a:lnTo>
                  <a:pt x="895767" y="379860"/>
                </a:lnTo>
                <a:lnTo>
                  <a:pt x="936377" y="383232"/>
                </a:lnTo>
                <a:lnTo>
                  <a:pt x="958810" y="382279"/>
                </a:lnTo>
                <a:lnTo>
                  <a:pt x="999861" y="374651"/>
                </a:lnTo>
                <a:lnTo>
                  <a:pt x="1036742" y="358838"/>
                </a:lnTo>
                <a:lnTo>
                  <a:pt x="1074942" y="331491"/>
                </a:lnTo>
                <a:lnTo>
                  <a:pt x="1091347" y="316508"/>
                </a:lnTo>
                <a:lnTo>
                  <a:pt x="937369" y="316508"/>
                </a:lnTo>
                <a:lnTo>
                  <a:pt x="920036" y="315500"/>
                </a:lnTo>
                <a:lnTo>
                  <a:pt x="872877" y="300384"/>
                </a:lnTo>
                <a:lnTo>
                  <a:pt x="836739" y="269363"/>
                </a:lnTo>
                <a:lnTo>
                  <a:pt x="816074" y="225661"/>
                </a:lnTo>
                <a:lnTo>
                  <a:pt x="812105" y="191244"/>
                </a:lnTo>
                <a:lnTo>
                  <a:pt x="814345" y="166113"/>
                </a:lnTo>
                <a:lnTo>
                  <a:pt x="832267" y="122085"/>
                </a:lnTo>
                <a:lnTo>
                  <a:pt x="866900" y="87560"/>
                </a:lnTo>
                <a:lnTo>
                  <a:pt x="910991" y="69701"/>
                </a:lnTo>
                <a:lnTo>
                  <a:pt x="936128" y="67468"/>
                </a:lnTo>
                <a:lnTo>
                  <a:pt x="1090682" y="67468"/>
                </a:lnTo>
                <a:lnTo>
                  <a:pt x="1080515" y="56818"/>
                </a:lnTo>
                <a:lnTo>
                  <a:pt x="1044486" y="29657"/>
                </a:lnTo>
                <a:lnTo>
                  <a:pt x="1003202" y="10743"/>
                </a:lnTo>
                <a:lnTo>
                  <a:pt x="959732" y="1193"/>
                </a:lnTo>
                <a:lnTo>
                  <a:pt x="937369" y="0"/>
                </a:lnTo>
                <a:close/>
              </a:path>
              <a:path w="1417320" h="434339">
                <a:moveTo>
                  <a:pt x="1047750" y="264170"/>
                </a:moveTo>
                <a:lnTo>
                  <a:pt x="1018976" y="289316"/>
                </a:lnTo>
                <a:lnTo>
                  <a:pt x="979831" y="310159"/>
                </a:lnTo>
                <a:lnTo>
                  <a:pt x="937369" y="316508"/>
                </a:lnTo>
                <a:lnTo>
                  <a:pt x="1091347" y="316508"/>
                </a:lnTo>
                <a:lnTo>
                  <a:pt x="1094878" y="313283"/>
                </a:lnTo>
                <a:lnTo>
                  <a:pt x="1047750" y="264170"/>
                </a:lnTo>
                <a:close/>
              </a:path>
              <a:path w="1417320" h="434339">
                <a:moveTo>
                  <a:pt x="1090682" y="67468"/>
                </a:moveTo>
                <a:lnTo>
                  <a:pt x="936128" y="67468"/>
                </a:lnTo>
                <a:lnTo>
                  <a:pt x="966359" y="70739"/>
                </a:lnTo>
                <a:lnTo>
                  <a:pt x="995039" y="80553"/>
                </a:lnTo>
                <a:lnTo>
                  <a:pt x="1022169" y="96908"/>
                </a:lnTo>
                <a:lnTo>
                  <a:pt x="1047750" y="119806"/>
                </a:lnTo>
                <a:lnTo>
                  <a:pt x="1096366" y="73422"/>
                </a:lnTo>
                <a:lnTo>
                  <a:pt x="1090682" y="67468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028742" y="2170226"/>
            <a:ext cx="95250" cy="129539"/>
          </a:xfrm>
          <a:custGeom>
            <a:avLst/>
            <a:gdLst/>
            <a:ahLst/>
            <a:cxnLst/>
            <a:rect l="l" t="t" r="r" b="b"/>
            <a:pathLst>
              <a:path w="95250" h="129539">
                <a:moveTo>
                  <a:pt x="46632" y="0"/>
                </a:moveTo>
                <a:lnTo>
                  <a:pt x="95001" y="24308"/>
                </a:lnTo>
                <a:lnTo>
                  <a:pt x="33734" y="128984"/>
                </a:lnTo>
                <a:lnTo>
                  <a:pt x="0" y="112861"/>
                </a:lnTo>
                <a:lnTo>
                  <a:pt x="46632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35874" y="1874058"/>
            <a:ext cx="262890" cy="365125"/>
          </a:xfrm>
          <a:custGeom>
            <a:avLst/>
            <a:gdLst/>
            <a:ahLst/>
            <a:cxnLst/>
            <a:rect l="l" t="t" r="r" b="b"/>
            <a:pathLst>
              <a:path w="262890" h="365125">
                <a:moveTo>
                  <a:pt x="0" y="0"/>
                </a:moveTo>
                <a:lnTo>
                  <a:pt x="70445" y="0"/>
                </a:lnTo>
                <a:lnTo>
                  <a:pt x="70445" y="137666"/>
                </a:lnTo>
                <a:lnTo>
                  <a:pt x="192484" y="137666"/>
                </a:lnTo>
                <a:lnTo>
                  <a:pt x="192484" y="0"/>
                </a:lnTo>
                <a:lnTo>
                  <a:pt x="262681" y="0"/>
                </a:lnTo>
                <a:lnTo>
                  <a:pt x="262681" y="364876"/>
                </a:lnTo>
                <a:lnTo>
                  <a:pt x="192484" y="364876"/>
                </a:lnTo>
                <a:lnTo>
                  <a:pt x="192484" y="204886"/>
                </a:lnTo>
                <a:lnTo>
                  <a:pt x="70445" y="204886"/>
                </a:lnTo>
                <a:lnTo>
                  <a:pt x="70445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21722" y="1874058"/>
            <a:ext cx="170815" cy="365125"/>
          </a:xfrm>
          <a:custGeom>
            <a:avLst/>
            <a:gdLst/>
            <a:ahLst/>
            <a:cxnLst/>
            <a:rect l="l" t="t" r="r" b="b"/>
            <a:pathLst>
              <a:path w="170815" h="365125">
                <a:moveTo>
                  <a:pt x="0" y="0"/>
                </a:moveTo>
                <a:lnTo>
                  <a:pt x="69453" y="0"/>
                </a:lnTo>
                <a:lnTo>
                  <a:pt x="69453" y="298648"/>
                </a:lnTo>
                <a:lnTo>
                  <a:pt x="170656" y="298648"/>
                </a:lnTo>
                <a:lnTo>
                  <a:pt x="170656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81414" y="1874058"/>
            <a:ext cx="181610" cy="365125"/>
          </a:xfrm>
          <a:custGeom>
            <a:avLst/>
            <a:gdLst/>
            <a:ahLst/>
            <a:cxnLst/>
            <a:rect l="l" t="t" r="r" b="b"/>
            <a:pathLst>
              <a:path w="181609" h="365125">
                <a:moveTo>
                  <a:pt x="0" y="0"/>
                </a:moveTo>
                <a:lnTo>
                  <a:pt x="181074" y="0"/>
                </a:lnTo>
                <a:lnTo>
                  <a:pt x="181074" y="67716"/>
                </a:lnTo>
                <a:lnTo>
                  <a:pt x="68708" y="67716"/>
                </a:lnTo>
                <a:lnTo>
                  <a:pt x="68708" y="133945"/>
                </a:lnTo>
                <a:lnTo>
                  <a:pt x="181074" y="133945"/>
                </a:lnTo>
                <a:lnTo>
                  <a:pt x="181074" y="200669"/>
                </a:lnTo>
                <a:lnTo>
                  <a:pt x="68708" y="200669"/>
                </a:lnTo>
                <a:lnTo>
                  <a:pt x="68708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55887" y="2594981"/>
            <a:ext cx="151159" cy="151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42270" y="2454835"/>
            <a:ext cx="2529333" cy="4133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21434" y="3071380"/>
            <a:ext cx="1323231" cy="4063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55887" y="3814181"/>
            <a:ext cx="151159" cy="151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42270" y="3680980"/>
            <a:ext cx="2714029" cy="4981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17268" y="4303280"/>
            <a:ext cx="1363980" cy="381000"/>
          </a:xfrm>
          <a:custGeom>
            <a:avLst/>
            <a:gdLst/>
            <a:ahLst/>
            <a:cxnLst/>
            <a:rect l="l" t="t" r="r" b="b"/>
            <a:pathLst>
              <a:path w="1363979" h="381000">
                <a:moveTo>
                  <a:pt x="893612" y="97235"/>
                </a:moveTo>
                <a:lnTo>
                  <a:pt x="838639" y="107435"/>
                </a:lnTo>
                <a:lnTo>
                  <a:pt x="793774" y="138037"/>
                </a:lnTo>
                <a:lnTo>
                  <a:pt x="763907" y="184113"/>
                </a:lnTo>
                <a:lnTo>
                  <a:pt x="753963" y="240605"/>
                </a:lnTo>
                <a:lnTo>
                  <a:pt x="756459" y="269479"/>
                </a:lnTo>
                <a:lnTo>
                  <a:pt x="776426" y="319646"/>
                </a:lnTo>
                <a:lnTo>
                  <a:pt x="815339" y="358466"/>
                </a:lnTo>
                <a:lnTo>
                  <a:pt x="867056" y="378496"/>
                </a:lnTo>
                <a:lnTo>
                  <a:pt x="897333" y="381000"/>
                </a:lnTo>
                <a:lnTo>
                  <a:pt x="917100" y="380093"/>
                </a:lnTo>
                <a:lnTo>
                  <a:pt x="968027" y="366488"/>
                </a:lnTo>
                <a:lnTo>
                  <a:pt x="1007931" y="335863"/>
                </a:lnTo>
                <a:lnTo>
                  <a:pt x="1019125" y="321716"/>
                </a:lnTo>
                <a:lnTo>
                  <a:pt x="1018598" y="321468"/>
                </a:lnTo>
                <a:lnTo>
                  <a:pt x="896838" y="321468"/>
                </a:lnTo>
                <a:lnTo>
                  <a:pt x="881668" y="320406"/>
                </a:lnTo>
                <a:lnTo>
                  <a:pt x="844623" y="304477"/>
                </a:lnTo>
                <a:lnTo>
                  <a:pt x="822788" y="272363"/>
                </a:lnTo>
                <a:lnTo>
                  <a:pt x="819447" y="258712"/>
                </a:lnTo>
                <a:lnTo>
                  <a:pt x="1036984" y="258712"/>
                </a:lnTo>
                <a:lnTo>
                  <a:pt x="1037231" y="245814"/>
                </a:lnTo>
                <a:lnTo>
                  <a:pt x="1034736" y="213963"/>
                </a:lnTo>
                <a:lnTo>
                  <a:pt x="1032488" y="205383"/>
                </a:lnTo>
                <a:lnTo>
                  <a:pt x="822424" y="205383"/>
                </a:lnTo>
                <a:lnTo>
                  <a:pt x="828252" y="193802"/>
                </a:lnTo>
                <a:lnTo>
                  <a:pt x="858328" y="163462"/>
                </a:lnTo>
                <a:lnTo>
                  <a:pt x="896838" y="154533"/>
                </a:lnTo>
                <a:lnTo>
                  <a:pt x="1010375" y="154533"/>
                </a:lnTo>
                <a:lnTo>
                  <a:pt x="997296" y="138037"/>
                </a:lnTo>
                <a:lnTo>
                  <a:pt x="975840" y="120186"/>
                </a:lnTo>
                <a:lnTo>
                  <a:pt x="951407" y="107435"/>
                </a:lnTo>
                <a:lnTo>
                  <a:pt x="923998" y="99785"/>
                </a:lnTo>
                <a:lnTo>
                  <a:pt x="893612" y="97235"/>
                </a:lnTo>
                <a:close/>
              </a:path>
              <a:path w="1363979" h="381000">
                <a:moveTo>
                  <a:pt x="962074" y="294928"/>
                </a:moveTo>
                <a:lnTo>
                  <a:pt x="947765" y="306539"/>
                </a:lnTo>
                <a:lnTo>
                  <a:pt x="932122" y="314833"/>
                </a:lnTo>
                <a:lnTo>
                  <a:pt x="915146" y="319809"/>
                </a:lnTo>
                <a:lnTo>
                  <a:pt x="896838" y="321468"/>
                </a:lnTo>
                <a:lnTo>
                  <a:pt x="1018598" y="321468"/>
                </a:lnTo>
                <a:lnTo>
                  <a:pt x="962074" y="294928"/>
                </a:lnTo>
                <a:close/>
              </a:path>
              <a:path w="1363979" h="381000">
                <a:moveTo>
                  <a:pt x="1010375" y="154533"/>
                </a:moveTo>
                <a:lnTo>
                  <a:pt x="896838" y="154533"/>
                </a:lnTo>
                <a:lnTo>
                  <a:pt x="909464" y="155417"/>
                </a:lnTo>
                <a:lnTo>
                  <a:pt x="921301" y="158068"/>
                </a:lnTo>
                <a:lnTo>
                  <a:pt x="959066" y="184918"/>
                </a:lnTo>
                <a:lnTo>
                  <a:pt x="969018" y="205383"/>
                </a:lnTo>
                <a:lnTo>
                  <a:pt x="1032488" y="205383"/>
                </a:lnTo>
                <a:lnTo>
                  <a:pt x="1027248" y="185383"/>
                </a:lnTo>
                <a:lnTo>
                  <a:pt x="1014768" y="160075"/>
                </a:lnTo>
                <a:lnTo>
                  <a:pt x="1010375" y="154533"/>
                </a:lnTo>
                <a:close/>
              </a:path>
              <a:path w="1363979" h="381000">
                <a:moveTo>
                  <a:pt x="563412" y="97235"/>
                </a:moveTo>
                <a:lnTo>
                  <a:pt x="508439" y="107435"/>
                </a:lnTo>
                <a:lnTo>
                  <a:pt x="463574" y="138037"/>
                </a:lnTo>
                <a:lnTo>
                  <a:pt x="433707" y="184113"/>
                </a:lnTo>
                <a:lnTo>
                  <a:pt x="423763" y="240605"/>
                </a:lnTo>
                <a:lnTo>
                  <a:pt x="426259" y="269479"/>
                </a:lnTo>
                <a:lnTo>
                  <a:pt x="446226" y="319646"/>
                </a:lnTo>
                <a:lnTo>
                  <a:pt x="485139" y="358466"/>
                </a:lnTo>
                <a:lnTo>
                  <a:pt x="536856" y="378496"/>
                </a:lnTo>
                <a:lnTo>
                  <a:pt x="567133" y="381000"/>
                </a:lnTo>
                <a:lnTo>
                  <a:pt x="586900" y="380093"/>
                </a:lnTo>
                <a:lnTo>
                  <a:pt x="637827" y="366488"/>
                </a:lnTo>
                <a:lnTo>
                  <a:pt x="677731" y="335863"/>
                </a:lnTo>
                <a:lnTo>
                  <a:pt x="688925" y="321716"/>
                </a:lnTo>
                <a:lnTo>
                  <a:pt x="688398" y="321468"/>
                </a:lnTo>
                <a:lnTo>
                  <a:pt x="566638" y="321468"/>
                </a:lnTo>
                <a:lnTo>
                  <a:pt x="551468" y="320406"/>
                </a:lnTo>
                <a:lnTo>
                  <a:pt x="514423" y="304477"/>
                </a:lnTo>
                <a:lnTo>
                  <a:pt x="492588" y="272363"/>
                </a:lnTo>
                <a:lnTo>
                  <a:pt x="489247" y="258712"/>
                </a:lnTo>
                <a:lnTo>
                  <a:pt x="706784" y="258712"/>
                </a:lnTo>
                <a:lnTo>
                  <a:pt x="707031" y="245814"/>
                </a:lnTo>
                <a:lnTo>
                  <a:pt x="704536" y="213963"/>
                </a:lnTo>
                <a:lnTo>
                  <a:pt x="702288" y="205383"/>
                </a:lnTo>
                <a:lnTo>
                  <a:pt x="492224" y="205383"/>
                </a:lnTo>
                <a:lnTo>
                  <a:pt x="498052" y="193802"/>
                </a:lnTo>
                <a:lnTo>
                  <a:pt x="528128" y="163462"/>
                </a:lnTo>
                <a:lnTo>
                  <a:pt x="566638" y="154533"/>
                </a:lnTo>
                <a:lnTo>
                  <a:pt x="680175" y="154533"/>
                </a:lnTo>
                <a:lnTo>
                  <a:pt x="667096" y="138037"/>
                </a:lnTo>
                <a:lnTo>
                  <a:pt x="645640" y="120186"/>
                </a:lnTo>
                <a:lnTo>
                  <a:pt x="621207" y="107435"/>
                </a:lnTo>
                <a:lnTo>
                  <a:pt x="593798" y="99785"/>
                </a:lnTo>
                <a:lnTo>
                  <a:pt x="563412" y="97235"/>
                </a:lnTo>
                <a:close/>
              </a:path>
              <a:path w="1363979" h="381000">
                <a:moveTo>
                  <a:pt x="631874" y="294928"/>
                </a:moveTo>
                <a:lnTo>
                  <a:pt x="617565" y="306539"/>
                </a:lnTo>
                <a:lnTo>
                  <a:pt x="601922" y="314833"/>
                </a:lnTo>
                <a:lnTo>
                  <a:pt x="584946" y="319809"/>
                </a:lnTo>
                <a:lnTo>
                  <a:pt x="566638" y="321468"/>
                </a:lnTo>
                <a:lnTo>
                  <a:pt x="688398" y="321468"/>
                </a:lnTo>
                <a:lnTo>
                  <a:pt x="631874" y="294928"/>
                </a:lnTo>
                <a:close/>
              </a:path>
              <a:path w="1363979" h="381000">
                <a:moveTo>
                  <a:pt x="680175" y="154533"/>
                </a:moveTo>
                <a:lnTo>
                  <a:pt x="566638" y="154533"/>
                </a:lnTo>
                <a:lnTo>
                  <a:pt x="579264" y="155417"/>
                </a:lnTo>
                <a:lnTo>
                  <a:pt x="591101" y="158068"/>
                </a:lnTo>
                <a:lnTo>
                  <a:pt x="628866" y="184918"/>
                </a:lnTo>
                <a:lnTo>
                  <a:pt x="638818" y="205383"/>
                </a:lnTo>
                <a:lnTo>
                  <a:pt x="702288" y="205383"/>
                </a:lnTo>
                <a:lnTo>
                  <a:pt x="697048" y="185383"/>
                </a:lnTo>
                <a:lnTo>
                  <a:pt x="684568" y="160075"/>
                </a:lnTo>
                <a:lnTo>
                  <a:pt x="680175" y="154533"/>
                </a:lnTo>
                <a:close/>
              </a:path>
              <a:path w="1363979" h="381000">
                <a:moveTo>
                  <a:pt x="66227" y="104179"/>
                </a:moveTo>
                <a:lnTo>
                  <a:pt x="0" y="104179"/>
                </a:lnTo>
                <a:lnTo>
                  <a:pt x="97233" y="374054"/>
                </a:lnTo>
                <a:lnTo>
                  <a:pt x="139650" y="374054"/>
                </a:lnTo>
                <a:lnTo>
                  <a:pt x="184494" y="257721"/>
                </a:lnTo>
                <a:lnTo>
                  <a:pt x="120550" y="257721"/>
                </a:lnTo>
                <a:lnTo>
                  <a:pt x="66227" y="104179"/>
                </a:lnTo>
                <a:close/>
              </a:path>
              <a:path w="1363979" h="381000">
                <a:moveTo>
                  <a:pt x="263337" y="220266"/>
                </a:moveTo>
                <a:lnTo>
                  <a:pt x="198932" y="220266"/>
                </a:lnTo>
                <a:lnTo>
                  <a:pt x="256480" y="374054"/>
                </a:lnTo>
                <a:lnTo>
                  <a:pt x="299392" y="374054"/>
                </a:lnTo>
                <a:lnTo>
                  <a:pt x="342474" y="255985"/>
                </a:lnTo>
                <a:lnTo>
                  <a:pt x="276819" y="255985"/>
                </a:lnTo>
                <a:lnTo>
                  <a:pt x="263337" y="220266"/>
                </a:lnTo>
                <a:close/>
              </a:path>
              <a:path w="1363979" h="381000">
                <a:moveTo>
                  <a:pt x="219520" y="104179"/>
                </a:moveTo>
                <a:lnTo>
                  <a:pt x="179089" y="104179"/>
                </a:lnTo>
                <a:lnTo>
                  <a:pt x="120550" y="257721"/>
                </a:lnTo>
                <a:lnTo>
                  <a:pt x="184494" y="257721"/>
                </a:lnTo>
                <a:lnTo>
                  <a:pt x="198932" y="220266"/>
                </a:lnTo>
                <a:lnTo>
                  <a:pt x="263337" y="220266"/>
                </a:lnTo>
                <a:lnTo>
                  <a:pt x="219520" y="104179"/>
                </a:lnTo>
                <a:close/>
              </a:path>
              <a:path w="1363979" h="381000">
                <a:moveTo>
                  <a:pt x="397866" y="104179"/>
                </a:moveTo>
                <a:lnTo>
                  <a:pt x="331142" y="104179"/>
                </a:lnTo>
                <a:lnTo>
                  <a:pt x="276819" y="255985"/>
                </a:lnTo>
                <a:lnTo>
                  <a:pt x="342474" y="255985"/>
                </a:lnTo>
                <a:lnTo>
                  <a:pt x="397866" y="104179"/>
                </a:lnTo>
                <a:close/>
              </a:path>
              <a:path w="1363979" h="381000">
                <a:moveTo>
                  <a:pt x="1165025" y="0"/>
                </a:moveTo>
                <a:lnTo>
                  <a:pt x="1097309" y="0"/>
                </a:lnTo>
                <a:lnTo>
                  <a:pt x="1097309" y="374054"/>
                </a:lnTo>
                <a:lnTo>
                  <a:pt x="1165025" y="374054"/>
                </a:lnTo>
                <a:lnTo>
                  <a:pt x="1165025" y="249783"/>
                </a:lnTo>
                <a:lnTo>
                  <a:pt x="1248443" y="249783"/>
                </a:lnTo>
                <a:lnTo>
                  <a:pt x="1233487" y="233659"/>
                </a:lnTo>
                <a:lnTo>
                  <a:pt x="1249720" y="215553"/>
                </a:lnTo>
                <a:lnTo>
                  <a:pt x="1165025" y="215553"/>
                </a:lnTo>
                <a:lnTo>
                  <a:pt x="1165025" y="0"/>
                </a:lnTo>
                <a:close/>
              </a:path>
              <a:path w="1363979" h="381000">
                <a:moveTo>
                  <a:pt x="1248443" y="249783"/>
                </a:moveTo>
                <a:lnTo>
                  <a:pt x="1165025" y="249783"/>
                </a:lnTo>
                <a:lnTo>
                  <a:pt x="1279624" y="374054"/>
                </a:lnTo>
                <a:lnTo>
                  <a:pt x="1363712" y="374054"/>
                </a:lnTo>
                <a:lnTo>
                  <a:pt x="1248443" y="249783"/>
                </a:lnTo>
                <a:close/>
              </a:path>
              <a:path w="1363979" h="381000">
                <a:moveTo>
                  <a:pt x="1349573" y="104179"/>
                </a:moveTo>
                <a:lnTo>
                  <a:pt x="1264740" y="104179"/>
                </a:lnTo>
                <a:lnTo>
                  <a:pt x="1165025" y="215553"/>
                </a:lnTo>
                <a:lnTo>
                  <a:pt x="1249720" y="215553"/>
                </a:lnTo>
                <a:lnTo>
                  <a:pt x="1349573" y="104179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26991" y="4445113"/>
            <a:ext cx="171995" cy="762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96791" y="4445113"/>
            <a:ext cx="171995" cy="76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71230" y="4400514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41030" y="4400514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5">
                <a:moveTo>
                  <a:pt x="139650" y="0"/>
                </a:moveTo>
                <a:lnTo>
                  <a:pt x="197445" y="10200"/>
                </a:lnTo>
                <a:lnTo>
                  <a:pt x="243334" y="40803"/>
                </a:lnTo>
                <a:lnTo>
                  <a:pt x="273285" y="88149"/>
                </a:lnTo>
                <a:lnTo>
                  <a:pt x="283269" y="148580"/>
                </a:lnTo>
                <a:lnTo>
                  <a:pt x="283021" y="161478"/>
                </a:lnTo>
                <a:lnTo>
                  <a:pt x="65484" y="161478"/>
                </a:lnTo>
                <a:lnTo>
                  <a:pt x="68825" y="175128"/>
                </a:lnTo>
                <a:lnTo>
                  <a:pt x="90661" y="207243"/>
                </a:lnTo>
                <a:lnTo>
                  <a:pt x="127705" y="223172"/>
                </a:lnTo>
                <a:lnTo>
                  <a:pt x="142875" y="224234"/>
                </a:lnTo>
                <a:lnTo>
                  <a:pt x="161183" y="222575"/>
                </a:lnTo>
                <a:lnTo>
                  <a:pt x="178159" y="217599"/>
                </a:lnTo>
                <a:lnTo>
                  <a:pt x="193802" y="209305"/>
                </a:lnTo>
                <a:lnTo>
                  <a:pt x="208111" y="197693"/>
                </a:lnTo>
                <a:lnTo>
                  <a:pt x="265162" y="224482"/>
                </a:lnTo>
                <a:lnTo>
                  <a:pt x="228420" y="261015"/>
                </a:lnTo>
                <a:lnTo>
                  <a:pt x="181508" y="280138"/>
                </a:lnTo>
                <a:lnTo>
                  <a:pt x="143371" y="283765"/>
                </a:lnTo>
                <a:lnTo>
                  <a:pt x="113093" y="281261"/>
                </a:lnTo>
                <a:lnTo>
                  <a:pt x="61376" y="261232"/>
                </a:lnTo>
                <a:lnTo>
                  <a:pt x="22463" y="222412"/>
                </a:lnTo>
                <a:lnTo>
                  <a:pt x="2495" y="172245"/>
                </a:lnTo>
                <a:lnTo>
                  <a:pt x="0" y="143371"/>
                </a:lnTo>
                <a:lnTo>
                  <a:pt x="2488" y="113799"/>
                </a:lnTo>
                <a:lnTo>
                  <a:pt x="22393" y="62515"/>
                </a:lnTo>
                <a:lnTo>
                  <a:pt x="60980" y="22952"/>
                </a:lnTo>
                <a:lnTo>
                  <a:pt x="110900" y="2550"/>
                </a:lnTo>
                <a:lnTo>
                  <a:pt x="13965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14577" y="4303280"/>
            <a:ext cx="266700" cy="374650"/>
          </a:xfrm>
          <a:custGeom>
            <a:avLst/>
            <a:gdLst/>
            <a:ahLst/>
            <a:cxnLst/>
            <a:rect l="l" t="t" r="r" b="b"/>
            <a:pathLst>
              <a:path w="266700" h="374650">
                <a:moveTo>
                  <a:pt x="0" y="0"/>
                </a:moveTo>
                <a:lnTo>
                  <a:pt x="67716" y="0"/>
                </a:lnTo>
                <a:lnTo>
                  <a:pt x="67716" y="215552"/>
                </a:lnTo>
                <a:lnTo>
                  <a:pt x="167431" y="104179"/>
                </a:lnTo>
                <a:lnTo>
                  <a:pt x="252264" y="104179"/>
                </a:lnTo>
                <a:lnTo>
                  <a:pt x="136177" y="233660"/>
                </a:lnTo>
                <a:lnTo>
                  <a:pt x="266401" y="374054"/>
                </a:lnTo>
                <a:lnTo>
                  <a:pt x="182313" y="374054"/>
                </a:lnTo>
                <a:lnTo>
                  <a:pt x="67716" y="249783"/>
                </a:lnTo>
                <a:lnTo>
                  <a:pt x="67716" y="374054"/>
                </a:lnTo>
                <a:lnTo>
                  <a:pt x="0" y="37405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55887" y="5033381"/>
            <a:ext cx="151159" cy="151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42270" y="4900180"/>
            <a:ext cx="3231008" cy="4063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25950" y="5527193"/>
            <a:ext cx="1154430" cy="468630"/>
          </a:xfrm>
          <a:custGeom>
            <a:avLst/>
            <a:gdLst/>
            <a:ahLst/>
            <a:cxnLst/>
            <a:rect l="l" t="t" r="r" b="b"/>
            <a:pathLst>
              <a:path w="1154429" h="468629">
                <a:moveTo>
                  <a:pt x="529083" y="92521"/>
                </a:moveTo>
                <a:lnTo>
                  <a:pt x="479288" y="101699"/>
                </a:lnTo>
                <a:lnTo>
                  <a:pt x="435569" y="129232"/>
                </a:lnTo>
                <a:lnTo>
                  <a:pt x="400781" y="176671"/>
                </a:lnTo>
                <a:lnTo>
                  <a:pt x="389185" y="234652"/>
                </a:lnTo>
                <a:lnTo>
                  <a:pt x="391750" y="263061"/>
                </a:lnTo>
                <a:lnTo>
                  <a:pt x="412276" y="313228"/>
                </a:lnTo>
                <a:lnTo>
                  <a:pt x="451824" y="353055"/>
                </a:lnTo>
                <a:lnTo>
                  <a:pt x="501371" y="373705"/>
                </a:lnTo>
                <a:lnTo>
                  <a:pt x="529330" y="376287"/>
                </a:lnTo>
                <a:lnTo>
                  <a:pt x="548632" y="375116"/>
                </a:lnTo>
                <a:lnTo>
                  <a:pt x="601512" y="357559"/>
                </a:lnTo>
                <a:lnTo>
                  <a:pt x="642882" y="321305"/>
                </a:lnTo>
                <a:lnTo>
                  <a:pt x="648166" y="313283"/>
                </a:lnTo>
                <a:lnTo>
                  <a:pt x="529827" y="313283"/>
                </a:lnTo>
                <a:lnTo>
                  <a:pt x="514589" y="311903"/>
                </a:lnTo>
                <a:lnTo>
                  <a:pt x="477366" y="291455"/>
                </a:lnTo>
                <a:lnTo>
                  <a:pt x="457948" y="251178"/>
                </a:lnTo>
                <a:lnTo>
                  <a:pt x="456673" y="234652"/>
                </a:lnTo>
                <a:lnTo>
                  <a:pt x="456673" y="234156"/>
                </a:lnTo>
                <a:lnTo>
                  <a:pt x="468443" y="189965"/>
                </a:lnTo>
                <a:lnTo>
                  <a:pt x="501209" y="161757"/>
                </a:lnTo>
                <a:lnTo>
                  <a:pt x="530075" y="156269"/>
                </a:lnTo>
                <a:lnTo>
                  <a:pt x="648558" y="156269"/>
                </a:lnTo>
                <a:lnTo>
                  <a:pt x="643007" y="147944"/>
                </a:lnTo>
                <a:lnTo>
                  <a:pt x="600892" y="111621"/>
                </a:lnTo>
                <a:lnTo>
                  <a:pt x="547896" y="93715"/>
                </a:lnTo>
                <a:lnTo>
                  <a:pt x="529083" y="92521"/>
                </a:lnTo>
                <a:close/>
              </a:path>
              <a:path w="1154429" h="468629">
                <a:moveTo>
                  <a:pt x="648558" y="156269"/>
                </a:moveTo>
                <a:lnTo>
                  <a:pt x="530075" y="156269"/>
                </a:lnTo>
                <a:lnTo>
                  <a:pt x="545530" y="157641"/>
                </a:lnTo>
                <a:lnTo>
                  <a:pt x="559437" y="161695"/>
                </a:lnTo>
                <a:lnTo>
                  <a:pt x="592095" y="189639"/>
                </a:lnTo>
                <a:lnTo>
                  <a:pt x="603725" y="234156"/>
                </a:lnTo>
                <a:lnTo>
                  <a:pt x="603725" y="234652"/>
                </a:lnTo>
                <a:lnTo>
                  <a:pt x="591885" y="279378"/>
                </a:lnTo>
                <a:lnTo>
                  <a:pt x="558911" y="307764"/>
                </a:lnTo>
                <a:lnTo>
                  <a:pt x="529827" y="313283"/>
                </a:lnTo>
                <a:lnTo>
                  <a:pt x="648166" y="313283"/>
                </a:lnTo>
                <a:lnTo>
                  <a:pt x="667462" y="271115"/>
                </a:lnTo>
                <a:lnTo>
                  <a:pt x="672205" y="234156"/>
                </a:lnTo>
                <a:lnTo>
                  <a:pt x="671027" y="215506"/>
                </a:lnTo>
                <a:lnTo>
                  <a:pt x="667493" y="197507"/>
                </a:lnTo>
                <a:lnTo>
                  <a:pt x="661602" y="180159"/>
                </a:lnTo>
                <a:lnTo>
                  <a:pt x="653355" y="163462"/>
                </a:lnTo>
                <a:lnTo>
                  <a:pt x="648558" y="156269"/>
                </a:lnTo>
                <a:close/>
              </a:path>
              <a:path w="1154429" h="468629">
                <a:moveTo>
                  <a:pt x="936823" y="99466"/>
                </a:moveTo>
                <a:lnTo>
                  <a:pt x="867618" y="99466"/>
                </a:lnTo>
                <a:lnTo>
                  <a:pt x="970309" y="349249"/>
                </a:lnTo>
                <a:lnTo>
                  <a:pt x="914746" y="468064"/>
                </a:lnTo>
                <a:lnTo>
                  <a:pt x="984695" y="468064"/>
                </a:lnTo>
                <a:lnTo>
                  <a:pt x="1076110" y="268882"/>
                </a:lnTo>
                <a:lnTo>
                  <a:pt x="1007019" y="268882"/>
                </a:lnTo>
                <a:lnTo>
                  <a:pt x="936823" y="99466"/>
                </a:lnTo>
                <a:close/>
              </a:path>
              <a:path w="1154429" h="468629">
                <a:moveTo>
                  <a:pt x="1153863" y="99466"/>
                </a:moveTo>
                <a:lnTo>
                  <a:pt x="1084411" y="99466"/>
                </a:lnTo>
                <a:lnTo>
                  <a:pt x="1007019" y="268882"/>
                </a:lnTo>
                <a:lnTo>
                  <a:pt x="1076110" y="268882"/>
                </a:lnTo>
                <a:lnTo>
                  <a:pt x="1153863" y="99466"/>
                </a:lnTo>
                <a:close/>
              </a:path>
              <a:path w="1154429" h="468629">
                <a:moveTo>
                  <a:pt x="774700" y="99466"/>
                </a:moveTo>
                <a:lnTo>
                  <a:pt x="716655" y="99466"/>
                </a:lnTo>
                <a:lnTo>
                  <a:pt x="716655" y="369341"/>
                </a:lnTo>
                <a:lnTo>
                  <a:pt x="783877" y="369341"/>
                </a:lnTo>
                <a:lnTo>
                  <a:pt x="783877" y="260201"/>
                </a:lnTo>
                <a:lnTo>
                  <a:pt x="783629" y="247054"/>
                </a:lnTo>
                <a:lnTo>
                  <a:pt x="784303" y="221102"/>
                </a:lnTo>
                <a:lnTo>
                  <a:pt x="789698" y="183151"/>
                </a:lnTo>
                <a:lnTo>
                  <a:pt x="813325" y="153013"/>
                </a:lnTo>
                <a:lnTo>
                  <a:pt x="820836" y="151804"/>
                </a:lnTo>
                <a:lnTo>
                  <a:pt x="842584" y="151804"/>
                </a:lnTo>
                <a:lnTo>
                  <a:pt x="849224" y="133449"/>
                </a:lnTo>
                <a:lnTo>
                  <a:pt x="774700" y="133449"/>
                </a:lnTo>
                <a:lnTo>
                  <a:pt x="774700" y="99466"/>
                </a:lnTo>
                <a:close/>
              </a:path>
              <a:path w="1154429" h="468629">
                <a:moveTo>
                  <a:pt x="842584" y="151804"/>
                </a:moveTo>
                <a:lnTo>
                  <a:pt x="825962" y="151804"/>
                </a:lnTo>
                <a:lnTo>
                  <a:pt x="832493" y="153788"/>
                </a:lnTo>
                <a:lnTo>
                  <a:pt x="840431" y="157757"/>
                </a:lnTo>
                <a:lnTo>
                  <a:pt x="842584" y="151804"/>
                </a:lnTo>
                <a:close/>
              </a:path>
              <a:path w="1154429" h="468629">
                <a:moveTo>
                  <a:pt x="833982" y="92521"/>
                </a:moveTo>
                <a:lnTo>
                  <a:pt x="792326" y="108753"/>
                </a:lnTo>
                <a:lnTo>
                  <a:pt x="774700" y="133449"/>
                </a:lnTo>
                <a:lnTo>
                  <a:pt x="849224" y="133449"/>
                </a:lnTo>
                <a:lnTo>
                  <a:pt x="861515" y="99466"/>
                </a:lnTo>
                <a:lnTo>
                  <a:pt x="854400" y="96428"/>
                </a:lnTo>
                <a:lnTo>
                  <a:pt x="847439" y="94257"/>
                </a:lnTo>
                <a:lnTo>
                  <a:pt x="840633" y="92955"/>
                </a:lnTo>
                <a:lnTo>
                  <a:pt x="833982" y="92521"/>
                </a:lnTo>
                <a:close/>
              </a:path>
              <a:path w="1154429" h="468629">
                <a:moveTo>
                  <a:pt x="41671" y="284757"/>
                </a:moveTo>
                <a:lnTo>
                  <a:pt x="0" y="330150"/>
                </a:lnTo>
                <a:lnTo>
                  <a:pt x="19099" y="350335"/>
                </a:lnTo>
                <a:lnTo>
                  <a:pt x="41175" y="364752"/>
                </a:lnTo>
                <a:lnTo>
                  <a:pt x="66227" y="373403"/>
                </a:lnTo>
                <a:lnTo>
                  <a:pt x="94256" y="376287"/>
                </a:lnTo>
                <a:lnTo>
                  <a:pt x="115333" y="374783"/>
                </a:lnTo>
                <a:lnTo>
                  <a:pt x="165074" y="352226"/>
                </a:lnTo>
                <a:lnTo>
                  <a:pt x="187851" y="315763"/>
                </a:lnTo>
                <a:lnTo>
                  <a:pt x="97977" y="315763"/>
                </a:lnTo>
                <a:lnTo>
                  <a:pt x="91551" y="315228"/>
                </a:lnTo>
                <a:lnTo>
                  <a:pt x="54600" y="297315"/>
                </a:lnTo>
                <a:lnTo>
                  <a:pt x="47880" y="291369"/>
                </a:lnTo>
                <a:lnTo>
                  <a:pt x="41671" y="284757"/>
                </a:lnTo>
                <a:close/>
              </a:path>
              <a:path w="1154429" h="468629">
                <a:moveTo>
                  <a:pt x="97730" y="92521"/>
                </a:moveTo>
                <a:lnTo>
                  <a:pt x="47803" y="105288"/>
                </a:lnTo>
                <a:lnTo>
                  <a:pt x="16091" y="140239"/>
                </a:lnTo>
                <a:lnTo>
                  <a:pt x="9921" y="169912"/>
                </a:lnTo>
                <a:lnTo>
                  <a:pt x="14014" y="193678"/>
                </a:lnTo>
                <a:lnTo>
                  <a:pt x="26292" y="215366"/>
                </a:lnTo>
                <a:lnTo>
                  <a:pt x="46756" y="234977"/>
                </a:lnTo>
                <a:lnTo>
                  <a:pt x="75406" y="252511"/>
                </a:lnTo>
                <a:lnTo>
                  <a:pt x="98225" y="263921"/>
                </a:lnTo>
                <a:lnTo>
                  <a:pt x="111139" y="271409"/>
                </a:lnTo>
                <a:lnTo>
                  <a:pt x="120364" y="278990"/>
                </a:lnTo>
                <a:lnTo>
                  <a:pt x="125899" y="286664"/>
                </a:lnTo>
                <a:lnTo>
                  <a:pt x="127744" y="294431"/>
                </a:lnTo>
                <a:lnTo>
                  <a:pt x="127744" y="300054"/>
                </a:lnTo>
                <a:lnTo>
                  <a:pt x="125014" y="305015"/>
                </a:lnTo>
                <a:lnTo>
                  <a:pt x="114100" y="313613"/>
                </a:lnTo>
                <a:lnTo>
                  <a:pt x="106907" y="315763"/>
                </a:lnTo>
                <a:lnTo>
                  <a:pt x="187851" y="315763"/>
                </a:lnTo>
                <a:lnTo>
                  <a:pt x="189840" y="309438"/>
                </a:lnTo>
                <a:lnTo>
                  <a:pt x="191491" y="292199"/>
                </a:lnTo>
                <a:lnTo>
                  <a:pt x="190577" y="279114"/>
                </a:lnTo>
                <a:lnTo>
                  <a:pt x="168004" y="235070"/>
                </a:lnTo>
                <a:lnTo>
                  <a:pt x="123031" y="205630"/>
                </a:lnTo>
                <a:lnTo>
                  <a:pt x="87477" y="187936"/>
                </a:lnTo>
                <a:lnTo>
                  <a:pt x="80738" y="183761"/>
                </a:lnTo>
                <a:lnTo>
                  <a:pt x="75281" y="177642"/>
                </a:lnTo>
                <a:lnTo>
                  <a:pt x="73917" y="174294"/>
                </a:lnTo>
                <a:lnTo>
                  <a:pt x="73917" y="165860"/>
                </a:lnTo>
                <a:lnTo>
                  <a:pt x="76066" y="161850"/>
                </a:lnTo>
                <a:lnTo>
                  <a:pt x="84665" y="155401"/>
                </a:lnTo>
                <a:lnTo>
                  <a:pt x="90619" y="153788"/>
                </a:lnTo>
                <a:lnTo>
                  <a:pt x="169912" y="153788"/>
                </a:lnTo>
                <a:lnTo>
                  <a:pt x="186531" y="137169"/>
                </a:lnTo>
                <a:lnTo>
                  <a:pt x="158369" y="110450"/>
                </a:lnTo>
                <a:lnTo>
                  <a:pt x="123247" y="95404"/>
                </a:lnTo>
                <a:lnTo>
                  <a:pt x="110682" y="93242"/>
                </a:lnTo>
                <a:lnTo>
                  <a:pt x="97730" y="92521"/>
                </a:lnTo>
                <a:close/>
              </a:path>
              <a:path w="1154429" h="468629">
                <a:moveTo>
                  <a:pt x="169912" y="153788"/>
                </a:moveTo>
                <a:lnTo>
                  <a:pt x="98225" y="153788"/>
                </a:lnTo>
                <a:lnTo>
                  <a:pt x="108938" y="155370"/>
                </a:lnTo>
                <a:lnTo>
                  <a:pt x="120240" y="160114"/>
                </a:lnTo>
                <a:lnTo>
                  <a:pt x="132131" y="168020"/>
                </a:lnTo>
                <a:lnTo>
                  <a:pt x="144611" y="179089"/>
                </a:lnTo>
                <a:lnTo>
                  <a:pt x="169912" y="153788"/>
                </a:lnTo>
                <a:close/>
              </a:path>
              <a:path w="1154429" h="468629">
                <a:moveTo>
                  <a:pt x="325586" y="157757"/>
                </a:moveTo>
                <a:lnTo>
                  <a:pt x="258117" y="157757"/>
                </a:lnTo>
                <a:lnTo>
                  <a:pt x="258117" y="369341"/>
                </a:lnTo>
                <a:lnTo>
                  <a:pt x="325586" y="369341"/>
                </a:lnTo>
                <a:lnTo>
                  <a:pt x="325586" y="157757"/>
                </a:lnTo>
                <a:close/>
              </a:path>
              <a:path w="1154429" h="468629">
                <a:moveTo>
                  <a:pt x="365768" y="99466"/>
                </a:moveTo>
                <a:lnTo>
                  <a:pt x="223390" y="99466"/>
                </a:lnTo>
                <a:lnTo>
                  <a:pt x="223390" y="157757"/>
                </a:lnTo>
                <a:lnTo>
                  <a:pt x="365768" y="157757"/>
                </a:lnTo>
                <a:lnTo>
                  <a:pt x="365768" y="99466"/>
                </a:lnTo>
                <a:close/>
              </a:path>
              <a:path w="1154429" h="468629">
                <a:moveTo>
                  <a:pt x="325586" y="0"/>
                </a:moveTo>
                <a:lnTo>
                  <a:pt x="258117" y="0"/>
                </a:lnTo>
                <a:lnTo>
                  <a:pt x="258117" y="99466"/>
                </a:lnTo>
                <a:lnTo>
                  <a:pt x="325586" y="99466"/>
                </a:lnTo>
                <a:lnTo>
                  <a:pt x="325586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69903" y="5670763"/>
            <a:ext cx="172491" cy="18241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93567" y="5626660"/>
            <a:ext cx="286385" cy="368935"/>
          </a:xfrm>
          <a:custGeom>
            <a:avLst/>
            <a:gdLst/>
            <a:ahLst/>
            <a:cxnLst/>
            <a:rect l="l" t="t" r="r" b="b"/>
            <a:pathLst>
              <a:path w="286384" h="368935">
                <a:moveTo>
                  <a:pt x="0" y="0"/>
                </a:moveTo>
                <a:lnTo>
                  <a:pt x="69205" y="0"/>
                </a:lnTo>
                <a:lnTo>
                  <a:pt x="139402" y="169416"/>
                </a:lnTo>
                <a:lnTo>
                  <a:pt x="216792" y="0"/>
                </a:lnTo>
                <a:lnTo>
                  <a:pt x="286246" y="0"/>
                </a:lnTo>
                <a:lnTo>
                  <a:pt x="117078" y="368597"/>
                </a:lnTo>
                <a:lnTo>
                  <a:pt x="47128" y="368597"/>
                </a:lnTo>
                <a:lnTo>
                  <a:pt x="102691" y="24978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42605" y="5619715"/>
            <a:ext cx="145415" cy="276860"/>
          </a:xfrm>
          <a:custGeom>
            <a:avLst/>
            <a:gdLst/>
            <a:ahLst/>
            <a:cxnLst/>
            <a:rect l="l" t="t" r="r" b="b"/>
            <a:pathLst>
              <a:path w="145415" h="276860">
                <a:moveTo>
                  <a:pt x="117326" y="0"/>
                </a:moveTo>
                <a:lnTo>
                  <a:pt x="123977" y="434"/>
                </a:lnTo>
                <a:lnTo>
                  <a:pt x="130782" y="1736"/>
                </a:lnTo>
                <a:lnTo>
                  <a:pt x="137743" y="3906"/>
                </a:lnTo>
                <a:lnTo>
                  <a:pt x="144859" y="6945"/>
                </a:lnTo>
                <a:lnTo>
                  <a:pt x="123775" y="65236"/>
                </a:lnTo>
                <a:lnTo>
                  <a:pt x="115837" y="61267"/>
                </a:lnTo>
                <a:lnTo>
                  <a:pt x="109305" y="59283"/>
                </a:lnTo>
                <a:lnTo>
                  <a:pt x="104179" y="59283"/>
                </a:lnTo>
                <a:lnTo>
                  <a:pt x="96668" y="60492"/>
                </a:lnTo>
                <a:lnTo>
                  <a:pt x="73042" y="90630"/>
                </a:lnTo>
                <a:lnTo>
                  <a:pt x="67647" y="128581"/>
                </a:lnTo>
                <a:lnTo>
                  <a:pt x="66972" y="154533"/>
                </a:lnTo>
                <a:lnTo>
                  <a:pt x="67220" y="167679"/>
                </a:lnTo>
                <a:lnTo>
                  <a:pt x="67220" y="276820"/>
                </a:lnTo>
                <a:lnTo>
                  <a:pt x="0" y="276820"/>
                </a:lnTo>
                <a:lnTo>
                  <a:pt x="0" y="6945"/>
                </a:lnTo>
                <a:lnTo>
                  <a:pt x="58042" y="6945"/>
                </a:lnTo>
                <a:lnTo>
                  <a:pt x="58042" y="40927"/>
                </a:lnTo>
                <a:lnTo>
                  <a:pt x="63143" y="31486"/>
                </a:lnTo>
                <a:lnTo>
                  <a:pt x="99466" y="2604"/>
                </a:lnTo>
                <a:lnTo>
                  <a:pt x="108210" y="651"/>
                </a:lnTo>
                <a:lnTo>
                  <a:pt x="1173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15134" y="5619715"/>
            <a:ext cx="283210" cy="283845"/>
          </a:xfrm>
          <a:custGeom>
            <a:avLst/>
            <a:gdLst/>
            <a:ahLst/>
            <a:cxnLst/>
            <a:rect l="l" t="t" r="r" b="b"/>
            <a:pathLst>
              <a:path w="283209" h="283845">
                <a:moveTo>
                  <a:pt x="139898" y="0"/>
                </a:moveTo>
                <a:lnTo>
                  <a:pt x="194615" y="10743"/>
                </a:lnTo>
                <a:lnTo>
                  <a:pt x="241628" y="41609"/>
                </a:lnTo>
                <a:lnTo>
                  <a:pt x="272417" y="87638"/>
                </a:lnTo>
                <a:lnTo>
                  <a:pt x="283021" y="141634"/>
                </a:lnTo>
                <a:lnTo>
                  <a:pt x="281835" y="160424"/>
                </a:lnTo>
                <a:lnTo>
                  <a:pt x="264045" y="213072"/>
                </a:lnTo>
                <a:lnTo>
                  <a:pt x="227838" y="254767"/>
                </a:lnTo>
                <a:lnTo>
                  <a:pt x="177911" y="279083"/>
                </a:lnTo>
                <a:lnTo>
                  <a:pt x="140146" y="283765"/>
                </a:lnTo>
                <a:lnTo>
                  <a:pt x="112186" y="281184"/>
                </a:lnTo>
                <a:lnTo>
                  <a:pt x="62639" y="260534"/>
                </a:lnTo>
                <a:lnTo>
                  <a:pt x="23091" y="220707"/>
                </a:lnTo>
                <a:lnTo>
                  <a:pt x="2565" y="170540"/>
                </a:lnTo>
                <a:lnTo>
                  <a:pt x="0" y="142130"/>
                </a:lnTo>
                <a:lnTo>
                  <a:pt x="2899" y="111822"/>
                </a:lnTo>
                <a:lnTo>
                  <a:pt x="26091" y="59112"/>
                </a:lnTo>
                <a:lnTo>
                  <a:pt x="67484" y="20649"/>
                </a:lnTo>
                <a:lnTo>
                  <a:pt x="114241" y="2294"/>
                </a:lnTo>
                <a:lnTo>
                  <a:pt x="1398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25948" y="5619715"/>
            <a:ext cx="191770" cy="283845"/>
          </a:xfrm>
          <a:custGeom>
            <a:avLst/>
            <a:gdLst/>
            <a:ahLst/>
            <a:cxnLst/>
            <a:rect l="l" t="t" r="r" b="b"/>
            <a:pathLst>
              <a:path w="191770" h="283845">
                <a:moveTo>
                  <a:pt x="97730" y="0"/>
                </a:moveTo>
                <a:lnTo>
                  <a:pt x="135425" y="6488"/>
                </a:lnTo>
                <a:lnTo>
                  <a:pt x="168640" y="25579"/>
                </a:lnTo>
                <a:lnTo>
                  <a:pt x="186531" y="44648"/>
                </a:lnTo>
                <a:lnTo>
                  <a:pt x="144611" y="86568"/>
                </a:lnTo>
                <a:lnTo>
                  <a:pt x="132131" y="75499"/>
                </a:lnTo>
                <a:lnTo>
                  <a:pt x="120240" y="67592"/>
                </a:lnTo>
                <a:lnTo>
                  <a:pt x="108939" y="62848"/>
                </a:lnTo>
                <a:lnTo>
                  <a:pt x="98226" y="61267"/>
                </a:lnTo>
                <a:lnTo>
                  <a:pt x="90620" y="61267"/>
                </a:lnTo>
                <a:lnTo>
                  <a:pt x="84666" y="62879"/>
                </a:lnTo>
                <a:lnTo>
                  <a:pt x="80367" y="66104"/>
                </a:lnTo>
                <a:lnTo>
                  <a:pt x="76067" y="69329"/>
                </a:lnTo>
                <a:lnTo>
                  <a:pt x="73917" y="73339"/>
                </a:lnTo>
                <a:lnTo>
                  <a:pt x="73917" y="78134"/>
                </a:lnTo>
                <a:lnTo>
                  <a:pt x="73917" y="81772"/>
                </a:lnTo>
                <a:lnTo>
                  <a:pt x="75282" y="85121"/>
                </a:lnTo>
                <a:lnTo>
                  <a:pt x="78010" y="88180"/>
                </a:lnTo>
                <a:lnTo>
                  <a:pt x="80739" y="91239"/>
                </a:lnTo>
                <a:lnTo>
                  <a:pt x="87477" y="95415"/>
                </a:lnTo>
                <a:lnTo>
                  <a:pt x="98226" y="100707"/>
                </a:lnTo>
                <a:lnTo>
                  <a:pt x="123031" y="113109"/>
                </a:lnTo>
                <a:lnTo>
                  <a:pt x="156083" y="132643"/>
                </a:lnTo>
                <a:lnTo>
                  <a:pt x="183260" y="163028"/>
                </a:lnTo>
                <a:lnTo>
                  <a:pt x="191492" y="199677"/>
                </a:lnTo>
                <a:lnTo>
                  <a:pt x="189841" y="216917"/>
                </a:lnTo>
                <a:lnTo>
                  <a:pt x="165075" y="259705"/>
                </a:lnTo>
                <a:lnTo>
                  <a:pt x="115334" y="282261"/>
                </a:lnTo>
                <a:lnTo>
                  <a:pt x="94257" y="283765"/>
                </a:lnTo>
                <a:lnTo>
                  <a:pt x="66228" y="280882"/>
                </a:lnTo>
                <a:lnTo>
                  <a:pt x="41175" y="272231"/>
                </a:lnTo>
                <a:lnTo>
                  <a:pt x="19099" y="257813"/>
                </a:lnTo>
                <a:lnTo>
                  <a:pt x="0" y="237628"/>
                </a:lnTo>
                <a:lnTo>
                  <a:pt x="41671" y="192236"/>
                </a:lnTo>
                <a:lnTo>
                  <a:pt x="47880" y="198848"/>
                </a:lnTo>
                <a:lnTo>
                  <a:pt x="54601" y="204793"/>
                </a:lnTo>
                <a:lnTo>
                  <a:pt x="91552" y="222707"/>
                </a:lnTo>
                <a:lnTo>
                  <a:pt x="97978" y="223242"/>
                </a:lnTo>
                <a:lnTo>
                  <a:pt x="106908" y="223242"/>
                </a:lnTo>
                <a:lnTo>
                  <a:pt x="114101" y="221092"/>
                </a:lnTo>
                <a:lnTo>
                  <a:pt x="119558" y="216793"/>
                </a:lnTo>
                <a:lnTo>
                  <a:pt x="125015" y="212493"/>
                </a:lnTo>
                <a:lnTo>
                  <a:pt x="127744" y="207532"/>
                </a:lnTo>
                <a:lnTo>
                  <a:pt x="127744" y="201910"/>
                </a:lnTo>
                <a:lnTo>
                  <a:pt x="98226" y="171400"/>
                </a:lnTo>
                <a:lnTo>
                  <a:pt x="75406" y="159990"/>
                </a:lnTo>
                <a:lnTo>
                  <a:pt x="46756" y="142456"/>
                </a:lnTo>
                <a:lnTo>
                  <a:pt x="26292" y="122845"/>
                </a:lnTo>
                <a:lnTo>
                  <a:pt x="14014" y="101156"/>
                </a:lnTo>
                <a:lnTo>
                  <a:pt x="9921" y="77390"/>
                </a:lnTo>
                <a:lnTo>
                  <a:pt x="11464" y="61973"/>
                </a:lnTo>
                <a:lnTo>
                  <a:pt x="34602" y="22696"/>
                </a:lnTo>
                <a:lnTo>
                  <a:pt x="79367" y="1418"/>
                </a:lnTo>
                <a:lnTo>
                  <a:pt x="9773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49339" y="5527193"/>
            <a:ext cx="142875" cy="369570"/>
          </a:xfrm>
          <a:custGeom>
            <a:avLst/>
            <a:gdLst/>
            <a:ahLst/>
            <a:cxnLst/>
            <a:rect l="l" t="t" r="r" b="b"/>
            <a:pathLst>
              <a:path w="142875" h="369570">
                <a:moveTo>
                  <a:pt x="34726" y="0"/>
                </a:moveTo>
                <a:lnTo>
                  <a:pt x="102195" y="0"/>
                </a:lnTo>
                <a:lnTo>
                  <a:pt x="102195" y="99466"/>
                </a:lnTo>
                <a:lnTo>
                  <a:pt x="142378" y="99466"/>
                </a:lnTo>
                <a:lnTo>
                  <a:pt x="142378" y="157757"/>
                </a:lnTo>
                <a:lnTo>
                  <a:pt x="102195" y="157757"/>
                </a:lnTo>
                <a:lnTo>
                  <a:pt x="102195" y="369341"/>
                </a:lnTo>
                <a:lnTo>
                  <a:pt x="34726" y="369341"/>
                </a:lnTo>
                <a:lnTo>
                  <a:pt x="34726" y="157757"/>
                </a:lnTo>
                <a:lnTo>
                  <a:pt x="0" y="157757"/>
                </a:lnTo>
                <a:lnTo>
                  <a:pt x="0" y="99466"/>
                </a:lnTo>
                <a:lnTo>
                  <a:pt x="34726" y="99466"/>
                </a:lnTo>
                <a:lnTo>
                  <a:pt x="3472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A9FF20-A979-4A6C-947E-3DC871296BFE}"/>
              </a:ext>
            </a:extLst>
          </p:cNvPr>
          <p:cNvSpPr txBox="1"/>
          <p:nvPr/>
        </p:nvSpPr>
        <p:spPr>
          <a:xfrm>
            <a:off x="685800" y="1248335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will we do today?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6050" y="266700"/>
            <a:ext cx="4279900" cy="632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8700" y="3251200"/>
            <a:ext cx="44577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23339" y="3409632"/>
            <a:ext cx="375348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1" spc="-5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finish the </a:t>
            </a: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story  </a:t>
            </a:r>
            <a:r>
              <a:rPr sz="3200" b="1" spc="-20" dirty="0">
                <a:solidFill>
                  <a:srgbClr val="FEFEFE"/>
                </a:solidFill>
                <a:latin typeface="Century Gothic"/>
                <a:cs typeface="Century Gothic"/>
              </a:rPr>
              <a:t>together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40000" y="4826000"/>
            <a:ext cx="3479800" cy="2031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7093584" marR="5080">
              <a:lnSpc>
                <a:spcPct val="100299"/>
              </a:lnSpc>
              <a:spcBef>
                <a:spcPts val="85"/>
              </a:spcBef>
            </a:pPr>
            <a:r>
              <a:rPr spc="10" dirty="0"/>
              <a:t>What </a:t>
            </a:r>
            <a:r>
              <a:rPr spc="-10" dirty="0"/>
              <a:t>other  </a:t>
            </a:r>
            <a:r>
              <a:rPr spc="0" dirty="0"/>
              <a:t>animals</a:t>
            </a:r>
            <a:r>
              <a:rPr spc="-75" dirty="0"/>
              <a:t> </a:t>
            </a:r>
            <a:r>
              <a:rPr spc="-15" dirty="0"/>
              <a:t>live  in </a:t>
            </a:r>
            <a:r>
              <a:rPr spc="-10" dirty="0"/>
              <a:t>the  </a:t>
            </a:r>
            <a:r>
              <a:rPr dirty="0"/>
              <a:t>garden?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44852" y="3525520"/>
            <a:ext cx="2522855" cy="11277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04800" marR="5080" indent="-292100">
              <a:lnSpc>
                <a:spcPct val="100699"/>
              </a:lnSpc>
              <a:spcBef>
                <a:spcPts val="80"/>
              </a:spcBef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Draw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 picture  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and write </a:t>
            </a:r>
            <a:r>
              <a:rPr sz="2400" spc="0" dirty="0">
                <a:solidFill>
                  <a:srgbClr val="FFFFFF"/>
                </a:solidFill>
                <a:latin typeface="Century Gothic"/>
                <a:cs typeface="Century Gothic"/>
              </a:rPr>
              <a:t>the  numbers!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97000" y="152400"/>
            <a:ext cx="4673600" cy="647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3477" y="1645827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6"/>
                </a:moveTo>
                <a:lnTo>
                  <a:pt x="242225" y="235346"/>
                </a:lnTo>
                <a:lnTo>
                  <a:pt x="234883" y="238356"/>
                </a:lnTo>
                <a:lnTo>
                  <a:pt x="222713" y="250394"/>
                </a:lnTo>
                <a:lnTo>
                  <a:pt x="219670" y="257703"/>
                </a:lnTo>
                <a:lnTo>
                  <a:pt x="219670" y="274901"/>
                </a:lnTo>
                <a:lnTo>
                  <a:pt x="222713" y="282243"/>
                </a:lnTo>
                <a:lnTo>
                  <a:pt x="234883" y="294413"/>
                </a:lnTo>
                <a:lnTo>
                  <a:pt x="242225" y="297456"/>
                </a:lnTo>
                <a:lnTo>
                  <a:pt x="259424" y="297456"/>
                </a:lnTo>
                <a:lnTo>
                  <a:pt x="266766" y="294413"/>
                </a:lnTo>
                <a:lnTo>
                  <a:pt x="278937" y="282243"/>
                </a:lnTo>
                <a:lnTo>
                  <a:pt x="281979" y="274901"/>
                </a:lnTo>
                <a:lnTo>
                  <a:pt x="281979" y="257703"/>
                </a:lnTo>
                <a:lnTo>
                  <a:pt x="278937" y="250394"/>
                </a:lnTo>
                <a:lnTo>
                  <a:pt x="266766" y="238356"/>
                </a:lnTo>
                <a:lnTo>
                  <a:pt x="259424" y="235346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8"/>
                </a:lnTo>
                <a:lnTo>
                  <a:pt x="60126" y="52188"/>
                </a:lnTo>
                <a:lnTo>
                  <a:pt x="60126" y="291900"/>
                </a:lnTo>
                <a:lnTo>
                  <a:pt x="115291" y="291900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0447" y="1868473"/>
            <a:ext cx="87709" cy="87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3477" y="164582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62114" y="1620227"/>
            <a:ext cx="3029148" cy="414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07481" y="2603684"/>
            <a:ext cx="307975" cy="304800"/>
          </a:xfrm>
          <a:custGeom>
            <a:avLst/>
            <a:gdLst/>
            <a:ahLst/>
            <a:cxnLst/>
            <a:rect l="l" t="t" r="r" b="b"/>
            <a:pathLst>
              <a:path w="307975" h="304800">
                <a:moveTo>
                  <a:pt x="285419" y="242689"/>
                </a:moveTo>
                <a:lnTo>
                  <a:pt x="268221" y="242689"/>
                </a:lnTo>
                <a:lnTo>
                  <a:pt x="260879" y="245699"/>
                </a:lnTo>
                <a:lnTo>
                  <a:pt x="248709" y="257737"/>
                </a:lnTo>
                <a:lnTo>
                  <a:pt x="245666" y="265046"/>
                </a:lnTo>
                <a:lnTo>
                  <a:pt x="245666" y="282244"/>
                </a:lnTo>
                <a:lnTo>
                  <a:pt x="248709" y="289586"/>
                </a:lnTo>
                <a:lnTo>
                  <a:pt x="260879" y="301757"/>
                </a:lnTo>
                <a:lnTo>
                  <a:pt x="268221" y="304800"/>
                </a:lnTo>
                <a:lnTo>
                  <a:pt x="285419" y="304800"/>
                </a:lnTo>
                <a:lnTo>
                  <a:pt x="292761" y="301757"/>
                </a:lnTo>
                <a:lnTo>
                  <a:pt x="304933" y="289586"/>
                </a:lnTo>
                <a:lnTo>
                  <a:pt x="307975" y="282244"/>
                </a:lnTo>
                <a:lnTo>
                  <a:pt x="307975" y="265046"/>
                </a:lnTo>
                <a:lnTo>
                  <a:pt x="304933" y="257737"/>
                </a:lnTo>
                <a:lnTo>
                  <a:pt x="292761" y="245699"/>
                </a:lnTo>
                <a:lnTo>
                  <a:pt x="285419" y="242689"/>
                </a:lnTo>
                <a:close/>
              </a:path>
              <a:path w="307975" h="304800">
                <a:moveTo>
                  <a:pt x="191867" y="51991"/>
                </a:moveTo>
                <a:lnTo>
                  <a:pt x="104576" y="51991"/>
                </a:lnTo>
                <a:lnTo>
                  <a:pt x="113004" y="52679"/>
                </a:lnTo>
                <a:lnTo>
                  <a:pt x="120625" y="54744"/>
                </a:lnTo>
                <a:lnTo>
                  <a:pt x="144661" y="90885"/>
                </a:lnTo>
                <a:lnTo>
                  <a:pt x="143985" y="99262"/>
                </a:lnTo>
                <a:lnTo>
                  <a:pt x="127068" y="138180"/>
                </a:lnTo>
                <a:lnTo>
                  <a:pt x="90289" y="180578"/>
                </a:lnTo>
                <a:lnTo>
                  <a:pt x="0" y="272653"/>
                </a:lnTo>
                <a:lnTo>
                  <a:pt x="0" y="299243"/>
                </a:lnTo>
                <a:lnTo>
                  <a:pt x="202208" y="299243"/>
                </a:lnTo>
                <a:lnTo>
                  <a:pt x="202208" y="247849"/>
                </a:lnTo>
                <a:lnTo>
                  <a:pt x="98226" y="247849"/>
                </a:lnTo>
                <a:lnTo>
                  <a:pt x="130968" y="213320"/>
                </a:lnTo>
                <a:lnTo>
                  <a:pt x="164132" y="175171"/>
                </a:lnTo>
                <a:lnTo>
                  <a:pt x="185042" y="142478"/>
                </a:lnTo>
                <a:lnTo>
                  <a:pt x="198902" y="99764"/>
                </a:lnTo>
                <a:lnTo>
                  <a:pt x="199826" y="86518"/>
                </a:lnTo>
                <a:lnTo>
                  <a:pt x="199064" y="75648"/>
                </a:lnTo>
                <a:lnTo>
                  <a:pt x="196776" y="64864"/>
                </a:lnTo>
                <a:lnTo>
                  <a:pt x="192962" y="54167"/>
                </a:lnTo>
                <a:lnTo>
                  <a:pt x="191867" y="51991"/>
                </a:lnTo>
                <a:close/>
              </a:path>
              <a:path w="307975" h="304800">
                <a:moveTo>
                  <a:pt x="108149" y="0"/>
                </a:moveTo>
                <a:lnTo>
                  <a:pt x="68982" y="6771"/>
                </a:lnTo>
                <a:lnTo>
                  <a:pt x="25444" y="41888"/>
                </a:lnTo>
                <a:lnTo>
                  <a:pt x="10610" y="79046"/>
                </a:lnTo>
                <a:lnTo>
                  <a:pt x="7937" y="101401"/>
                </a:lnTo>
                <a:lnTo>
                  <a:pt x="62111" y="101401"/>
                </a:lnTo>
                <a:lnTo>
                  <a:pt x="63202" y="90587"/>
                </a:lnTo>
                <a:lnTo>
                  <a:pt x="65683" y="80963"/>
                </a:lnTo>
                <a:lnTo>
                  <a:pt x="96019" y="52822"/>
                </a:lnTo>
                <a:lnTo>
                  <a:pt x="104576" y="51991"/>
                </a:lnTo>
                <a:lnTo>
                  <a:pt x="191867" y="51991"/>
                </a:lnTo>
                <a:lnTo>
                  <a:pt x="187623" y="43557"/>
                </a:lnTo>
                <a:lnTo>
                  <a:pt x="155079" y="11211"/>
                </a:lnTo>
                <a:lnTo>
                  <a:pt x="121053" y="700"/>
                </a:lnTo>
                <a:lnTo>
                  <a:pt x="10814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40447" y="2833673"/>
            <a:ext cx="87709" cy="87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7481" y="2603684"/>
            <a:ext cx="202565" cy="299720"/>
          </a:xfrm>
          <a:custGeom>
            <a:avLst/>
            <a:gdLst/>
            <a:ahLst/>
            <a:cxnLst/>
            <a:rect l="l" t="t" r="r" b="b"/>
            <a:pathLst>
              <a:path w="202565" h="299719">
                <a:moveTo>
                  <a:pt x="108148" y="0"/>
                </a:moveTo>
                <a:lnTo>
                  <a:pt x="155078" y="11211"/>
                </a:lnTo>
                <a:lnTo>
                  <a:pt x="187622" y="43557"/>
                </a:lnTo>
                <a:lnTo>
                  <a:pt x="199826" y="86518"/>
                </a:lnTo>
                <a:lnTo>
                  <a:pt x="198902" y="99764"/>
                </a:lnTo>
                <a:lnTo>
                  <a:pt x="185042" y="142478"/>
                </a:lnTo>
                <a:lnTo>
                  <a:pt x="164132" y="175170"/>
                </a:lnTo>
                <a:lnTo>
                  <a:pt x="130968" y="213320"/>
                </a:lnTo>
                <a:lnTo>
                  <a:pt x="98226" y="247848"/>
                </a:lnTo>
                <a:lnTo>
                  <a:pt x="202207" y="247848"/>
                </a:lnTo>
                <a:lnTo>
                  <a:pt x="202207" y="299243"/>
                </a:lnTo>
                <a:lnTo>
                  <a:pt x="0" y="299243"/>
                </a:lnTo>
                <a:lnTo>
                  <a:pt x="0" y="272653"/>
                </a:lnTo>
                <a:lnTo>
                  <a:pt x="90289" y="180578"/>
                </a:lnTo>
                <a:lnTo>
                  <a:pt x="105289" y="164820"/>
                </a:lnTo>
                <a:lnTo>
                  <a:pt x="133846" y="127297"/>
                </a:lnTo>
                <a:lnTo>
                  <a:pt x="144660" y="90884"/>
                </a:lnTo>
                <a:lnTo>
                  <a:pt x="143960" y="82816"/>
                </a:lnTo>
                <a:lnTo>
                  <a:pt x="113003" y="52678"/>
                </a:lnTo>
                <a:lnTo>
                  <a:pt x="104576" y="51990"/>
                </a:lnTo>
                <a:lnTo>
                  <a:pt x="96018" y="52821"/>
                </a:lnTo>
                <a:lnTo>
                  <a:pt x="65682" y="80962"/>
                </a:lnTo>
                <a:lnTo>
                  <a:pt x="62110" y="101401"/>
                </a:lnTo>
                <a:lnTo>
                  <a:pt x="7937" y="101401"/>
                </a:lnTo>
                <a:lnTo>
                  <a:pt x="16445" y="59208"/>
                </a:lnTo>
                <a:lnTo>
                  <a:pt x="37603" y="27086"/>
                </a:lnTo>
                <a:lnTo>
                  <a:pt x="87591" y="1692"/>
                </a:lnTo>
                <a:lnTo>
                  <a:pt x="1081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91086" y="2585427"/>
            <a:ext cx="3183135" cy="3357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0856" y="3581584"/>
            <a:ext cx="304800" cy="306705"/>
          </a:xfrm>
          <a:custGeom>
            <a:avLst/>
            <a:gdLst/>
            <a:ahLst/>
            <a:cxnLst/>
            <a:rect l="l" t="t" r="r" b="b"/>
            <a:pathLst>
              <a:path w="304800" h="306704">
                <a:moveTo>
                  <a:pt x="282045" y="242689"/>
                </a:moveTo>
                <a:lnTo>
                  <a:pt x="264847" y="242689"/>
                </a:lnTo>
                <a:lnTo>
                  <a:pt x="257505" y="245699"/>
                </a:lnTo>
                <a:lnTo>
                  <a:pt x="245334" y="257737"/>
                </a:lnTo>
                <a:lnTo>
                  <a:pt x="242291" y="265046"/>
                </a:lnTo>
                <a:lnTo>
                  <a:pt x="242291" y="282243"/>
                </a:lnTo>
                <a:lnTo>
                  <a:pt x="245334" y="289586"/>
                </a:lnTo>
                <a:lnTo>
                  <a:pt x="257505" y="301757"/>
                </a:lnTo>
                <a:lnTo>
                  <a:pt x="264847" y="304800"/>
                </a:lnTo>
                <a:lnTo>
                  <a:pt x="282045" y="304800"/>
                </a:lnTo>
                <a:lnTo>
                  <a:pt x="289387" y="301757"/>
                </a:lnTo>
                <a:lnTo>
                  <a:pt x="301558" y="289586"/>
                </a:lnTo>
                <a:lnTo>
                  <a:pt x="304600" y="282243"/>
                </a:lnTo>
                <a:lnTo>
                  <a:pt x="304600" y="265046"/>
                </a:lnTo>
                <a:lnTo>
                  <a:pt x="301558" y="257737"/>
                </a:lnTo>
                <a:lnTo>
                  <a:pt x="289387" y="245699"/>
                </a:lnTo>
                <a:lnTo>
                  <a:pt x="282045" y="242689"/>
                </a:lnTo>
                <a:close/>
              </a:path>
              <a:path w="304800" h="306704">
                <a:moveTo>
                  <a:pt x="54966" y="210939"/>
                </a:moveTo>
                <a:lnTo>
                  <a:pt x="0" y="210939"/>
                </a:lnTo>
                <a:lnTo>
                  <a:pt x="2802" y="231905"/>
                </a:lnTo>
                <a:lnTo>
                  <a:pt x="29368" y="280888"/>
                </a:lnTo>
                <a:lnTo>
                  <a:pt x="78369" y="304979"/>
                </a:lnTo>
                <a:lnTo>
                  <a:pt x="98623" y="306585"/>
                </a:lnTo>
                <a:lnTo>
                  <a:pt x="120054" y="304880"/>
                </a:lnTo>
                <a:lnTo>
                  <a:pt x="156963" y="291238"/>
                </a:lnTo>
                <a:lnTo>
                  <a:pt x="185116" y="264907"/>
                </a:lnTo>
                <a:lnTo>
                  <a:pt x="190426" y="255587"/>
                </a:lnTo>
                <a:lnTo>
                  <a:pt x="101600" y="255587"/>
                </a:lnTo>
                <a:lnTo>
                  <a:pt x="92676" y="254899"/>
                </a:lnTo>
                <a:lnTo>
                  <a:pt x="60696" y="230658"/>
                </a:lnTo>
                <a:lnTo>
                  <a:pt x="57292" y="221524"/>
                </a:lnTo>
                <a:lnTo>
                  <a:pt x="54966" y="210939"/>
                </a:lnTo>
                <a:close/>
              </a:path>
              <a:path w="304800" h="306704">
                <a:moveTo>
                  <a:pt x="182069" y="53379"/>
                </a:moveTo>
                <a:lnTo>
                  <a:pt x="109007" y="53379"/>
                </a:lnTo>
                <a:lnTo>
                  <a:pt x="116283" y="55993"/>
                </a:lnTo>
                <a:lnTo>
                  <a:pt x="127396" y="66443"/>
                </a:lnTo>
                <a:lnTo>
                  <a:pt x="130175" y="73025"/>
                </a:lnTo>
                <a:lnTo>
                  <a:pt x="130175" y="87048"/>
                </a:lnTo>
                <a:lnTo>
                  <a:pt x="97060" y="114920"/>
                </a:lnTo>
                <a:lnTo>
                  <a:pt x="79573" y="117276"/>
                </a:lnTo>
                <a:lnTo>
                  <a:pt x="79573" y="164901"/>
                </a:lnTo>
                <a:lnTo>
                  <a:pt x="119793" y="172975"/>
                </a:lnTo>
                <a:lnTo>
                  <a:pt x="145565" y="202989"/>
                </a:lnTo>
                <a:lnTo>
                  <a:pt x="146644" y="212526"/>
                </a:lnTo>
                <a:lnTo>
                  <a:pt x="145844" y="221208"/>
                </a:lnTo>
                <a:lnTo>
                  <a:pt x="119384" y="252462"/>
                </a:lnTo>
                <a:lnTo>
                  <a:pt x="101600" y="255587"/>
                </a:lnTo>
                <a:lnTo>
                  <a:pt x="190426" y="255587"/>
                </a:lnTo>
                <a:lnTo>
                  <a:pt x="194170" y="249014"/>
                </a:lnTo>
                <a:lnTo>
                  <a:pt x="199602" y="231619"/>
                </a:lnTo>
                <a:lnTo>
                  <a:pt x="201413" y="212725"/>
                </a:lnTo>
                <a:lnTo>
                  <a:pt x="200476" y="199770"/>
                </a:lnTo>
                <a:lnTo>
                  <a:pt x="178214" y="157056"/>
                </a:lnTo>
                <a:lnTo>
                  <a:pt x="144858" y="138508"/>
                </a:lnTo>
                <a:lnTo>
                  <a:pt x="154377" y="133163"/>
                </a:lnTo>
                <a:lnTo>
                  <a:pt x="180360" y="104266"/>
                </a:lnTo>
                <a:lnTo>
                  <a:pt x="186331" y="76993"/>
                </a:lnTo>
                <a:lnTo>
                  <a:pt x="184812" y="61850"/>
                </a:lnTo>
                <a:lnTo>
                  <a:pt x="182069" y="53379"/>
                </a:lnTo>
                <a:close/>
              </a:path>
              <a:path w="304800" h="306704">
                <a:moveTo>
                  <a:pt x="101798" y="0"/>
                </a:moveTo>
                <a:lnTo>
                  <a:pt x="49075" y="15403"/>
                </a:lnTo>
                <a:lnTo>
                  <a:pt x="19595" y="50204"/>
                </a:lnTo>
                <a:lnTo>
                  <a:pt x="11706" y="79375"/>
                </a:lnTo>
                <a:lnTo>
                  <a:pt x="65087" y="79375"/>
                </a:lnTo>
                <a:lnTo>
                  <a:pt x="67468" y="71701"/>
                </a:lnTo>
                <a:lnTo>
                  <a:pt x="71899" y="65450"/>
                </a:lnTo>
                <a:lnTo>
                  <a:pt x="84865" y="55793"/>
                </a:lnTo>
                <a:lnTo>
                  <a:pt x="92075" y="53379"/>
                </a:lnTo>
                <a:lnTo>
                  <a:pt x="182069" y="53379"/>
                </a:lnTo>
                <a:lnTo>
                  <a:pt x="180254" y="47774"/>
                </a:lnTo>
                <a:lnTo>
                  <a:pt x="149143" y="12836"/>
                </a:lnTo>
                <a:lnTo>
                  <a:pt x="119031" y="1426"/>
                </a:lnTo>
                <a:lnTo>
                  <a:pt x="101798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0447" y="3811573"/>
            <a:ext cx="87709" cy="87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10855" y="3581584"/>
            <a:ext cx="201930" cy="306705"/>
          </a:xfrm>
          <a:custGeom>
            <a:avLst/>
            <a:gdLst/>
            <a:ahLst/>
            <a:cxnLst/>
            <a:rect l="l" t="t" r="r" b="b"/>
            <a:pathLst>
              <a:path w="201929" h="306704">
                <a:moveTo>
                  <a:pt x="101798" y="0"/>
                </a:moveTo>
                <a:lnTo>
                  <a:pt x="149144" y="12836"/>
                </a:lnTo>
                <a:lnTo>
                  <a:pt x="180255" y="47773"/>
                </a:lnTo>
                <a:lnTo>
                  <a:pt x="186332" y="76993"/>
                </a:lnTo>
                <a:lnTo>
                  <a:pt x="185669" y="86506"/>
                </a:lnTo>
                <a:lnTo>
                  <a:pt x="162693" y="127049"/>
                </a:lnTo>
                <a:lnTo>
                  <a:pt x="144859" y="138509"/>
                </a:lnTo>
                <a:lnTo>
                  <a:pt x="157429" y="143216"/>
                </a:lnTo>
                <a:lnTo>
                  <a:pt x="192986" y="176503"/>
                </a:lnTo>
                <a:lnTo>
                  <a:pt x="201414" y="212725"/>
                </a:lnTo>
                <a:lnTo>
                  <a:pt x="199603" y="231619"/>
                </a:lnTo>
                <a:lnTo>
                  <a:pt x="172442" y="279300"/>
                </a:lnTo>
                <a:lnTo>
                  <a:pt x="139501" y="299764"/>
                </a:lnTo>
                <a:lnTo>
                  <a:pt x="98623" y="306585"/>
                </a:lnTo>
                <a:lnTo>
                  <a:pt x="78370" y="304979"/>
                </a:lnTo>
                <a:lnTo>
                  <a:pt x="29368" y="280888"/>
                </a:lnTo>
                <a:lnTo>
                  <a:pt x="2803" y="231905"/>
                </a:lnTo>
                <a:lnTo>
                  <a:pt x="0" y="210939"/>
                </a:lnTo>
                <a:lnTo>
                  <a:pt x="54967" y="210939"/>
                </a:lnTo>
                <a:lnTo>
                  <a:pt x="57292" y="221524"/>
                </a:lnTo>
                <a:lnTo>
                  <a:pt x="60697" y="230658"/>
                </a:lnTo>
                <a:lnTo>
                  <a:pt x="92676" y="254899"/>
                </a:lnTo>
                <a:lnTo>
                  <a:pt x="101600" y="255587"/>
                </a:lnTo>
                <a:lnTo>
                  <a:pt x="110907" y="254806"/>
                </a:lnTo>
                <a:lnTo>
                  <a:pt x="143445" y="229195"/>
                </a:lnTo>
                <a:lnTo>
                  <a:pt x="146645" y="212526"/>
                </a:lnTo>
                <a:lnTo>
                  <a:pt x="145566" y="202989"/>
                </a:lnTo>
                <a:lnTo>
                  <a:pt x="119794" y="172975"/>
                </a:lnTo>
                <a:lnTo>
                  <a:pt x="79573" y="164901"/>
                </a:lnTo>
                <a:lnTo>
                  <a:pt x="79573" y="117276"/>
                </a:lnTo>
                <a:lnTo>
                  <a:pt x="121080" y="103650"/>
                </a:lnTo>
                <a:lnTo>
                  <a:pt x="130174" y="87047"/>
                </a:lnTo>
                <a:lnTo>
                  <a:pt x="130174" y="80962"/>
                </a:lnTo>
                <a:lnTo>
                  <a:pt x="130174" y="73025"/>
                </a:lnTo>
                <a:lnTo>
                  <a:pt x="127396" y="66443"/>
                </a:lnTo>
                <a:lnTo>
                  <a:pt x="121840" y="61217"/>
                </a:lnTo>
                <a:lnTo>
                  <a:pt x="116284" y="55992"/>
                </a:lnTo>
                <a:lnTo>
                  <a:pt x="109008" y="53379"/>
                </a:lnTo>
                <a:lnTo>
                  <a:pt x="100012" y="53379"/>
                </a:lnTo>
                <a:lnTo>
                  <a:pt x="92075" y="53379"/>
                </a:lnTo>
                <a:lnTo>
                  <a:pt x="84865" y="55794"/>
                </a:lnTo>
                <a:lnTo>
                  <a:pt x="78382" y="60622"/>
                </a:lnTo>
                <a:lnTo>
                  <a:pt x="71900" y="65451"/>
                </a:lnTo>
                <a:lnTo>
                  <a:pt x="67468" y="71702"/>
                </a:lnTo>
                <a:lnTo>
                  <a:pt x="65087" y="79375"/>
                </a:lnTo>
                <a:lnTo>
                  <a:pt x="11707" y="79375"/>
                </a:lnTo>
                <a:lnTo>
                  <a:pt x="26330" y="38000"/>
                </a:lnTo>
                <a:lnTo>
                  <a:pt x="64938" y="6846"/>
                </a:lnTo>
                <a:lnTo>
                  <a:pt x="82512" y="1711"/>
                </a:lnTo>
                <a:lnTo>
                  <a:pt x="1017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1086" y="3563327"/>
            <a:ext cx="3382367" cy="4091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07085" y="4559484"/>
            <a:ext cx="308610" cy="304800"/>
          </a:xfrm>
          <a:custGeom>
            <a:avLst/>
            <a:gdLst/>
            <a:ahLst/>
            <a:cxnLst/>
            <a:rect l="l" t="t" r="r" b="b"/>
            <a:pathLst>
              <a:path w="308609" h="304800">
                <a:moveTo>
                  <a:pt x="285816" y="242689"/>
                </a:moveTo>
                <a:lnTo>
                  <a:pt x="268617" y="242689"/>
                </a:lnTo>
                <a:lnTo>
                  <a:pt x="261275" y="245699"/>
                </a:lnTo>
                <a:lnTo>
                  <a:pt x="249105" y="257737"/>
                </a:lnTo>
                <a:lnTo>
                  <a:pt x="246062" y="265046"/>
                </a:lnTo>
                <a:lnTo>
                  <a:pt x="246062" y="282243"/>
                </a:lnTo>
                <a:lnTo>
                  <a:pt x="249105" y="289586"/>
                </a:lnTo>
                <a:lnTo>
                  <a:pt x="261275" y="301757"/>
                </a:lnTo>
                <a:lnTo>
                  <a:pt x="268617" y="304800"/>
                </a:lnTo>
                <a:lnTo>
                  <a:pt x="285816" y="304800"/>
                </a:lnTo>
                <a:lnTo>
                  <a:pt x="293157" y="301757"/>
                </a:lnTo>
                <a:lnTo>
                  <a:pt x="305329" y="289586"/>
                </a:lnTo>
                <a:lnTo>
                  <a:pt x="308371" y="282243"/>
                </a:lnTo>
                <a:lnTo>
                  <a:pt x="308371" y="265046"/>
                </a:lnTo>
                <a:lnTo>
                  <a:pt x="305329" y="257737"/>
                </a:lnTo>
                <a:lnTo>
                  <a:pt x="293157" y="245699"/>
                </a:lnTo>
                <a:lnTo>
                  <a:pt x="285816" y="242689"/>
                </a:lnTo>
                <a:close/>
              </a:path>
              <a:path w="308609" h="304800">
                <a:moveTo>
                  <a:pt x="181768" y="239314"/>
                </a:moveTo>
                <a:lnTo>
                  <a:pt x="127396" y="239314"/>
                </a:lnTo>
                <a:lnTo>
                  <a:pt x="127396" y="299243"/>
                </a:lnTo>
                <a:lnTo>
                  <a:pt x="181768" y="299243"/>
                </a:lnTo>
                <a:lnTo>
                  <a:pt x="181768" y="239314"/>
                </a:lnTo>
                <a:close/>
              </a:path>
              <a:path w="308609" h="304800">
                <a:moveTo>
                  <a:pt x="181768" y="0"/>
                </a:moveTo>
                <a:lnTo>
                  <a:pt x="126206" y="0"/>
                </a:lnTo>
                <a:lnTo>
                  <a:pt x="0" y="187920"/>
                </a:lnTo>
                <a:lnTo>
                  <a:pt x="0" y="239314"/>
                </a:lnTo>
                <a:lnTo>
                  <a:pt x="207764" y="239314"/>
                </a:lnTo>
                <a:lnTo>
                  <a:pt x="207764" y="187920"/>
                </a:lnTo>
                <a:lnTo>
                  <a:pt x="60721" y="187920"/>
                </a:lnTo>
                <a:lnTo>
                  <a:pt x="127396" y="90089"/>
                </a:lnTo>
                <a:lnTo>
                  <a:pt x="181768" y="90089"/>
                </a:lnTo>
                <a:lnTo>
                  <a:pt x="181768" y="0"/>
                </a:lnTo>
                <a:close/>
              </a:path>
              <a:path w="308609" h="304800">
                <a:moveTo>
                  <a:pt x="181768" y="90089"/>
                </a:moveTo>
                <a:lnTo>
                  <a:pt x="127396" y="90089"/>
                </a:lnTo>
                <a:lnTo>
                  <a:pt x="127396" y="187920"/>
                </a:lnTo>
                <a:lnTo>
                  <a:pt x="181768" y="187920"/>
                </a:lnTo>
                <a:lnTo>
                  <a:pt x="181768" y="90089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40447" y="4789473"/>
            <a:ext cx="87709" cy="875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67806" y="4649574"/>
            <a:ext cx="66675" cy="98425"/>
          </a:xfrm>
          <a:custGeom>
            <a:avLst/>
            <a:gdLst/>
            <a:ahLst/>
            <a:cxnLst/>
            <a:rect l="l" t="t" r="r" b="b"/>
            <a:pathLst>
              <a:path w="66675" h="98425">
                <a:moveTo>
                  <a:pt x="66675" y="0"/>
                </a:moveTo>
                <a:lnTo>
                  <a:pt x="0" y="97829"/>
                </a:lnTo>
                <a:lnTo>
                  <a:pt x="66675" y="97829"/>
                </a:lnTo>
                <a:lnTo>
                  <a:pt x="66675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7084" y="4559484"/>
            <a:ext cx="208279" cy="299720"/>
          </a:xfrm>
          <a:custGeom>
            <a:avLst/>
            <a:gdLst/>
            <a:ahLst/>
            <a:cxnLst/>
            <a:rect l="l" t="t" r="r" b="b"/>
            <a:pathLst>
              <a:path w="208279" h="299720">
                <a:moveTo>
                  <a:pt x="126206" y="0"/>
                </a:moveTo>
                <a:lnTo>
                  <a:pt x="181768" y="0"/>
                </a:lnTo>
                <a:lnTo>
                  <a:pt x="181768" y="187920"/>
                </a:lnTo>
                <a:lnTo>
                  <a:pt x="207763" y="187920"/>
                </a:lnTo>
                <a:lnTo>
                  <a:pt x="207763" y="239315"/>
                </a:lnTo>
                <a:lnTo>
                  <a:pt x="181768" y="239315"/>
                </a:lnTo>
                <a:lnTo>
                  <a:pt x="181768" y="299243"/>
                </a:lnTo>
                <a:lnTo>
                  <a:pt x="127396" y="299243"/>
                </a:lnTo>
                <a:lnTo>
                  <a:pt x="127396" y="239315"/>
                </a:lnTo>
                <a:lnTo>
                  <a:pt x="0" y="239315"/>
                </a:lnTo>
                <a:lnTo>
                  <a:pt x="0" y="187920"/>
                </a:lnTo>
                <a:lnTo>
                  <a:pt x="12620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91086" y="4541227"/>
            <a:ext cx="2594967" cy="3357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80569" y="5045854"/>
            <a:ext cx="908050" cy="374650"/>
          </a:xfrm>
          <a:custGeom>
            <a:avLst/>
            <a:gdLst/>
            <a:ahLst/>
            <a:cxnLst/>
            <a:rect l="l" t="t" r="r" b="b"/>
            <a:pathLst>
              <a:path w="908050" h="374650">
                <a:moveTo>
                  <a:pt x="423268" y="74016"/>
                </a:moveTo>
                <a:lnTo>
                  <a:pt x="383430" y="81358"/>
                </a:lnTo>
                <a:lnTo>
                  <a:pt x="348456" y="103385"/>
                </a:lnTo>
                <a:lnTo>
                  <a:pt x="320625" y="141336"/>
                </a:lnTo>
                <a:lnTo>
                  <a:pt x="311349" y="187721"/>
                </a:lnTo>
                <a:lnTo>
                  <a:pt x="313402" y="210448"/>
                </a:lnTo>
                <a:lnTo>
                  <a:pt x="329857" y="250625"/>
                </a:lnTo>
                <a:lnTo>
                  <a:pt x="361460" y="282444"/>
                </a:lnTo>
                <a:lnTo>
                  <a:pt x="401098" y="298964"/>
                </a:lnTo>
                <a:lnTo>
                  <a:pt x="423466" y="301029"/>
                </a:lnTo>
                <a:lnTo>
                  <a:pt x="438906" y="300093"/>
                </a:lnTo>
                <a:lnTo>
                  <a:pt x="481211" y="286047"/>
                </a:lnTo>
                <a:lnTo>
                  <a:pt x="514307" y="257044"/>
                </a:lnTo>
                <a:lnTo>
                  <a:pt x="518534" y="250625"/>
                </a:lnTo>
                <a:lnTo>
                  <a:pt x="423862" y="250625"/>
                </a:lnTo>
                <a:lnTo>
                  <a:pt x="411672" y="249521"/>
                </a:lnTo>
                <a:lnTo>
                  <a:pt x="374643" y="223762"/>
                </a:lnTo>
                <a:lnTo>
                  <a:pt x="365339" y="187721"/>
                </a:lnTo>
                <a:lnTo>
                  <a:pt x="365340" y="187325"/>
                </a:lnTo>
                <a:lnTo>
                  <a:pt x="382092" y="142576"/>
                </a:lnTo>
                <a:lnTo>
                  <a:pt x="424061" y="125014"/>
                </a:lnTo>
                <a:lnTo>
                  <a:pt x="518847" y="125014"/>
                </a:lnTo>
                <a:lnTo>
                  <a:pt x="514406" y="118354"/>
                </a:lnTo>
                <a:lnTo>
                  <a:pt x="480715" y="89296"/>
                </a:lnTo>
                <a:lnTo>
                  <a:pt x="438318" y="74971"/>
                </a:lnTo>
                <a:lnTo>
                  <a:pt x="423268" y="74016"/>
                </a:lnTo>
                <a:close/>
              </a:path>
              <a:path w="908050" h="374650">
                <a:moveTo>
                  <a:pt x="518847" y="125014"/>
                </a:moveTo>
                <a:lnTo>
                  <a:pt x="424061" y="125014"/>
                </a:lnTo>
                <a:lnTo>
                  <a:pt x="436425" y="126112"/>
                </a:lnTo>
                <a:lnTo>
                  <a:pt x="447551" y="129356"/>
                </a:lnTo>
                <a:lnTo>
                  <a:pt x="478855" y="162346"/>
                </a:lnTo>
                <a:lnTo>
                  <a:pt x="482982" y="187325"/>
                </a:lnTo>
                <a:lnTo>
                  <a:pt x="482981" y="187721"/>
                </a:lnTo>
                <a:lnTo>
                  <a:pt x="466130" y="232964"/>
                </a:lnTo>
                <a:lnTo>
                  <a:pt x="423862" y="250625"/>
                </a:lnTo>
                <a:lnTo>
                  <a:pt x="518534" y="250625"/>
                </a:lnTo>
                <a:lnTo>
                  <a:pt x="536817" y="202356"/>
                </a:lnTo>
                <a:lnTo>
                  <a:pt x="537766" y="187325"/>
                </a:lnTo>
                <a:lnTo>
                  <a:pt x="536823" y="172404"/>
                </a:lnTo>
                <a:lnTo>
                  <a:pt x="533996" y="158005"/>
                </a:lnTo>
                <a:lnTo>
                  <a:pt x="529283" y="144126"/>
                </a:lnTo>
                <a:lnTo>
                  <a:pt x="522685" y="130769"/>
                </a:lnTo>
                <a:lnTo>
                  <a:pt x="518847" y="125014"/>
                </a:lnTo>
                <a:close/>
              </a:path>
              <a:path w="908050" h="374650">
                <a:moveTo>
                  <a:pt x="734325" y="79829"/>
                </a:moveTo>
                <a:lnTo>
                  <a:pt x="678961" y="79829"/>
                </a:lnTo>
                <a:lnTo>
                  <a:pt x="761008" y="279400"/>
                </a:lnTo>
                <a:lnTo>
                  <a:pt x="716558" y="374450"/>
                </a:lnTo>
                <a:lnTo>
                  <a:pt x="772518" y="374450"/>
                </a:lnTo>
                <a:lnTo>
                  <a:pt x="845649" y="215106"/>
                </a:lnTo>
                <a:lnTo>
                  <a:pt x="790376" y="215106"/>
                </a:lnTo>
                <a:lnTo>
                  <a:pt x="734325" y="79829"/>
                </a:lnTo>
                <a:close/>
              </a:path>
              <a:path w="908050" h="374650">
                <a:moveTo>
                  <a:pt x="609600" y="79573"/>
                </a:moveTo>
                <a:lnTo>
                  <a:pt x="563166" y="79573"/>
                </a:lnTo>
                <a:lnTo>
                  <a:pt x="563166" y="295473"/>
                </a:lnTo>
                <a:lnTo>
                  <a:pt x="616943" y="295473"/>
                </a:lnTo>
                <a:lnTo>
                  <a:pt x="616943" y="208160"/>
                </a:lnTo>
                <a:lnTo>
                  <a:pt x="616743" y="197643"/>
                </a:lnTo>
                <a:lnTo>
                  <a:pt x="617283" y="176882"/>
                </a:lnTo>
                <a:lnTo>
                  <a:pt x="625375" y="136921"/>
                </a:lnTo>
                <a:lnTo>
                  <a:pt x="646510" y="121443"/>
                </a:lnTo>
                <a:lnTo>
                  <a:pt x="663909" y="121443"/>
                </a:lnTo>
                <a:lnTo>
                  <a:pt x="669220" y="106758"/>
                </a:lnTo>
                <a:lnTo>
                  <a:pt x="609600" y="106758"/>
                </a:lnTo>
                <a:lnTo>
                  <a:pt x="609600" y="79573"/>
                </a:lnTo>
                <a:close/>
              </a:path>
              <a:path w="908050" h="374650">
                <a:moveTo>
                  <a:pt x="907851" y="79573"/>
                </a:moveTo>
                <a:lnTo>
                  <a:pt x="852289" y="79573"/>
                </a:lnTo>
                <a:lnTo>
                  <a:pt x="790376" y="215106"/>
                </a:lnTo>
                <a:lnTo>
                  <a:pt x="845649" y="215106"/>
                </a:lnTo>
                <a:lnTo>
                  <a:pt x="907851" y="79573"/>
                </a:lnTo>
                <a:close/>
              </a:path>
              <a:path w="908050" h="374650">
                <a:moveTo>
                  <a:pt x="663909" y="121443"/>
                </a:moveTo>
                <a:lnTo>
                  <a:pt x="650610" y="121443"/>
                </a:lnTo>
                <a:lnTo>
                  <a:pt x="655836" y="123031"/>
                </a:lnTo>
                <a:lnTo>
                  <a:pt x="662186" y="126206"/>
                </a:lnTo>
                <a:lnTo>
                  <a:pt x="663909" y="121443"/>
                </a:lnTo>
                <a:close/>
              </a:path>
              <a:path w="908050" h="374650">
                <a:moveTo>
                  <a:pt x="664038" y="74016"/>
                </a:moveTo>
                <a:lnTo>
                  <a:pt x="657026" y="74016"/>
                </a:lnTo>
                <a:lnTo>
                  <a:pt x="649734" y="74537"/>
                </a:lnTo>
                <a:lnTo>
                  <a:pt x="613680" y="99205"/>
                </a:lnTo>
                <a:lnTo>
                  <a:pt x="609600" y="106758"/>
                </a:lnTo>
                <a:lnTo>
                  <a:pt x="669220" y="106758"/>
                </a:lnTo>
                <a:lnTo>
                  <a:pt x="678961" y="79829"/>
                </a:lnTo>
                <a:lnTo>
                  <a:pt x="734325" y="79829"/>
                </a:lnTo>
                <a:lnTo>
                  <a:pt x="734218" y="79573"/>
                </a:lnTo>
                <a:lnTo>
                  <a:pt x="679053" y="79573"/>
                </a:lnTo>
                <a:lnTo>
                  <a:pt x="671380" y="75868"/>
                </a:lnTo>
                <a:lnTo>
                  <a:pt x="664038" y="74016"/>
                </a:lnTo>
                <a:close/>
              </a:path>
              <a:path w="908050" h="374650">
                <a:moveTo>
                  <a:pt x="33337" y="227806"/>
                </a:moveTo>
                <a:lnTo>
                  <a:pt x="0" y="264119"/>
                </a:lnTo>
                <a:lnTo>
                  <a:pt x="15279" y="280267"/>
                </a:lnTo>
                <a:lnTo>
                  <a:pt x="32941" y="291801"/>
                </a:lnTo>
                <a:lnTo>
                  <a:pt x="52983" y="298722"/>
                </a:lnTo>
                <a:lnTo>
                  <a:pt x="75406" y="301029"/>
                </a:lnTo>
                <a:lnTo>
                  <a:pt x="92267" y="299826"/>
                </a:lnTo>
                <a:lnTo>
                  <a:pt x="132060" y="281781"/>
                </a:lnTo>
                <a:lnTo>
                  <a:pt x="150281" y="252610"/>
                </a:lnTo>
                <a:lnTo>
                  <a:pt x="71768" y="252610"/>
                </a:lnTo>
                <a:lnTo>
                  <a:pt x="64194" y="250328"/>
                </a:lnTo>
                <a:lnTo>
                  <a:pt x="55661" y="245764"/>
                </a:lnTo>
                <a:lnTo>
                  <a:pt x="49467" y="242074"/>
                </a:lnTo>
                <a:lnTo>
                  <a:pt x="43681" y="237851"/>
                </a:lnTo>
                <a:lnTo>
                  <a:pt x="38304" y="233095"/>
                </a:lnTo>
                <a:lnTo>
                  <a:pt x="33337" y="227806"/>
                </a:lnTo>
                <a:close/>
              </a:path>
              <a:path w="908050" h="374650">
                <a:moveTo>
                  <a:pt x="78185" y="74016"/>
                </a:moveTo>
                <a:lnTo>
                  <a:pt x="38243" y="84230"/>
                </a:lnTo>
                <a:lnTo>
                  <a:pt x="9171" y="123594"/>
                </a:lnTo>
                <a:lnTo>
                  <a:pt x="7937" y="135929"/>
                </a:lnTo>
                <a:lnTo>
                  <a:pt x="11211" y="154941"/>
                </a:lnTo>
                <a:lnTo>
                  <a:pt x="21034" y="172292"/>
                </a:lnTo>
                <a:lnTo>
                  <a:pt x="37405" y="187981"/>
                </a:lnTo>
                <a:lnTo>
                  <a:pt x="60325" y="202008"/>
                </a:lnTo>
                <a:lnTo>
                  <a:pt x="78581" y="211137"/>
                </a:lnTo>
                <a:lnTo>
                  <a:pt x="88912" y="217127"/>
                </a:lnTo>
                <a:lnTo>
                  <a:pt x="96292" y="223192"/>
                </a:lnTo>
                <a:lnTo>
                  <a:pt x="100719" y="229331"/>
                </a:lnTo>
                <a:lnTo>
                  <a:pt x="102195" y="235544"/>
                </a:lnTo>
                <a:lnTo>
                  <a:pt x="102195" y="240042"/>
                </a:lnTo>
                <a:lnTo>
                  <a:pt x="100012" y="244011"/>
                </a:lnTo>
                <a:lnTo>
                  <a:pt x="91281" y="250891"/>
                </a:lnTo>
                <a:lnTo>
                  <a:pt x="85526" y="252610"/>
                </a:lnTo>
                <a:lnTo>
                  <a:pt x="150281" y="252610"/>
                </a:lnTo>
                <a:lnTo>
                  <a:pt x="151872" y="247550"/>
                </a:lnTo>
                <a:lnTo>
                  <a:pt x="153193" y="233758"/>
                </a:lnTo>
                <a:lnTo>
                  <a:pt x="152462" y="223291"/>
                </a:lnTo>
                <a:lnTo>
                  <a:pt x="134404" y="188056"/>
                </a:lnTo>
                <a:lnTo>
                  <a:pt x="98425" y="164504"/>
                </a:lnTo>
                <a:lnTo>
                  <a:pt x="69983" y="150348"/>
                </a:lnTo>
                <a:lnTo>
                  <a:pt x="64592" y="147008"/>
                </a:lnTo>
                <a:lnTo>
                  <a:pt x="60225" y="142114"/>
                </a:lnTo>
                <a:lnTo>
                  <a:pt x="59135" y="139434"/>
                </a:lnTo>
                <a:lnTo>
                  <a:pt x="59135" y="132688"/>
                </a:lnTo>
                <a:lnTo>
                  <a:pt x="60854" y="129480"/>
                </a:lnTo>
                <a:lnTo>
                  <a:pt x="67734" y="124320"/>
                </a:lnTo>
                <a:lnTo>
                  <a:pt x="72496" y="123031"/>
                </a:lnTo>
                <a:lnTo>
                  <a:pt x="135929" y="123031"/>
                </a:lnTo>
                <a:lnTo>
                  <a:pt x="149225" y="109735"/>
                </a:lnTo>
                <a:lnTo>
                  <a:pt x="117773" y="83244"/>
                </a:lnTo>
                <a:lnTo>
                  <a:pt x="88547" y="74593"/>
                </a:lnTo>
                <a:lnTo>
                  <a:pt x="78185" y="74016"/>
                </a:lnTo>
                <a:close/>
              </a:path>
              <a:path w="908050" h="374650">
                <a:moveTo>
                  <a:pt x="135929" y="123031"/>
                </a:moveTo>
                <a:lnTo>
                  <a:pt x="78581" y="123031"/>
                </a:lnTo>
                <a:lnTo>
                  <a:pt x="87151" y="124296"/>
                </a:lnTo>
                <a:lnTo>
                  <a:pt x="96192" y="128091"/>
                </a:lnTo>
                <a:lnTo>
                  <a:pt x="105705" y="134416"/>
                </a:lnTo>
                <a:lnTo>
                  <a:pt x="115689" y="143271"/>
                </a:lnTo>
                <a:lnTo>
                  <a:pt x="135929" y="123031"/>
                </a:lnTo>
                <a:close/>
              </a:path>
              <a:path w="908050" h="374650">
                <a:moveTo>
                  <a:pt x="255389" y="126206"/>
                </a:moveTo>
                <a:lnTo>
                  <a:pt x="201414" y="126206"/>
                </a:lnTo>
                <a:lnTo>
                  <a:pt x="201414" y="295473"/>
                </a:lnTo>
                <a:lnTo>
                  <a:pt x="255389" y="295473"/>
                </a:lnTo>
                <a:lnTo>
                  <a:pt x="255389" y="126206"/>
                </a:lnTo>
                <a:close/>
              </a:path>
              <a:path w="908050" h="374650">
                <a:moveTo>
                  <a:pt x="287536" y="79573"/>
                </a:moveTo>
                <a:lnTo>
                  <a:pt x="173633" y="79573"/>
                </a:lnTo>
                <a:lnTo>
                  <a:pt x="173633" y="126206"/>
                </a:lnTo>
                <a:lnTo>
                  <a:pt x="287536" y="126206"/>
                </a:lnTo>
                <a:lnTo>
                  <a:pt x="287536" y="79573"/>
                </a:lnTo>
                <a:close/>
              </a:path>
              <a:path w="908050" h="374650">
                <a:moveTo>
                  <a:pt x="255389" y="0"/>
                </a:moveTo>
                <a:lnTo>
                  <a:pt x="201414" y="0"/>
                </a:lnTo>
                <a:lnTo>
                  <a:pt x="201414" y="79573"/>
                </a:lnTo>
                <a:lnTo>
                  <a:pt x="255389" y="79573"/>
                </a:lnTo>
                <a:lnTo>
                  <a:pt x="25538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33192" y="5158170"/>
            <a:ext cx="143073" cy="1510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43734" y="5119871"/>
            <a:ext cx="344805" cy="300990"/>
          </a:xfrm>
          <a:custGeom>
            <a:avLst/>
            <a:gdLst/>
            <a:ahLst/>
            <a:cxnLst/>
            <a:rect l="l" t="t" r="r" b="b"/>
            <a:pathLst>
              <a:path w="344804" h="300989">
                <a:moveTo>
                  <a:pt x="93861" y="0"/>
                </a:moveTo>
                <a:lnTo>
                  <a:pt x="100872" y="0"/>
                </a:lnTo>
                <a:lnTo>
                  <a:pt x="108214" y="1852"/>
                </a:lnTo>
                <a:lnTo>
                  <a:pt x="115887" y="5556"/>
                </a:lnTo>
                <a:lnTo>
                  <a:pt x="171053" y="5556"/>
                </a:lnTo>
                <a:lnTo>
                  <a:pt x="227211" y="141089"/>
                </a:lnTo>
                <a:lnTo>
                  <a:pt x="289123" y="5556"/>
                </a:lnTo>
                <a:lnTo>
                  <a:pt x="344686" y="5556"/>
                </a:lnTo>
                <a:lnTo>
                  <a:pt x="209351" y="300434"/>
                </a:lnTo>
                <a:lnTo>
                  <a:pt x="153392" y="300434"/>
                </a:lnTo>
                <a:lnTo>
                  <a:pt x="197842" y="205382"/>
                </a:lnTo>
                <a:lnTo>
                  <a:pt x="115794" y="5813"/>
                </a:lnTo>
                <a:lnTo>
                  <a:pt x="99020" y="52189"/>
                </a:lnTo>
                <a:lnTo>
                  <a:pt x="92670" y="49014"/>
                </a:lnTo>
                <a:lnTo>
                  <a:pt x="87445" y="47426"/>
                </a:lnTo>
                <a:lnTo>
                  <a:pt x="83343" y="47426"/>
                </a:lnTo>
                <a:lnTo>
                  <a:pt x="77334" y="48393"/>
                </a:lnTo>
                <a:lnTo>
                  <a:pt x="55736" y="85824"/>
                </a:lnTo>
                <a:lnTo>
                  <a:pt x="53578" y="123626"/>
                </a:lnTo>
                <a:lnTo>
                  <a:pt x="53776" y="134143"/>
                </a:lnTo>
                <a:lnTo>
                  <a:pt x="53776" y="221456"/>
                </a:lnTo>
                <a:lnTo>
                  <a:pt x="0" y="221456"/>
                </a:lnTo>
                <a:lnTo>
                  <a:pt x="0" y="5556"/>
                </a:lnTo>
                <a:lnTo>
                  <a:pt x="46434" y="5556"/>
                </a:lnTo>
                <a:lnTo>
                  <a:pt x="46434" y="32742"/>
                </a:lnTo>
                <a:lnTo>
                  <a:pt x="50514" y="25189"/>
                </a:lnTo>
                <a:lnTo>
                  <a:pt x="86568" y="520"/>
                </a:lnTo>
                <a:lnTo>
                  <a:pt x="93861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79217" y="5107171"/>
            <a:ext cx="251817" cy="2524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67869" y="5107171"/>
            <a:ext cx="178593" cy="2524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54202" y="5045854"/>
            <a:ext cx="114300" cy="295910"/>
          </a:xfrm>
          <a:custGeom>
            <a:avLst/>
            <a:gdLst/>
            <a:ahLst/>
            <a:cxnLst/>
            <a:rect l="l" t="t" r="r" b="b"/>
            <a:pathLst>
              <a:path w="114300" h="295910">
                <a:moveTo>
                  <a:pt x="27781" y="0"/>
                </a:moveTo>
                <a:lnTo>
                  <a:pt x="81756" y="0"/>
                </a:lnTo>
                <a:lnTo>
                  <a:pt x="81756" y="79573"/>
                </a:lnTo>
                <a:lnTo>
                  <a:pt x="113902" y="79573"/>
                </a:lnTo>
                <a:lnTo>
                  <a:pt x="113902" y="126206"/>
                </a:lnTo>
                <a:lnTo>
                  <a:pt x="81756" y="126206"/>
                </a:lnTo>
                <a:lnTo>
                  <a:pt x="81756" y="295473"/>
                </a:lnTo>
                <a:lnTo>
                  <a:pt x="27781" y="295473"/>
                </a:lnTo>
                <a:lnTo>
                  <a:pt x="27781" y="126206"/>
                </a:lnTo>
                <a:lnTo>
                  <a:pt x="0" y="126206"/>
                </a:lnTo>
                <a:lnTo>
                  <a:pt x="0" y="79573"/>
                </a:lnTo>
                <a:lnTo>
                  <a:pt x="27781" y="79573"/>
                </a:lnTo>
                <a:lnTo>
                  <a:pt x="27781" y="0"/>
                </a:lnTo>
                <a:close/>
              </a:path>
            </a:pathLst>
          </a:custGeom>
          <a:ln w="25399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08275" y="6027326"/>
            <a:ext cx="307340" cy="299720"/>
          </a:xfrm>
          <a:custGeom>
            <a:avLst/>
            <a:gdLst/>
            <a:ahLst/>
            <a:cxnLst/>
            <a:rect l="l" t="t" r="r" b="b"/>
            <a:pathLst>
              <a:path w="307340" h="299720">
                <a:moveTo>
                  <a:pt x="284626" y="235346"/>
                </a:moveTo>
                <a:lnTo>
                  <a:pt x="267427" y="235346"/>
                </a:lnTo>
                <a:lnTo>
                  <a:pt x="260085" y="238356"/>
                </a:lnTo>
                <a:lnTo>
                  <a:pt x="247915" y="250395"/>
                </a:lnTo>
                <a:lnTo>
                  <a:pt x="244872" y="257704"/>
                </a:lnTo>
                <a:lnTo>
                  <a:pt x="244872" y="274902"/>
                </a:lnTo>
                <a:lnTo>
                  <a:pt x="247915" y="282244"/>
                </a:lnTo>
                <a:lnTo>
                  <a:pt x="260085" y="294415"/>
                </a:lnTo>
                <a:lnTo>
                  <a:pt x="267427" y="297457"/>
                </a:lnTo>
                <a:lnTo>
                  <a:pt x="284626" y="297457"/>
                </a:lnTo>
                <a:lnTo>
                  <a:pt x="291967" y="294415"/>
                </a:lnTo>
                <a:lnTo>
                  <a:pt x="304139" y="282244"/>
                </a:lnTo>
                <a:lnTo>
                  <a:pt x="307181" y="274902"/>
                </a:lnTo>
                <a:lnTo>
                  <a:pt x="307181" y="257704"/>
                </a:lnTo>
                <a:lnTo>
                  <a:pt x="304139" y="250395"/>
                </a:lnTo>
                <a:lnTo>
                  <a:pt x="291967" y="238356"/>
                </a:lnTo>
                <a:lnTo>
                  <a:pt x="284626" y="235346"/>
                </a:lnTo>
                <a:close/>
              </a:path>
              <a:path w="307340" h="299720">
                <a:moveTo>
                  <a:pt x="58341" y="219868"/>
                </a:moveTo>
                <a:lnTo>
                  <a:pt x="0" y="219868"/>
                </a:lnTo>
                <a:lnTo>
                  <a:pt x="5326" y="237356"/>
                </a:lnTo>
                <a:lnTo>
                  <a:pt x="35124" y="278011"/>
                </a:lnTo>
                <a:lnTo>
                  <a:pt x="81223" y="297916"/>
                </a:lnTo>
                <a:lnTo>
                  <a:pt x="99218" y="299243"/>
                </a:lnTo>
                <a:lnTo>
                  <a:pt x="119267" y="297414"/>
                </a:lnTo>
                <a:lnTo>
                  <a:pt x="154638" y="282779"/>
                </a:lnTo>
                <a:lnTo>
                  <a:pt x="182680" y="254502"/>
                </a:lnTo>
                <a:lnTo>
                  <a:pt x="186311" y="247649"/>
                </a:lnTo>
                <a:lnTo>
                  <a:pt x="91545" y="247649"/>
                </a:lnTo>
                <a:lnTo>
                  <a:pt x="83442" y="245301"/>
                </a:lnTo>
                <a:lnTo>
                  <a:pt x="76100" y="240605"/>
                </a:lnTo>
                <a:lnTo>
                  <a:pt x="70861" y="236667"/>
                </a:lnTo>
                <a:lnTo>
                  <a:pt x="66154" y="231899"/>
                </a:lnTo>
                <a:lnTo>
                  <a:pt x="61981" y="226299"/>
                </a:lnTo>
                <a:lnTo>
                  <a:pt x="58341" y="219868"/>
                </a:lnTo>
                <a:close/>
              </a:path>
              <a:path w="307340" h="299720">
                <a:moveTo>
                  <a:pt x="189662" y="153987"/>
                </a:moveTo>
                <a:lnTo>
                  <a:pt x="103585" y="153987"/>
                </a:lnTo>
                <a:lnTo>
                  <a:pt x="111801" y="154799"/>
                </a:lnTo>
                <a:lnTo>
                  <a:pt x="119385" y="157236"/>
                </a:lnTo>
                <a:lnTo>
                  <a:pt x="143911" y="190555"/>
                </a:lnTo>
                <a:lnTo>
                  <a:pt x="144661" y="200223"/>
                </a:lnTo>
                <a:lnTo>
                  <a:pt x="143855" y="210170"/>
                </a:lnTo>
                <a:lnTo>
                  <a:pt x="117475" y="244326"/>
                </a:lnTo>
                <a:lnTo>
                  <a:pt x="100410" y="247649"/>
                </a:lnTo>
                <a:lnTo>
                  <a:pt x="186311" y="247649"/>
                </a:lnTo>
                <a:lnTo>
                  <a:pt x="191768" y="237343"/>
                </a:lnTo>
                <a:lnTo>
                  <a:pt x="197216" y="218535"/>
                </a:lnTo>
                <a:lnTo>
                  <a:pt x="199033" y="198040"/>
                </a:lnTo>
                <a:lnTo>
                  <a:pt x="197389" y="177855"/>
                </a:lnTo>
                <a:lnTo>
                  <a:pt x="192459" y="159568"/>
                </a:lnTo>
                <a:lnTo>
                  <a:pt x="189662" y="153987"/>
                </a:lnTo>
                <a:close/>
              </a:path>
              <a:path w="307340" h="299720">
                <a:moveTo>
                  <a:pt x="195064" y="0"/>
                </a:moveTo>
                <a:lnTo>
                  <a:pt x="58341" y="0"/>
                </a:lnTo>
                <a:lnTo>
                  <a:pt x="23018" y="162123"/>
                </a:lnTo>
                <a:lnTo>
                  <a:pt x="68262" y="172243"/>
                </a:lnTo>
                <a:lnTo>
                  <a:pt x="73952" y="166158"/>
                </a:lnTo>
                <a:lnTo>
                  <a:pt x="79739" y="161594"/>
                </a:lnTo>
                <a:lnTo>
                  <a:pt x="91513" y="155508"/>
                </a:lnTo>
                <a:lnTo>
                  <a:pt x="97499" y="153987"/>
                </a:lnTo>
                <a:lnTo>
                  <a:pt x="189662" y="153987"/>
                </a:lnTo>
                <a:lnTo>
                  <a:pt x="184243" y="143178"/>
                </a:lnTo>
                <a:lnTo>
                  <a:pt x="172740" y="128686"/>
                </a:lnTo>
                <a:lnTo>
                  <a:pt x="158756" y="116836"/>
                </a:lnTo>
                <a:lnTo>
                  <a:pt x="143098" y="108371"/>
                </a:lnTo>
                <a:lnTo>
                  <a:pt x="129469" y="104378"/>
                </a:lnTo>
                <a:lnTo>
                  <a:pt x="87908" y="104378"/>
                </a:lnTo>
                <a:lnTo>
                  <a:pt x="99814" y="51196"/>
                </a:lnTo>
                <a:lnTo>
                  <a:pt x="195064" y="51196"/>
                </a:lnTo>
                <a:lnTo>
                  <a:pt x="195064" y="0"/>
                </a:lnTo>
                <a:close/>
              </a:path>
              <a:path w="307340" h="299720">
                <a:moveTo>
                  <a:pt x="106760" y="101599"/>
                </a:moveTo>
                <a:lnTo>
                  <a:pt x="103849" y="101599"/>
                </a:lnTo>
                <a:lnTo>
                  <a:pt x="100806" y="101831"/>
                </a:lnTo>
                <a:lnTo>
                  <a:pt x="94456" y="102757"/>
                </a:lnTo>
                <a:lnTo>
                  <a:pt x="91215" y="103452"/>
                </a:lnTo>
                <a:lnTo>
                  <a:pt x="87908" y="104378"/>
                </a:lnTo>
                <a:lnTo>
                  <a:pt x="129469" y="104378"/>
                </a:lnTo>
                <a:lnTo>
                  <a:pt x="125766" y="103292"/>
                </a:lnTo>
                <a:lnTo>
                  <a:pt x="106760" y="101599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40447" y="6249973"/>
            <a:ext cx="87709" cy="875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08275" y="6027326"/>
            <a:ext cx="199390" cy="299720"/>
          </a:xfrm>
          <a:custGeom>
            <a:avLst/>
            <a:gdLst/>
            <a:ahLst/>
            <a:cxnLst/>
            <a:rect l="l" t="t" r="r" b="b"/>
            <a:pathLst>
              <a:path w="199390" h="299720">
                <a:moveTo>
                  <a:pt x="58340" y="0"/>
                </a:moveTo>
                <a:lnTo>
                  <a:pt x="195064" y="0"/>
                </a:lnTo>
                <a:lnTo>
                  <a:pt x="195064" y="51197"/>
                </a:lnTo>
                <a:lnTo>
                  <a:pt x="99814" y="51197"/>
                </a:lnTo>
                <a:lnTo>
                  <a:pt x="87907" y="104378"/>
                </a:lnTo>
                <a:lnTo>
                  <a:pt x="103848" y="101599"/>
                </a:lnTo>
                <a:lnTo>
                  <a:pt x="106759" y="101599"/>
                </a:lnTo>
                <a:lnTo>
                  <a:pt x="158756" y="116836"/>
                </a:lnTo>
                <a:lnTo>
                  <a:pt x="192459" y="159568"/>
                </a:lnTo>
                <a:lnTo>
                  <a:pt x="199032" y="198040"/>
                </a:lnTo>
                <a:lnTo>
                  <a:pt x="197215" y="218535"/>
                </a:lnTo>
                <a:lnTo>
                  <a:pt x="182680" y="254502"/>
                </a:lnTo>
                <a:lnTo>
                  <a:pt x="154638" y="282779"/>
                </a:lnTo>
                <a:lnTo>
                  <a:pt x="119267" y="297414"/>
                </a:lnTo>
                <a:lnTo>
                  <a:pt x="99218" y="299243"/>
                </a:lnTo>
                <a:lnTo>
                  <a:pt x="81223" y="297916"/>
                </a:lnTo>
                <a:lnTo>
                  <a:pt x="35123" y="278011"/>
                </a:lnTo>
                <a:lnTo>
                  <a:pt x="5320" y="237343"/>
                </a:lnTo>
                <a:lnTo>
                  <a:pt x="0" y="219868"/>
                </a:lnTo>
                <a:lnTo>
                  <a:pt x="58340" y="219868"/>
                </a:lnTo>
                <a:lnTo>
                  <a:pt x="61980" y="226299"/>
                </a:lnTo>
                <a:lnTo>
                  <a:pt x="66154" y="231899"/>
                </a:lnTo>
                <a:lnTo>
                  <a:pt x="70860" y="236667"/>
                </a:lnTo>
                <a:lnTo>
                  <a:pt x="76100" y="240605"/>
                </a:lnTo>
                <a:lnTo>
                  <a:pt x="83442" y="245301"/>
                </a:lnTo>
                <a:lnTo>
                  <a:pt x="91545" y="247650"/>
                </a:lnTo>
                <a:lnTo>
                  <a:pt x="100409" y="247650"/>
                </a:lnTo>
                <a:lnTo>
                  <a:pt x="137405" y="227235"/>
                </a:lnTo>
                <a:lnTo>
                  <a:pt x="144660" y="200223"/>
                </a:lnTo>
                <a:lnTo>
                  <a:pt x="143910" y="190555"/>
                </a:lnTo>
                <a:lnTo>
                  <a:pt x="119384" y="157236"/>
                </a:lnTo>
                <a:lnTo>
                  <a:pt x="103584" y="153987"/>
                </a:lnTo>
                <a:lnTo>
                  <a:pt x="97498" y="153987"/>
                </a:lnTo>
                <a:lnTo>
                  <a:pt x="91513" y="155508"/>
                </a:lnTo>
                <a:lnTo>
                  <a:pt x="85625" y="158551"/>
                </a:lnTo>
                <a:lnTo>
                  <a:pt x="79738" y="161594"/>
                </a:lnTo>
                <a:lnTo>
                  <a:pt x="73951" y="166158"/>
                </a:lnTo>
                <a:lnTo>
                  <a:pt x="68262" y="172243"/>
                </a:lnTo>
                <a:lnTo>
                  <a:pt x="23018" y="162123"/>
                </a:lnTo>
                <a:lnTo>
                  <a:pt x="5834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91086" y="6001727"/>
            <a:ext cx="3234134" cy="4147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C7F742-06DF-4A70-A657-8E575EC5A152}"/>
              </a:ext>
            </a:extLst>
          </p:cNvPr>
          <p:cNvSpPr txBox="1"/>
          <p:nvPr/>
        </p:nvSpPr>
        <p:spPr>
          <a:xfrm>
            <a:off x="609600" y="1362253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did I learn today?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65278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58197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0" dirty="0"/>
              <a:t>Let’s try </a:t>
            </a:r>
            <a:r>
              <a:rPr spc="-5" dirty="0"/>
              <a:t>tongue</a:t>
            </a:r>
            <a:r>
              <a:rPr spc="-20" dirty="0"/>
              <a:t> </a:t>
            </a:r>
            <a:r>
              <a:rPr spc="10" dirty="0"/>
              <a:t>twisters!</a:t>
            </a:r>
          </a:p>
        </p:txBody>
      </p:sp>
      <p:sp>
        <p:nvSpPr>
          <p:cNvPr id="4" name="object 4"/>
          <p:cNvSpPr/>
          <p:nvPr/>
        </p:nvSpPr>
        <p:spPr>
          <a:xfrm>
            <a:off x="1143000" y="2336800"/>
            <a:ext cx="99187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95456" y="2522537"/>
            <a:ext cx="92087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entury Gothic"/>
                <a:cs typeface="Century Gothic"/>
              </a:rPr>
              <a:t>I </a:t>
            </a:r>
            <a:r>
              <a:rPr sz="4000" spc="-5" dirty="0">
                <a:latin typeface="Century Gothic"/>
                <a:cs typeface="Century Gothic"/>
              </a:rPr>
              <a:t>flipped the </a:t>
            </a:r>
            <a:r>
              <a:rPr sz="4000" spc="-10" dirty="0">
                <a:latin typeface="Century Gothic"/>
                <a:cs typeface="Century Gothic"/>
              </a:rPr>
              <a:t>flapjacks </a:t>
            </a:r>
            <a:r>
              <a:rPr sz="4000" spc="-5" dirty="0">
                <a:latin typeface="Century Gothic"/>
                <a:cs typeface="Century Gothic"/>
              </a:rPr>
              <a:t>into the</a:t>
            </a:r>
            <a:r>
              <a:rPr sz="4000" spc="15" dirty="0">
                <a:latin typeface="Century Gothic"/>
                <a:cs typeface="Century Gothic"/>
              </a:rPr>
              <a:t> </a:t>
            </a:r>
            <a:r>
              <a:rPr sz="4000" spc="5" dirty="0">
                <a:latin typeface="Century Gothic"/>
                <a:cs typeface="Century Gothic"/>
              </a:rPr>
              <a:t>flames.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24900" y="4445000"/>
            <a:ext cx="2184400" cy="163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36993" y="5566409"/>
            <a:ext cx="409575" cy="158750"/>
          </a:xfrm>
          <a:custGeom>
            <a:avLst/>
            <a:gdLst/>
            <a:ahLst/>
            <a:cxnLst/>
            <a:rect l="l" t="t" r="r" b="b"/>
            <a:pathLst>
              <a:path w="409575" h="158750">
                <a:moveTo>
                  <a:pt x="0" y="158749"/>
                </a:moveTo>
                <a:lnTo>
                  <a:pt x="409575" y="158749"/>
                </a:lnTo>
                <a:lnTo>
                  <a:pt x="409575" y="0"/>
                </a:lnTo>
                <a:lnTo>
                  <a:pt x="0" y="0"/>
                </a:lnTo>
                <a:lnTo>
                  <a:pt x="0" y="158749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36993" y="4848859"/>
            <a:ext cx="167005" cy="717550"/>
          </a:xfrm>
          <a:custGeom>
            <a:avLst/>
            <a:gdLst/>
            <a:ahLst/>
            <a:cxnLst/>
            <a:rect l="l" t="t" r="r" b="b"/>
            <a:pathLst>
              <a:path w="167004" h="717550">
                <a:moveTo>
                  <a:pt x="0" y="717550"/>
                </a:moveTo>
                <a:lnTo>
                  <a:pt x="166687" y="717550"/>
                </a:lnTo>
                <a:lnTo>
                  <a:pt x="166687" y="0"/>
                </a:lnTo>
                <a:lnTo>
                  <a:pt x="0" y="0"/>
                </a:lnTo>
                <a:lnTo>
                  <a:pt x="0" y="717550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55174" y="5331459"/>
            <a:ext cx="165100" cy="393700"/>
          </a:xfrm>
          <a:custGeom>
            <a:avLst/>
            <a:gdLst/>
            <a:ahLst/>
            <a:cxnLst/>
            <a:rect l="l" t="t" r="r" b="b"/>
            <a:pathLst>
              <a:path w="165100" h="393700">
                <a:moveTo>
                  <a:pt x="0" y="393699"/>
                </a:moveTo>
                <a:lnTo>
                  <a:pt x="164901" y="393699"/>
                </a:lnTo>
                <a:lnTo>
                  <a:pt x="164901" y="0"/>
                </a:lnTo>
                <a:lnTo>
                  <a:pt x="0" y="0"/>
                </a:lnTo>
                <a:lnTo>
                  <a:pt x="0" y="393699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55174" y="5171440"/>
            <a:ext cx="434975" cy="160020"/>
          </a:xfrm>
          <a:custGeom>
            <a:avLst/>
            <a:gdLst/>
            <a:ahLst/>
            <a:cxnLst/>
            <a:rect l="l" t="t" r="r" b="b"/>
            <a:pathLst>
              <a:path w="434975" h="160020">
                <a:moveTo>
                  <a:pt x="0" y="160020"/>
                </a:moveTo>
                <a:lnTo>
                  <a:pt x="434578" y="160020"/>
                </a:lnTo>
                <a:lnTo>
                  <a:pt x="434578" y="0"/>
                </a:lnTo>
                <a:lnTo>
                  <a:pt x="0" y="0"/>
                </a:lnTo>
                <a:lnTo>
                  <a:pt x="0" y="160020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55174" y="5011420"/>
            <a:ext cx="165100" cy="160020"/>
          </a:xfrm>
          <a:custGeom>
            <a:avLst/>
            <a:gdLst/>
            <a:ahLst/>
            <a:cxnLst/>
            <a:rect l="l" t="t" r="r" b="b"/>
            <a:pathLst>
              <a:path w="165100" h="160020">
                <a:moveTo>
                  <a:pt x="0" y="160019"/>
                </a:moveTo>
                <a:lnTo>
                  <a:pt x="164901" y="160019"/>
                </a:lnTo>
                <a:lnTo>
                  <a:pt x="164901" y="0"/>
                </a:lnTo>
                <a:lnTo>
                  <a:pt x="0" y="0"/>
                </a:lnTo>
                <a:lnTo>
                  <a:pt x="0" y="160019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55174" y="4848859"/>
            <a:ext cx="434975" cy="162560"/>
          </a:xfrm>
          <a:custGeom>
            <a:avLst/>
            <a:gdLst/>
            <a:ahLst/>
            <a:cxnLst/>
            <a:rect l="l" t="t" r="r" b="b"/>
            <a:pathLst>
              <a:path w="434975" h="162560">
                <a:moveTo>
                  <a:pt x="0" y="162560"/>
                </a:moveTo>
                <a:lnTo>
                  <a:pt x="434578" y="162560"/>
                </a:lnTo>
                <a:lnTo>
                  <a:pt x="434578" y="0"/>
                </a:lnTo>
                <a:lnTo>
                  <a:pt x="0" y="0"/>
                </a:lnTo>
                <a:lnTo>
                  <a:pt x="0" y="162560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36993" y="4849484"/>
            <a:ext cx="409575" cy="876300"/>
          </a:xfrm>
          <a:custGeom>
            <a:avLst/>
            <a:gdLst/>
            <a:ahLst/>
            <a:cxnLst/>
            <a:rect l="l" t="t" r="r" b="b"/>
            <a:pathLst>
              <a:path w="409575" h="876300">
                <a:moveTo>
                  <a:pt x="0" y="0"/>
                </a:moveTo>
                <a:lnTo>
                  <a:pt x="166687" y="0"/>
                </a:lnTo>
                <a:lnTo>
                  <a:pt x="166687" y="716756"/>
                </a:lnTo>
                <a:lnTo>
                  <a:pt x="409575" y="716756"/>
                </a:lnTo>
                <a:lnTo>
                  <a:pt x="409575" y="875704"/>
                </a:lnTo>
                <a:lnTo>
                  <a:pt x="0" y="8757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55174" y="4849484"/>
            <a:ext cx="434975" cy="876300"/>
          </a:xfrm>
          <a:custGeom>
            <a:avLst/>
            <a:gdLst/>
            <a:ahLst/>
            <a:cxnLst/>
            <a:rect l="l" t="t" r="r" b="b"/>
            <a:pathLst>
              <a:path w="434975" h="876300">
                <a:moveTo>
                  <a:pt x="0" y="0"/>
                </a:moveTo>
                <a:lnTo>
                  <a:pt x="434578" y="0"/>
                </a:lnTo>
                <a:lnTo>
                  <a:pt x="434578" y="162520"/>
                </a:lnTo>
                <a:lnTo>
                  <a:pt x="164901" y="162520"/>
                </a:lnTo>
                <a:lnTo>
                  <a:pt x="164901" y="321468"/>
                </a:lnTo>
                <a:lnTo>
                  <a:pt x="434578" y="321468"/>
                </a:lnTo>
                <a:lnTo>
                  <a:pt x="434578" y="481607"/>
                </a:lnTo>
                <a:lnTo>
                  <a:pt x="164901" y="481607"/>
                </a:lnTo>
                <a:lnTo>
                  <a:pt x="164901" y="875704"/>
                </a:lnTo>
                <a:lnTo>
                  <a:pt x="0" y="8757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5300" y="3949700"/>
            <a:ext cx="3670300" cy="261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56200" y="3949700"/>
            <a:ext cx="2501900" cy="2501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546100"/>
            <a:ext cx="6527800" cy="119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58197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0" dirty="0"/>
              <a:t>Let’s try </a:t>
            </a:r>
            <a:r>
              <a:rPr spc="-5" dirty="0"/>
              <a:t>tongue</a:t>
            </a:r>
            <a:r>
              <a:rPr spc="-20" dirty="0"/>
              <a:t> </a:t>
            </a:r>
            <a:r>
              <a:rPr spc="10" dirty="0"/>
              <a:t>twisters!</a:t>
            </a:r>
          </a:p>
        </p:txBody>
      </p:sp>
      <p:sp>
        <p:nvSpPr>
          <p:cNvPr id="4" name="object 4"/>
          <p:cNvSpPr/>
          <p:nvPr/>
        </p:nvSpPr>
        <p:spPr>
          <a:xfrm>
            <a:off x="1117600" y="2336800"/>
            <a:ext cx="99568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70025" y="2522537"/>
            <a:ext cx="92468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Century Gothic"/>
                <a:cs typeface="Century Gothic"/>
              </a:rPr>
              <a:t>Charlie </a:t>
            </a:r>
            <a:r>
              <a:rPr sz="4000" spc="-5" dirty="0">
                <a:latin typeface="Century Gothic"/>
                <a:cs typeface="Century Gothic"/>
              </a:rPr>
              <a:t>chooses </a:t>
            </a:r>
            <a:r>
              <a:rPr sz="4000" dirty="0">
                <a:latin typeface="Century Gothic"/>
                <a:cs typeface="Century Gothic"/>
              </a:rPr>
              <a:t>cheese </a:t>
            </a:r>
            <a:r>
              <a:rPr sz="4000" spc="-25" dirty="0">
                <a:latin typeface="Century Gothic"/>
                <a:cs typeface="Century Gothic"/>
              </a:rPr>
              <a:t>and</a:t>
            </a:r>
            <a:r>
              <a:rPr sz="4000" spc="75" dirty="0">
                <a:latin typeface="Century Gothic"/>
                <a:cs typeface="Century Gothic"/>
              </a:rPr>
              <a:t> </a:t>
            </a:r>
            <a:r>
              <a:rPr sz="4000" spc="-5" dirty="0">
                <a:latin typeface="Century Gothic"/>
                <a:cs typeface="Century Gothic"/>
              </a:rPr>
              <a:t>cherries.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24900" y="4445000"/>
            <a:ext cx="2184400" cy="163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79136" y="4827458"/>
            <a:ext cx="1626235" cy="920115"/>
          </a:xfrm>
          <a:custGeom>
            <a:avLst/>
            <a:gdLst/>
            <a:ahLst/>
            <a:cxnLst/>
            <a:rect l="l" t="t" r="r" b="b"/>
            <a:pathLst>
              <a:path w="1626234" h="920114">
                <a:moveTo>
                  <a:pt x="1164431" y="22026"/>
                </a:moveTo>
                <a:lnTo>
                  <a:pt x="995362" y="22026"/>
                </a:lnTo>
                <a:lnTo>
                  <a:pt x="995362" y="897730"/>
                </a:lnTo>
                <a:lnTo>
                  <a:pt x="1164431" y="897730"/>
                </a:lnTo>
                <a:lnTo>
                  <a:pt x="1164431" y="513754"/>
                </a:lnTo>
                <a:lnTo>
                  <a:pt x="1625798" y="513754"/>
                </a:lnTo>
                <a:lnTo>
                  <a:pt x="1625798" y="352425"/>
                </a:lnTo>
                <a:lnTo>
                  <a:pt x="1164431" y="352425"/>
                </a:lnTo>
                <a:lnTo>
                  <a:pt x="1164431" y="22026"/>
                </a:lnTo>
                <a:close/>
              </a:path>
              <a:path w="1626234" h="920114">
                <a:moveTo>
                  <a:pt x="1625798" y="513754"/>
                </a:moveTo>
                <a:lnTo>
                  <a:pt x="1457325" y="513754"/>
                </a:lnTo>
                <a:lnTo>
                  <a:pt x="1457325" y="897730"/>
                </a:lnTo>
                <a:lnTo>
                  <a:pt x="1625798" y="897730"/>
                </a:lnTo>
                <a:lnTo>
                  <a:pt x="1625798" y="513754"/>
                </a:lnTo>
                <a:close/>
              </a:path>
              <a:path w="1626234" h="920114">
                <a:moveTo>
                  <a:pt x="1625798" y="22026"/>
                </a:moveTo>
                <a:lnTo>
                  <a:pt x="1457325" y="22026"/>
                </a:lnTo>
                <a:lnTo>
                  <a:pt x="1457325" y="352425"/>
                </a:lnTo>
                <a:lnTo>
                  <a:pt x="1625798" y="352425"/>
                </a:lnTo>
                <a:lnTo>
                  <a:pt x="1625798" y="22026"/>
                </a:lnTo>
                <a:close/>
              </a:path>
              <a:path w="1626234" h="920114">
                <a:moveTo>
                  <a:pt x="466725" y="0"/>
                </a:moveTo>
                <a:lnTo>
                  <a:pt x="416444" y="2476"/>
                </a:lnTo>
                <a:lnTo>
                  <a:pt x="367522" y="9906"/>
                </a:lnTo>
                <a:lnTo>
                  <a:pt x="319956" y="22288"/>
                </a:lnTo>
                <a:lnTo>
                  <a:pt x="273748" y="39624"/>
                </a:lnTo>
                <a:lnTo>
                  <a:pt x="228897" y="61912"/>
                </a:lnTo>
                <a:lnTo>
                  <a:pt x="186772" y="88272"/>
                </a:lnTo>
                <a:lnTo>
                  <a:pt x="148744" y="117824"/>
                </a:lnTo>
                <a:lnTo>
                  <a:pt x="114811" y="150566"/>
                </a:lnTo>
                <a:lnTo>
                  <a:pt x="84974" y="186499"/>
                </a:lnTo>
                <a:lnTo>
                  <a:pt x="59232" y="225623"/>
                </a:lnTo>
                <a:lnTo>
                  <a:pt x="37908" y="267509"/>
                </a:lnTo>
                <a:lnTo>
                  <a:pt x="21323" y="311729"/>
                </a:lnTo>
                <a:lnTo>
                  <a:pt x="9477" y="358282"/>
                </a:lnTo>
                <a:lnTo>
                  <a:pt x="2369" y="407169"/>
                </a:lnTo>
                <a:lnTo>
                  <a:pt x="0" y="458389"/>
                </a:lnTo>
                <a:lnTo>
                  <a:pt x="2654" y="514732"/>
                </a:lnTo>
                <a:lnTo>
                  <a:pt x="10618" y="568097"/>
                </a:lnTo>
                <a:lnTo>
                  <a:pt x="23891" y="618486"/>
                </a:lnTo>
                <a:lnTo>
                  <a:pt x="42473" y="665899"/>
                </a:lnTo>
                <a:lnTo>
                  <a:pt x="66364" y="710335"/>
                </a:lnTo>
                <a:lnTo>
                  <a:pt x="95564" y="751794"/>
                </a:lnTo>
                <a:lnTo>
                  <a:pt x="130074" y="790277"/>
                </a:lnTo>
                <a:lnTo>
                  <a:pt x="168752" y="824628"/>
                </a:lnTo>
                <a:lnTo>
                  <a:pt x="210454" y="853696"/>
                </a:lnTo>
                <a:lnTo>
                  <a:pt x="255182" y="877478"/>
                </a:lnTo>
                <a:lnTo>
                  <a:pt x="302934" y="895975"/>
                </a:lnTo>
                <a:lnTo>
                  <a:pt x="353712" y="909187"/>
                </a:lnTo>
                <a:lnTo>
                  <a:pt x="407515" y="917115"/>
                </a:lnTo>
                <a:lnTo>
                  <a:pt x="464343" y="919757"/>
                </a:lnTo>
                <a:lnTo>
                  <a:pt x="518182" y="917469"/>
                </a:lnTo>
                <a:lnTo>
                  <a:pt x="568969" y="910604"/>
                </a:lnTo>
                <a:lnTo>
                  <a:pt x="616706" y="899163"/>
                </a:lnTo>
                <a:lnTo>
                  <a:pt x="661391" y="883145"/>
                </a:lnTo>
                <a:lnTo>
                  <a:pt x="705221" y="861212"/>
                </a:lnTo>
                <a:lnTo>
                  <a:pt x="750390" y="832023"/>
                </a:lnTo>
                <a:lnTo>
                  <a:pt x="796899" y="795579"/>
                </a:lnTo>
                <a:lnTo>
                  <a:pt x="836273" y="759618"/>
                </a:lnTo>
                <a:lnTo>
                  <a:pt x="466725" y="759618"/>
                </a:lnTo>
                <a:lnTo>
                  <a:pt x="425127" y="757200"/>
                </a:lnTo>
                <a:lnTo>
                  <a:pt x="385464" y="749945"/>
                </a:lnTo>
                <a:lnTo>
                  <a:pt x="347736" y="737852"/>
                </a:lnTo>
                <a:lnTo>
                  <a:pt x="311943" y="720923"/>
                </a:lnTo>
                <a:lnTo>
                  <a:pt x="279089" y="699752"/>
                </a:lnTo>
                <a:lnTo>
                  <a:pt x="250179" y="674935"/>
                </a:lnTo>
                <a:lnTo>
                  <a:pt x="204191" y="614362"/>
                </a:lnTo>
                <a:lnTo>
                  <a:pt x="187523" y="579201"/>
                </a:lnTo>
                <a:lnTo>
                  <a:pt x="175616" y="541585"/>
                </a:lnTo>
                <a:lnTo>
                  <a:pt x="168473" y="501513"/>
                </a:lnTo>
                <a:lnTo>
                  <a:pt x="166091" y="458985"/>
                </a:lnTo>
                <a:lnTo>
                  <a:pt x="169532" y="410336"/>
                </a:lnTo>
                <a:lnTo>
                  <a:pt x="179855" y="364879"/>
                </a:lnTo>
                <a:lnTo>
                  <a:pt x="197059" y="322611"/>
                </a:lnTo>
                <a:lnTo>
                  <a:pt x="221146" y="283535"/>
                </a:lnTo>
                <a:lnTo>
                  <a:pt x="252114" y="247650"/>
                </a:lnTo>
                <a:lnTo>
                  <a:pt x="288106" y="216788"/>
                </a:lnTo>
                <a:lnTo>
                  <a:pt x="327266" y="192786"/>
                </a:lnTo>
                <a:lnTo>
                  <a:pt x="369592" y="175641"/>
                </a:lnTo>
                <a:lnTo>
                  <a:pt x="415086" y="165354"/>
                </a:lnTo>
                <a:lnTo>
                  <a:pt x="463748" y="161925"/>
                </a:lnTo>
                <a:lnTo>
                  <a:pt x="834678" y="161925"/>
                </a:lnTo>
                <a:lnTo>
                  <a:pt x="810275" y="136363"/>
                </a:lnTo>
                <a:lnTo>
                  <a:pt x="768771" y="101351"/>
                </a:lnTo>
                <a:lnTo>
                  <a:pt x="723806" y="71177"/>
                </a:lnTo>
                <a:lnTo>
                  <a:pt x="675380" y="45839"/>
                </a:lnTo>
                <a:lnTo>
                  <a:pt x="624723" y="25784"/>
                </a:lnTo>
                <a:lnTo>
                  <a:pt x="573062" y="11459"/>
                </a:lnTo>
                <a:lnTo>
                  <a:pt x="520396" y="2864"/>
                </a:lnTo>
                <a:lnTo>
                  <a:pt x="466725" y="0"/>
                </a:lnTo>
                <a:close/>
              </a:path>
              <a:path w="1626234" h="920114">
                <a:moveTo>
                  <a:pt x="731638" y="634008"/>
                </a:moveTo>
                <a:lnTo>
                  <a:pt x="696366" y="666954"/>
                </a:lnTo>
                <a:lnTo>
                  <a:pt x="662582" y="694357"/>
                </a:lnTo>
                <a:lnTo>
                  <a:pt x="630286" y="716216"/>
                </a:lnTo>
                <a:lnTo>
                  <a:pt x="568634" y="744382"/>
                </a:lnTo>
                <a:lnTo>
                  <a:pt x="502257" y="757925"/>
                </a:lnTo>
                <a:lnTo>
                  <a:pt x="466725" y="759618"/>
                </a:lnTo>
                <a:lnTo>
                  <a:pt x="836273" y="759618"/>
                </a:lnTo>
                <a:lnTo>
                  <a:pt x="844748" y="751879"/>
                </a:lnTo>
                <a:lnTo>
                  <a:pt x="731638" y="634008"/>
                </a:lnTo>
                <a:close/>
              </a:path>
              <a:path w="1626234" h="920114">
                <a:moveTo>
                  <a:pt x="834678" y="161925"/>
                </a:moveTo>
                <a:lnTo>
                  <a:pt x="463748" y="161925"/>
                </a:lnTo>
                <a:lnTo>
                  <a:pt x="512530" y="165414"/>
                </a:lnTo>
                <a:lnTo>
                  <a:pt x="559659" y="175881"/>
                </a:lnTo>
                <a:lnTo>
                  <a:pt x="605134" y="193327"/>
                </a:lnTo>
                <a:lnTo>
                  <a:pt x="648955" y="217752"/>
                </a:lnTo>
                <a:lnTo>
                  <a:pt x="691123" y="249154"/>
                </a:lnTo>
                <a:lnTo>
                  <a:pt x="731638" y="287535"/>
                </a:lnTo>
                <a:lnTo>
                  <a:pt x="848319" y="176212"/>
                </a:lnTo>
                <a:lnTo>
                  <a:pt x="834678" y="161925"/>
                </a:lnTo>
                <a:close/>
              </a:path>
            </a:pathLst>
          </a:custGeom>
          <a:solidFill>
            <a:srgbClr val="D7B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74497" y="4849484"/>
            <a:ext cx="630555" cy="876300"/>
          </a:xfrm>
          <a:custGeom>
            <a:avLst/>
            <a:gdLst/>
            <a:ahLst/>
            <a:cxnLst/>
            <a:rect l="l" t="t" r="r" b="b"/>
            <a:pathLst>
              <a:path w="630554" h="876300">
                <a:moveTo>
                  <a:pt x="0" y="0"/>
                </a:moveTo>
                <a:lnTo>
                  <a:pt x="169068" y="0"/>
                </a:lnTo>
                <a:lnTo>
                  <a:pt x="169068" y="330398"/>
                </a:lnTo>
                <a:lnTo>
                  <a:pt x="461962" y="330398"/>
                </a:lnTo>
                <a:lnTo>
                  <a:pt x="461962" y="0"/>
                </a:lnTo>
                <a:lnTo>
                  <a:pt x="630436" y="0"/>
                </a:lnTo>
                <a:lnTo>
                  <a:pt x="630436" y="875704"/>
                </a:lnTo>
                <a:lnTo>
                  <a:pt x="461962" y="875704"/>
                </a:lnTo>
                <a:lnTo>
                  <a:pt x="461962" y="491727"/>
                </a:lnTo>
                <a:lnTo>
                  <a:pt x="169068" y="491727"/>
                </a:lnTo>
                <a:lnTo>
                  <a:pt x="169068" y="875704"/>
                </a:lnTo>
                <a:lnTo>
                  <a:pt x="0" y="87570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79135" y="4827457"/>
            <a:ext cx="848360" cy="920115"/>
          </a:xfrm>
          <a:custGeom>
            <a:avLst/>
            <a:gdLst/>
            <a:ahLst/>
            <a:cxnLst/>
            <a:rect l="l" t="t" r="r" b="b"/>
            <a:pathLst>
              <a:path w="848359" h="920114">
                <a:moveTo>
                  <a:pt x="466724" y="0"/>
                </a:moveTo>
                <a:lnTo>
                  <a:pt x="520396" y="2864"/>
                </a:lnTo>
                <a:lnTo>
                  <a:pt x="573062" y="11459"/>
                </a:lnTo>
                <a:lnTo>
                  <a:pt x="624724" y="25784"/>
                </a:lnTo>
                <a:lnTo>
                  <a:pt x="675381" y="45839"/>
                </a:lnTo>
                <a:lnTo>
                  <a:pt x="723806" y="71177"/>
                </a:lnTo>
                <a:lnTo>
                  <a:pt x="768771" y="101351"/>
                </a:lnTo>
                <a:lnTo>
                  <a:pt x="810276" y="136363"/>
                </a:lnTo>
                <a:lnTo>
                  <a:pt x="848320" y="176212"/>
                </a:lnTo>
                <a:lnTo>
                  <a:pt x="731639" y="287535"/>
                </a:lnTo>
                <a:lnTo>
                  <a:pt x="691124" y="249154"/>
                </a:lnTo>
                <a:lnTo>
                  <a:pt x="648956" y="217752"/>
                </a:lnTo>
                <a:lnTo>
                  <a:pt x="605135" y="193327"/>
                </a:lnTo>
                <a:lnTo>
                  <a:pt x="559659" y="175881"/>
                </a:lnTo>
                <a:lnTo>
                  <a:pt x="512530" y="165414"/>
                </a:lnTo>
                <a:lnTo>
                  <a:pt x="463748" y="161925"/>
                </a:lnTo>
                <a:lnTo>
                  <a:pt x="415087" y="165354"/>
                </a:lnTo>
                <a:lnTo>
                  <a:pt x="369593" y="175641"/>
                </a:lnTo>
                <a:lnTo>
                  <a:pt x="327267" y="192786"/>
                </a:lnTo>
                <a:lnTo>
                  <a:pt x="288107" y="216789"/>
                </a:lnTo>
                <a:lnTo>
                  <a:pt x="252114" y="247650"/>
                </a:lnTo>
                <a:lnTo>
                  <a:pt x="221146" y="283535"/>
                </a:lnTo>
                <a:lnTo>
                  <a:pt x="197060" y="322611"/>
                </a:lnTo>
                <a:lnTo>
                  <a:pt x="179855" y="364878"/>
                </a:lnTo>
                <a:lnTo>
                  <a:pt x="169533" y="410336"/>
                </a:lnTo>
                <a:lnTo>
                  <a:pt x="166092" y="458985"/>
                </a:lnTo>
                <a:lnTo>
                  <a:pt x="168473" y="501513"/>
                </a:lnTo>
                <a:lnTo>
                  <a:pt x="175617" y="541585"/>
                </a:lnTo>
                <a:lnTo>
                  <a:pt x="187523" y="579201"/>
                </a:lnTo>
                <a:lnTo>
                  <a:pt x="204192" y="614362"/>
                </a:lnTo>
                <a:lnTo>
                  <a:pt x="225214" y="646472"/>
                </a:lnTo>
                <a:lnTo>
                  <a:pt x="279089" y="699752"/>
                </a:lnTo>
                <a:lnTo>
                  <a:pt x="311943" y="720923"/>
                </a:lnTo>
                <a:lnTo>
                  <a:pt x="347736" y="737852"/>
                </a:lnTo>
                <a:lnTo>
                  <a:pt x="385464" y="749944"/>
                </a:lnTo>
                <a:lnTo>
                  <a:pt x="425127" y="757200"/>
                </a:lnTo>
                <a:lnTo>
                  <a:pt x="466724" y="759618"/>
                </a:lnTo>
                <a:lnTo>
                  <a:pt x="502257" y="757925"/>
                </a:lnTo>
                <a:lnTo>
                  <a:pt x="568635" y="744382"/>
                </a:lnTo>
                <a:lnTo>
                  <a:pt x="630287" y="716216"/>
                </a:lnTo>
                <a:lnTo>
                  <a:pt x="662582" y="694357"/>
                </a:lnTo>
                <a:lnTo>
                  <a:pt x="696366" y="666954"/>
                </a:lnTo>
                <a:lnTo>
                  <a:pt x="731639" y="634007"/>
                </a:lnTo>
                <a:lnTo>
                  <a:pt x="844748" y="751879"/>
                </a:lnTo>
                <a:lnTo>
                  <a:pt x="796900" y="795579"/>
                </a:lnTo>
                <a:lnTo>
                  <a:pt x="750391" y="832023"/>
                </a:lnTo>
                <a:lnTo>
                  <a:pt x="705222" y="861212"/>
                </a:lnTo>
                <a:lnTo>
                  <a:pt x="661392" y="883146"/>
                </a:lnTo>
                <a:lnTo>
                  <a:pt x="616706" y="899163"/>
                </a:lnTo>
                <a:lnTo>
                  <a:pt x="568969" y="910604"/>
                </a:lnTo>
                <a:lnTo>
                  <a:pt x="518182" y="917469"/>
                </a:lnTo>
                <a:lnTo>
                  <a:pt x="464343" y="919757"/>
                </a:lnTo>
                <a:lnTo>
                  <a:pt x="407515" y="917115"/>
                </a:lnTo>
                <a:lnTo>
                  <a:pt x="353712" y="909187"/>
                </a:lnTo>
                <a:lnTo>
                  <a:pt x="302935" y="895975"/>
                </a:lnTo>
                <a:lnTo>
                  <a:pt x="255182" y="877478"/>
                </a:lnTo>
                <a:lnTo>
                  <a:pt x="210455" y="853696"/>
                </a:lnTo>
                <a:lnTo>
                  <a:pt x="168752" y="824629"/>
                </a:lnTo>
                <a:lnTo>
                  <a:pt x="130075" y="790277"/>
                </a:lnTo>
                <a:lnTo>
                  <a:pt x="95565" y="751794"/>
                </a:lnTo>
                <a:lnTo>
                  <a:pt x="66365" y="710335"/>
                </a:lnTo>
                <a:lnTo>
                  <a:pt x="42473" y="665899"/>
                </a:lnTo>
                <a:lnTo>
                  <a:pt x="23891" y="618487"/>
                </a:lnTo>
                <a:lnTo>
                  <a:pt x="10618" y="568098"/>
                </a:lnTo>
                <a:lnTo>
                  <a:pt x="2654" y="514732"/>
                </a:lnTo>
                <a:lnTo>
                  <a:pt x="0" y="458390"/>
                </a:lnTo>
                <a:lnTo>
                  <a:pt x="2369" y="407169"/>
                </a:lnTo>
                <a:lnTo>
                  <a:pt x="9477" y="358282"/>
                </a:lnTo>
                <a:lnTo>
                  <a:pt x="21324" y="311729"/>
                </a:lnTo>
                <a:lnTo>
                  <a:pt x="37909" y="267509"/>
                </a:lnTo>
                <a:lnTo>
                  <a:pt x="59233" y="225623"/>
                </a:lnTo>
                <a:lnTo>
                  <a:pt x="84974" y="186499"/>
                </a:lnTo>
                <a:lnTo>
                  <a:pt x="114811" y="150566"/>
                </a:lnTo>
                <a:lnTo>
                  <a:pt x="148744" y="117824"/>
                </a:lnTo>
                <a:lnTo>
                  <a:pt x="186773" y="88272"/>
                </a:lnTo>
                <a:lnTo>
                  <a:pt x="228897" y="61912"/>
                </a:lnTo>
                <a:lnTo>
                  <a:pt x="273748" y="39624"/>
                </a:lnTo>
                <a:lnTo>
                  <a:pt x="319956" y="22288"/>
                </a:lnTo>
                <a:lnTo>
                  <a:pt x="367522" y="9906"/>
                </a:lnTo>
                <a:lnTo>
                  <a:pt x="416444" y="2476"/>
                </a:lnTo>
                <a:lnTo>
                  <a:pt x="466724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9900" y="3810000"/>
            <a:ext cx="2336800" cy="2273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1818" y="3632200"/>
            <a:ext cx="2483781" cy="2741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019300"/>
            <a:ext cx="4889500" cy="1892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219007"/>
            <a:ext cx="4159250" cy="13131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40"/>
              </a:spcBef>
            </a:pPr>
            <a:r>
              <a:rPr sz="4200" dirty="0"/>
              <a:t>Let’s review  </a:t>
            </a:r>
            <a:r>
              <a:rPr sz="4200" spc="-15" dirty="0"/>
              <a:t>numerical</a:t>
            </a:r>
            <a:r>
              <a:rPr sz="4200" spc="60" dirty="0"/>
              <a:t> </a:t>
            </a:r>
            <a:r>
              <a:rPr sz="4200" spc="-5" dirty="0"/>
              <a:t>order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0" y="4318000"/>
            <a:ext cx="2286000" cy="2362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3600" y="469900"/>
            <a:ext cx="508000" cy="74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746" y="459265"/>
            <a:ext cx="472064" cy="718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4746" y="459264"/>
            <a:ext cx="472440" cy="718820"/>
          </a:xfrm>
          <a:custGeom>
            <a:avLst/>
            <a:gdLst/>
            <a:ahLst/>
            <a:cxnLst/>
            <a:rect l="l" t="t" r="r" b="b"/>
            <a:pathLst>
              <a:path w="472440" h="718819">
                <a:moveTo>
                  <a:pt x="238590" y="0"/>
                </a:moveTo>
                <a:lnTo>
                  <a:pt x="278980" y="3342"/>
                </a:lnTo>
                <a:lnTo>
                  <a:pt x="315969" y="13371"/>
                </a:lnTo>
                <a:lnTo>
                  <a:pt x="379744" y="53485"/>
                </a:lnTo>
                <a:lnTo>
                  <a:pt x="422474" y="111969"/>
                </a:lnTo>
                <a:lnTo>
                  <a:pt x="436717" y="180454"/>
                </a:lnTo>
                <a:lnTo>
                  <a:pt x="435162" y="202749"/>
                </a:lnTo>
                <a:lnTo>
                  <a:pt x="422721" y="244374"/>
                </a:lnTo>
                <a:lnTo>
                  <a:pt x="397984" y="281639"/>
                </a:lnTo>
                <a:lnTo>
                  <a:pt x="361823" y="312103"/>
                </a:lnTo>
                <a:lnTo>
                  <a:pt x="339514" y="324631"/>
                </a:lnTo>
                <a:lnTo>
                  <a:pt x="368974" y="335662"/>
                </a:lnTo>
                <a:lnTo>
                  <a:pt x="417692" y="368102"/>
                </a:lnTo>
                <a:lnTo>
                  <a:pt x="452312" y="413681"/>
                </a:lnTo>
                <a:lnTo>
                  <a:pt x="469869" y="468212"/>
                </a:lnTo>
                <a:lnTo>
                  <a:pt x="472064" y="498574"/>
                </a:lnTo>
                <a:lnTo>
                  <a:pt x="467820" y="542859"/>
                </a:lnTo>
                <a:lnTo>
                  <a:pt x="455088" y="583627"/>
                </a:lnTo>
                <a:lnTo>
                  <a:pt x="433868" y="620877"/>
                </a:lnTo>
                <a:lnTo>
                  <a:pt x="404161" y="654611"/>
                </a:lnTo>
                <a:lnTo>
                  <a:pt x="367884" y="682589"/>
                </a:lnTo>
                <a:lnTo>
                  <a:pt x="326956" y="702573"/>
                </a:lnTo>
                <a:lnTo>
                  <a:pt x="281378" y="714563"/>
                </a:lnTo>
                <a:lnTo>
                  <a:pt x="231148" y="718560"/>
                </a:lnTo>
                <a:lnTo>
                  <a:pt x="183680" y="714796"/>
                </a:lnTo>
                <a:lnTo>
                  <a:pt x="140805" y="703503"/>
                </a:lnTo>
                <a:lnTo>
                  <a:pt x="102522" y="684682"/>
                </a:lnTo>
                <a:lnTo>
                  <a:pt x="68833" y="658331"/>
                </a:lnTo>
                <a:lnTo>
                  <a:pt x="40985" y="625499"/>
                </a:lnTo>
                <a:lnTo>
                  <a:pt x="20231" y="587231"/>
                </a:lnTo>
                <a:lnTo>
                  <a:pt x="6569" y="543527"/>
                </a:lnTo>
                <a:lnTo>
                  <a:pt x="0" y="494388"/>
                </a:lnTo>
                <a:lnTo>
                  <a:pt x="128829" y="494388"/>
                </a:lnTo>
                <a:lnTo>
                  <a:pt x="134279" y="519197"/>
                </a:lnTo>
                <a:lnTo>
                  <a:pt x="142258" y="540606"/>
                </a:lnTo>
                <a:lnTo>
                  <a:pt x="165803" y="573220"/>
                </a:lnTo>
                <a:lnTo>
                  <a:pt x="217210" y="597419"/>
                </a:lnTo>
                <a:lnTo>
                  <a:pt x="238125" y="599033"/>
                </a:lnTo>
                <a:lnTo>
                  <a:pt x="259940" y="597201"/>
                </a:lnTo>
                <a:lnTo>
                  <a:pt x="297728" y="582551"/>
                </a:lnTo>
                <a:lnTo>
                  <a:pt x="326826" y="554268"/>
                </a:lnTo>
                <a:lnTo>
                  <a:pt x="341825" y="518456"/>
                </a:lnTo>
                <a:lnTo>
                  <a:pt x="343700" y="498109"/>
                </a:lnTo>
                <a:lnTo>
                  <a:pt x="341171" y="475755"/>
                </a:lnTo>
                <a:lnTo>
                  <a:pt x="320939" y="436455"/>
                </a:lnTo>
                <a:lnTo>
                  <a:pt x="280767" y="405411"/>
                </a:lnTo>
                <a:lnTo>
                  <a:pt x="222399" y="388900"/>
                </a:lnTo>
                <a:lnTo>
                  <a:pt x="186500" y="386488"/>
                </a:lnTo>
                <a:lnTo>
                  <a:pt x="186500" y="274866"/>
                </a:lnTo>
                <a:lnTo>
                  <a:pt x="227486" y="269344"/>
                </a:lnTo>
                <a:lnTo>
                  <a:pt x="267367" y="254243"/>
                </a:lnTo>
                <a:lnTo>
                  <a:pt x="297903" y="220538"/>
                </a:lnTo>
                <a:lnTo>
                  <a:pt x="305097" y="189755"/>
                </a:lnTo>
                <a:lnTo>
                  <a:pt x="303876" y="176399"/>
                </a:lnTo>
                <a:lnTo>
                  <a:pt x="275041" y="135442"/>
                </a:lnTo>
                <a:lnTo>
                  <a:pt x="234404" y="125108"/>
                </a:lnTo>
                <a:lnTo>
                  <a:pt x="220771" y="126169"/>
                </a:lnTo>
                <a:lnTo>
                  <a:pt x="183709" y="142084"/>
                </a:lnTo>
                <a:lnTo>
                  <a:pt x="157635" y="173172"/>
                </a:lnTo>
                <a:lnTo>
                  <a:pt x="152548" y="186035"/>
                </a:lnTo>
                <a:lnTo>
                  <a:pt x="27440" y="186035"/>
                </a:lnTo>
                <a:lnTo>
                  <a:pt x="45927" y="117667"/>
                </a:lnTo>
                <a:lnTo>
                  <a:pt x="81855" y="64182"/>
                </a:lnTo>
                <a:lnTo>
                  <a:pt x="115022" y="36102"/>
                </a:lnTo>
                <a:lnTo>
                  <a:pt x="152200" y="16045"/>
                </a:lnTo>
                <a:lnTo>
                  <a:pt x="193389" y="4011"/>
                </a:lnTo>
                <a:lnTo>
                  <a:pt x="238590" y="0"/>
                </a:lnTo>
                <a:close/>
              </a:path>
            </a:pathLst>
          </a:custGeom>
          <a:ln w="12700">
            <a:solidFill>
              <a:srgbClr val="4A2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0600" y="3543300"/>
            <a:ext cx="495300" cy="787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2700" y="762000"/>
            <a:ext cx="1803400" cy="2120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1300" y="5867400"/>
            <a:ext cx="1143000" cy="825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967" y="5912880"/>
            <a:ext cx="1017090" cy="7013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30601" y="1571356"/>
            <a:ext cx="993371" cy="718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51684" y="1976144"/>
            <a:ext cx="187107" cy="1982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73761" y="1695070"/>
            <a:ext cx="220979" cy="474345"/>
          </a:xfrm>
          <a:custGeom>
            <a:avLst/>
            <a:gdLst/>
            <a:ahLst/>
            <a:cxnLst/>
            <a:rect l="l" t="t" r="r" b="b"/>
            <a:pathLst>
              <a:path w="220979" h="474344">
                <a:moveTo>
                  <a:pt x="111156" y="0"/>
                </a:moveTo>
                <a:lnTo>
                  <a:pt x="65809" y="11903"/>
                </a:lnTo>
                <a:lnTo>
                  <a:pt x="29998" y="49938"/>
                </a:lnTo>
                <a:lnTo>
                  <a:pt x="13487" y="93947"/>
                </a:lnTo>
                <a:lnTo>
                  <a:pt x="3371" y="157548"/>
                </a:lnTo>
                <a:lnTo>
                  <a:pt x="842" y="198330"/>
                </a:lnTo>
                <a:lnTo>
                  <a:pt x="0" y="245101"/>
                </a:lnTo>
                <a:lnTo>
                  <a:pt x="1933" y="304966"/>
                </a:lnTo>
                <a:lnTo>
                  <a:pt x="7732" y="354803"/>
                </a:lnTo>
                <a:lnTo>
                  <a:pt x="17397" y="394612"/>
                </a:lnTo>
                <a:lnTo>
                  <a:pt x="47540" y="446062"/>
                </a:lnTo>
                <a:lnTo>
                  <a:pt x="87654" y="470828"/>
                </a:lnTo>
                <a:lnTo>
                  <a:pt x="111156" y="473924"/>
                </a:lnTo>
                <a:lnTo>
                  <a:pt x="133654" y="470988"/>
                </a:lnTo>
                <a:lnTo>
                  <a:pt x="171326" y="447501"/>
                </a:lnTo>
                <a:lnTo>
                  <a:pt x="201354" y="393813"/>
                </a:lnTo>
                <a:lnTo>
                  <a:pt x="211964" y="351141"/>
                </a:lnTo>
                <a:lnTo>
                  <a:pt x="218330" y="298935"/>
                </a:lnTo>
                <a:lnTo>
                  <a:pt x="220452" y="237194"/>
                </a:lnTo>
                <a:lnTo>
                  <a:pt x="218548" y="174989"/>
                </a:lnTo>
                <a:lnTo>
                  <a:pt x="212835" y="123248"/>
                </a:lnTo>
                <a:lnTo>
                  <a:pt x="203315" y="81971"/>
                </a:lnTo>
                <a:lnTo>
                  <a:pt x="173637" y="28777"/>
                </a:lnTo>
                <a:lnTo>
                  <a:pt x="134221" y="3197"/>
                </a:lnTo>
                <a:lnTo>
                  <a:pt x="111156" y="0"/>
                </a:lnTo>
                <a:close/>
              </a:path>
            </a:pathLst>
          </a:custGeom>
          <a:ln w="12700">
            <a:solidFill>
              <a:srgbClr val="66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43536" y="1571357"/>
            <a:ext cx="480695" cy="718820"/>
          </a:xfrm>
          <a:custGeom>
            <a:avLst/>
            <a:gdLst/>
            <a:ahLst/>
            <a:cxnLst/>
            <a:rect l="l" t="t" r="r" b="b"/>
            <a:pathLst>
              <a:path w="480695" h="718819">
                <a:moveTo>
                  <a:pt x="238125" y="0"/>
                </a:moveTo>
                <a:lnTo>
                  <a:pt x="307829" y="9185"/>
                </a:lnTo>
                <a:lnTo>
                  <a:pt x="367186" y="36741"/>
                </a:lnTo>
                <a:lnTo>
                  <a:pt x="415206" y="83192"/>
                </a:lnTo>
                <a:lnTo>
                  <a:pt x="450902" y="149060"/>
                </a:lnTo>
                <a:lnTo>
                  <a:pt x="463823" y="190555"/>
                </a:lnTo>
                <a:lnTo>
                  <a:pt x="473052" y="239462"/>
                </a:lnTo>
                <a:lnTo>
                  <a:pt x="478589" y="295781"/>
                </a:lnTo>
                <a:lnTo>
                  <a:pt x="480435" y="359512"/>
                </a:lnTo>
                <a:lnTo>
                  <a:pt x="478560" y="423869"/>
                </a:lnTo>
                <a:lnTo>
                  <a:pt x="472936" y="480668"/>
                </a:lnTo>
                <a:lnTo>
                  <a:pt x="463561" y="529909"/>
                </a:lnTo>
                <a:lnTo>
                  <a:pt x="450437" y="571593"/>
                </a:lnTo>
                <a:lnTo>
                  <a:pt x="434144" y="606983"/>
                </a:lnTo>
                <a:lnTo>
                  <a:pt x="393798" y="662677"/>
                </a:lnTo>
                <a:lnTo>
                  <a:pt x="342740" y="698547"/>
                </a:lnTo>
                <a:lnTo>
                  <a:pt x="278791" y="716336"/>
                </a:lnTo>
                <a:lnTo>
                  <a:pt x="241845" y="718560"/>
                </a:lnTo>
                <a:lnTo>
                  <a:pt x="204783" y="716322"/>
                </a:lnTo>
                <a:lnTo>
                  <a:pt x="139904" y="698416"/>
                </a:lnTo>
                <a:lnTo>
                  <a:pt x="87232" y="662517"/>
                </a:lnTo>
                <a:lnTo>
                  <a:pt x="46072" y="608102"/>
                </a:lnTo>
                <a:lnTo>
                  <a:pt x="16743" y="533543"/>
                </a:lnTo>
                <a:lnTo>
                  <a:pt x="7441" y="485435"/>
                </a:lnTo>
                <a:lnTo>
                  <a:pt x="1860" y="429595"/>
                </a:lnTo>
                <a:lnTo>
                  <a:pt x="0" y="366024"/>
                </a:lnTo>
                <a:lnTo>
                  <a:pt x="1614" y="306118"/>
                </a:lnTo>
                <a:lnTo>
                  <a:pt x="6459" y="251974"/>
                </a:lnTo>
                <a:lnTo>
                  <a:pt x="14533" y="203592"/>
                </a:lnTo>
                <a:lnTo>
                  <a:pt x="25838" y="160972"/>
                </a:lnTo>
                <a:lnTo>
                  <a:pt x="40372" y="124113"/>
                </a:lnTo>
                <a:lnTo>
                  <a:pt x="93627" y="52322"/>
                </a:lnTo>
                <a:lnTo>
                  <a:pt x="135456" y="23254"/>
                </a:lnTo>
                <a:lnTo>
                  <a:pt x="183622" y="5813"/>
                </a:lnTo>
                <a:lnTo>
                  <a:pt x="238125" y="0"/>
                </a:lnTo>
                <a:close/>
              </a:path>
            </a:pathLst>
          </a:custGeom>
          <a:ln w="12700">
            <a:solidFill>
              <a:srgbClr val="66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30600" y="1571357"/>
            <a:ext cx="429895" cy="718820"/>
          </a:xfrm>
          <a:custGeom>
            <a:avLst/>
            <a:gdLst/>
            <a:ahLst/>
            <a:cxnLst/>
            <a:rect l="l" t="t" r="r" b="b"/>
            <a:pathLst>
              <a:path w="429895" h="718819">
                <a:moveTo>
                  <a:pt x="229288" y="0"/>
                </a:moveTo>
                <a:lnTo>
                  <a:pt x="339979" y="55345"/>
                </a:lnTo>
                <a:lnTo>
                  <a:pt x="220451" y="287889"/>
                </a:lnTo>
                <a:lnTo>
                  <a:pt x="262309" y="291784"/>
                </a:lnTo>
                <a:lnTo>
                  <a:pt x="300911" y="303469"/>
                </a:lnTo>
                <a:lnTo>
                  <a:pt x="336258" y="322945"/>
                </a:lnTo>
                <a:lnTo>
                  <a:pt x="368349" y="350211"/>
                </a:lnTo>
                <a:lnTo>
                  <a:pt x="395004" y="383261"/>
                </a:lnTo>
                <a:lnTo>
                  <a:pt x="414044" y="420090"/>
                </a:lnTo>
                <a:lnTo>
                  <a:pt x="425468" y="460698"/>
                </a:lnTo>
                <a:lnTo>
                  <a:pt x="429276" y="505085"/>
                </a:lnTo>
                <a:lnTo>
                  <a:pt x="425366" y="548033"/>
                </a:lnTo>
                <a:lnTo>
                  <a:pt x="413637" y="587580"/>
                </a:lnTo>
                <a:lnTo>
                  <a:pt x="394089" y="623726"/>
                </a:lnTo>
                <a:lnTo>
                  <a:pt x="366721" y="656471"/>
                </a:lnTo>
                <a:lnTo>
                  <a:pt x="333831" y="683635"/>
                </a:lnTo>
                <a:lnTo>
                  <a:pt x="297714" y="703038"/>
                </a:lnTo>
                <a:lnTo>
                  <a:pt x="258370" y="714679"/>
                </a:lnTo>
                <a:lnTo>
                  <a:pt x="215800" y="718560"/>
                </a:lnTo>
                <a:lnTo>
                  <a:pt x="171457" y="714534"/>
                </a:lnTo>
                <a:lnTo>
                  <a:pt x="130980" y="702456"/>
                </a:lnTo>
                <a:lnTo>
                  <a:pt x="94369" y="682327"/>
                </a:lnTo>
                <a:lnTo>
                  <a:pt x="61624" y="654146"/>
                </a:lnTo>
                <a:lnTo>
                  <a:pt x="34663" y="620761"/>
                </a:lnTo>
                <a:lnTo>
                  <a:pt x="15406" y="585022"/>
                </a:lnTo>
                <a:lnTo>
                  <a:pt x="3851" y="546928"/>
                </a:lnTo>
                <a:lnTo>
                  <a:pt x="0" y="506480"/>
                </a:lnTo>
                <a:lnTo>
                  <a:pt x="595" y="490638"/>
                </a:lnTo>
                <a:lnTo>
                  <a:pt x="9534" y="442763"/>
                </a:lnTo>
                <a:lnTo>
                  <a:pt x="25289" y="402068"/>
                </a:lnTo>
                <a:lnTo>
                  <a:pt x="53485" y="344165"/>
                </a:lnTo>
                <a:lnTo>
                  <a:pt x="229288" y="0"/>
                </a:lnTo>
                <a:close/>
              </a:path>
            </a:pathLst>
          </a:custGeom>
          <a:ln w="12700">
            <a:solidFill>
              <a:srgbClr val="66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13300" y="647700"/>
            <a:ext cx="990600" cy="762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01918" y="641272"/>
            <a:ext cx="952444" cy="7185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1918" y="658480"/>
            <a:ext cx="270510" cy="684530"/>
          </a:xfrm>
          <a:custGeom>
            <a:avLst/>
            <a:gdLst/>
            <a:ahLst/>
            <a:cxnLst/>
            <a:rect l="l" t="t" r="r" b="b"/>
            <a:pathLst>
              <a:path w="270510" h="684530">
                <a:moveTo>
                  <a:pt x="75344" y="0"/>
                </a:moveTo>
                <a:lnTo>
                  <a:pt x="270216" y="0"/>
                </a:lnTo>
                <a:lnTo>
                  <a:pt x="270216" y="684144"/>
                </a:lnTo>
                <a:lnTo>
                  <a:pt x="140921" y="684144"/>
                </a:lnTo>
                <a:lnTo>
                  <a:pt x="140921" y="122318"/>
                </a:lnTo>
                <a:lnTo>
                  <a:pt x="0" y="122318"/>
                </a:lnTo>
                <a:lnTo>
                  <a:pt x="75344" y="0"/>
                </a:lnTo>
                <a:close/>
              </a:path>
            </a:pathLst>
          </a:custGeom>
          <a:ln w="12700">
            <a:solidFill>
              <a:srgbClr val="4A2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82298" y="641272"/>
            <a:ext cx="472440" cy="718820"/>
          </a:xfrm>
          <a:custGeom>
            <a:avLst/>
            <a:gdLst/>
            <a:ahLst/>
            <a:cxnLst/>
            <a:rect l="l" t="t" r="r" b="b"/>
            <a:pathLst>
              <a:path w="472439" h="718819">
                <a:moveTo>
                  <a:pt x="238590" y="0"/>
                </a:moveTo>
                <a:lnTo>
                  <a:pt x="278979" y="3342"/>
                </a:lnTo>
                <a:lnTo>
                  <a:pt x="315968" y="13371"/>
                </a:lnTo>
                <a:lnTo>
                  <a:pt x="379744" y="53485"/>
                </a:lnTo>
                <a:lnTo>
                  <a:pt x="422473" y="111969"/>
                </a:lnTo>
                <a:lnTo>
                  <a:pt x="436717" y="180454"/>
                </a:lnTo>
                <a:lnTo>
                  <a:pt x="435162" y="202749"/>
                </a:lnTo>
                <a:lnTo>
                  <a:pt x="422721" y="244374"/>
                </a:lnTo>
                <a:lnTo>
                  <a:pt x="397983" y="281639"/>
                </a:lnTo>
                <a:lnTo>
                  <a:pt x="361823" y="312103"/>
                </a:lnTo>
                <a:lnTo>
                  <a:pt x="339514" y="324631"/>
                </a:lnTo>
                <a:lnTo>
                  <a:pt x="368974" y="335662"/>
                </a:lnTo>
                <a:lnTo>
                  <a:pt x="417692" y="368102"/>
                </a:lnTo>
                <a:lnTo>
                  <a:pt x="452312" y="413681"/>
                </a:lnTo>
                <a:lnTo>
                  <a:pt x="469869" y="468212"/>
                </a:lnTo>
                <a:lnTo>
                  <a:pt x="472064" y="498574"/>
                </a:lnTo>
                <a:lnTo>
                  <a:pt x="467820" y="542859"/>
                </a:lnTo>
                <a:lnTo>
                  <a:pt x="455088" y="583627"/>
                </a:lnTo>
                <a:lnTo>
                  <a:pt x="433868" y="620877"/>
                </a:lnTo>
                <a:lnTo>
                  <a:pt x="404161" y="654611"/>
                </a:lnTo>
                <a:lnTo>
                  <a:pt x="367884" y="682589"/>
                </a:lnTo>
                <a:lnTo>
                  <a:pt x="326956" y="702573"/>
                </a:lnTo>
                <a:lnTo>
                  <a:pt x="281378" y="714563"/>
                </a:lnTo>
                <a:lnTo>
                  <a:pt x="231148" y="718560"/>
                </a:lnTo>
                <a:lnTo>
                  <a:pt x="183680" y="714796"/>
                </a:lnTo>
                <a:lnTo>
                  <a:pt x="140805" y="703503"/>
                </a:lnTo>
                <a:lnTo>
                  <a:pt x="102522" y="684682"/>
                </a:lnTo>
                <a:lnTo>
                  <a:pt x="68833" y="658331"/>
                </a:lnTo>
                <a:lnTo>
                  <a:pt x="40985" y="625499"/>
                </a:lnTo>
                <a:lnTo>
                  <a:pt x="20231" y="587231"/>
                </a:lnTo>
                <a:lnTo>
                  <a:pt x="6569" y="543527"/>
                </a:lnTo>
                <a:lnTo>
                  <a:pt x="0" y="494388"/>
                </a:lnTo>
                <a:lnTo>
                  <a:pt x="128829" y="494388"/>
                </a:lnTo>
                <a:lnTo>
                  <a:pt x="134279" y="519197"/>
                </a:lnTo>
                <a:lnTo>
                  <a:pt x="142258" y="540606"/>
                </a:lnTo>
                <a:lnTo>
                  <a:pt x="165803" y="573220"/>
                </a:lnTo>
                <a:lnTo>
                  <a:pt x="217210" y="597419"/>
                </a:lnTo>
                <a:lnTo>
                  <a:pt x="238125" y="599033"/>
                </a:lnTo>
                <a:lnTo>
                  <a:pt x="259940" y="597201"/>
                </a:lnTo>
                <a:lnTo>
                  <a:pt x="297729" y="582551"/>
                </a:lnTo>
                <a:lnTo>
                  <a:pt x="326825" y="554268"/>
                </a:lnTo>
                <a:lnTo>
                  <a:pt x="341824" y="518456"/>
                </a:lnTo>
                <a:lnTo>
                  <a:pt x="343699" y="498109"/>
                </a:lnTo>
                <a:lnTo>
                  <a:pt x="341170" y="475755"/>
                </a:lnTo>
                <a:lnTo>
                  <a:pt x="320939" y="436455"/>
                </a:lnTo>
                <a:lnTo>
                  <a:pt x="280767" y="405411"/>
                </a:lnTo>
                <a:lnTo>
                  <a:pt x="222399" y="388900"/>
                </a:lnTo>
                <a:lnTo>
                  <a:pt x="186500" y="386488"/>
                </a:lnTo>
                <a:lnTo>
                  <a:pt x="186500" y="274866"/>
                </a:lnTo>
                <a:lnTo>
                  <a:pt x="227486" y="269344"/>
                </a:lnTo>
                <a:lnTo>
                  <a:pt x="267367" y="254243"/>
                </a:lnTo>
                <a:lnTo>
                  <a:pt x="297903" y="220538"/>
                </a:lnTo>
                <a:lnTo>
                  <a:pt x="305097" y="189755"/>
                </a:lnTo>
                <a:lnTo>
                  <a:pt x="303876" y="176399"/>
                </a:lnTo>
                <a:lnTo>
                  <a:pt x="275041" y="135442"/>
                </a:lnTo>
                <a:lnTo>
                  <a:pt x="234404" y="125108"/>
                </a:lnTo>
                <a:lnTo>
                  <a:pt x="220771" y="126169"/>
                </a:lnTo>
                <a:lnTo>
                  <a:pt x="183709" y="142084"/>
                </a:lnTo>
                <a:lnTo>
                  <a:pt x="157635" y="173172"/>
                </a:lnTo>
                <a:lnTo>
                  <a:pt x="152548" y="186035"/>
                </a:lnTo>
                <a:lnTo>
                  <a:pt x="27440" y="186035"/>
                </a:lnTo>
                <a:lnTo>
                  <a:pt x="45927" y="117667"/>
                </a:lnTo>
                <a:lnTo>
                  <a:pt x="81855" y="64182"/>
                </a:lnTo>
                <a:lnTo>
                  <a:pt x="115021" y="36102"/>
                </a:lnTo>
                <a:lnTo>
                  <a:pt x="152199" y="16045"/>
                </a:lnTo>
                <a:lnTo>
                  <a:pt x="193389" y="4011"/>
                </a:lnTo>
                <a:lnTo>
                  <a:pt x="238590" y="0"/>
                </a:lnTo>
                <a:close/>
              </a:path>
            </a:pathLst>
          </a:custGeom>
          <a:ln w="12700">
            <a:solidFill>
              <a:srgbClr val="4A2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02400" y="5435600"/>
            <a:ext cx="1092200" cy="812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20033" y="5452167"/>
            <a:ext cx="1003300" cy="718820"/>
          </a:xfrm>
          <a:custGeom>
            <a:avLst/>
            <a:gdLst/>
            <a:ahLst/>
            <a:cxnLst/>
            <a:rect l="l" t="t" r="r" b="b"/>
            <a:pathLst>
              <a:path w="1003300" h="718820">
                <a:moveTo>
                  <a:pt x="426021" y="560896"/>
                </a:moveTo>
                <a:lnTo>
                  <a:pt x="298587" y="560896"/>
                </a:lnTo>
                <a:lnTo>
                  <a:pt x="298587" y="701352"/>
                </a:lnTo>
                <a:lnTo>
                  <a:pt x="426021" y="701352"/>
                </a:lnTo>
                <a:lnTo>
                  <a:pt x="426021" y="560896"/>
                </a:lnTo>
                <a:close/>
              </a:path>
              <a:path w="1003300" h="718820">
                <a:moveTo>
                  <a:pt x="426021" y="0"/>
                </a:moveTo>
                <a:lnTo>
                  <a:pt x="295796" y="0"/>
                </a:lnTo>
                <a:lnTo>
                  <a:pt x="0" y="440438"/>
                </a:lnTo>
                <a:lnTo>
                  <a:pt x="0" y="560896"/>
                </a:lnTo>
                <a:lnTo>
                  <a:pt x="486947" y="560896"/>
                </a:lnTo>
                <a:lnTo>
                  <a:pt x="486947" y="440438"/>
                </a:lnTo>
                <a:lnTo>
                  <a:pt x="142317" y="440438"/>
                </a:lnTo>
                <a:lnTo>
                  <a:pt x="298587" y="211150"/>
                </a:lnTo>
                <a:lnTo>
                  <a:pt x="426021" y="211150"/>
                </a:lnTo>
                <a:lnTo>
                  <a:pt x="426021" y="0"/>
                </a:lnTo>
                <a:close/>
              </a:path>
              <a:path w="1003300" h="718820">
                <a:moveTo>
                  <a:pt x="426021" y="211150"/>
                </a:moveTo>
                <a:lnTo>
                  <a:pt x="298587" y="211150"/>
                </a:lnTo>
                <a:lnTo>
                  <a:pt x="298587" y="440438"/>
                </a:lnTo>
                <a:lnTo>
                  <a:pt x="426021" y="440438"/>
                </a:lnTo>
                <a:lnTo>
                  <a:pt x="426021" y="211150"/>
                </a:lnTo>
                <a:close/>
              </a:path>
              <a:path w="1003300" h="718820">
                <a:moveTo>
                  <a:pt x="672927" y="532526"/>
                </a:moveTo>
                <a:lnTo>
                  <a:pt x="536191" y="532526"/>
                </a:lnTo>
                <a:lnTo>
                  <a:pt x="548675" y="573511"/>
                </a:lnTo>
                <a:lnTo>
                  <a:pt x="566538" y="609846"/>
                </a:lnTo>
                <a:lnTo>
                  <a:pt x="589821" y="641618"/>
                </a:lnTo>
                <a:lnTo>
                  <a:pt x="618511" y="668796"/>
                </a:lnTo>
                <a:lnTo>
                  <a:pt x="651445" y="690568"/>
                </a:lnTo>
                <a:lnTo>
                  <a:pt x="687461" y="706120"/>
                </a:lnTo>
                <a:lnTo>
                  <a:pt x="726557" y="715450"/>
                </a:lnTo>
                <a:lnTo>
                  <a:pt x="768734" y="718561"/>
                </a:lnTo>
                <a:lnTo>
                  <a:pt x="815723" y="714273"/>
                </a:lnTo>
                <a:lnTo>
                  <a:pt x="859020" y="701411"/>
                </a:lnTo>
                <a:lnTo>
                  <a:pt x="898625" y="679973"/>
                </a:lnTo>
                <a:lnTo>
                  <a:pt x="934538" y="649960"/>
                </a:lnTo>
                <a:lnTo>
                  <a:pt x="964347" y="613698"/>
                </a:lnTo>
                <a:lnTo>
                  <a:pt x="972857" y="597638"/>
                </a:lnTo>
                <a:lnTo>
                  <a:pt x="771525" y="597638"/>
                </a:lnTo>
                <a:lnTo>
                  <a:pt x="756279" y="596606"/>
                </a:lnTo>
                <a:lnTo>
                  <a:pt x="714552" y="581127"/>
                </a:lnTo>
                <a:lnTo>
                  <a:pt x="681458" y="547597"/>
                </a:lnTo>
                <a:lnTo>
                  <a:pt x="672927" y="532526"/>
                </a:lnTo>
                <a:close/>
              </a:path>
              <a:path w="1003300" h="718820">
                <a:moveTo>
                  <a:pt x="980710" y="378116"/>
                </a:moveTo>
                <a:lnTo>
                  <a:pt x="778967" y="378116"/>
                </a:lnTo>
                <a:lnTo>
                  <a:pt x="798224" y="380020"/>
                </a:lnTo>
                <a:lnTo>
                  <a:pt x="815999" y="385732"/>
                </a:lnTo>
                <a:lnTo>
                  <a:pt x="847102" y="408580"/>
                </a:lnTo>
                <a:lnTo>
                  <a:pt x="868205" y="443287"/>
                </a:lnTo>
                <a:lnTo>
                  <a:pt x="875240" y="486482"/>
                </a:lnTo>
                <a:lnTo>
                  <a:pt x="873351" y="509794"/>
                </a:lnTo>
                <a:lnTo>
                  <a:pt x="858235" y="549792"/>
                </a:lnTo>
                <a:lnTo>
                  <a:pt x="829080" y="580110"/>
                </a:lnTo>
                <a:lnTo>
                  <a:pt x="792338" y="595690"/>
                </a:lnTo>
                <a:lnTo>
                  <a:pt x="771525" y="597638"/>
                </a:lnTo>
                <a:lnTo>
                  <a:pt x="972857" y="597638"/>
                </a:lnTo>
                <a:lnTo>
                  <a:pt x="985648" y="573482"/>
                </a:lnTo>
                <a:lnTo>
                  <a:pt x="998415" y="529401"/>
                </a:lnTo>
                <a:lnTo>
                  <a:pt x="1002673" y="481366"/>
                </a:lnTo>
                <a:lnTo>
                  <a:pt x="998822" y="434058"/>
                </a:lnTo>
                <a:lnTo>
                  <a:pt x="987267" y="391197"/>
                </a:lnTo>
                <a:lnTo>
                  <a:pt x="980710" y="378116"/>
                </a:lnTo>
                <a:close/>
              </a:path>
              <a:path w="1003300" h="718820">
                <a:moveTo>
                  <a:pt x="993372" y="17208"/>
                </a:moveTo>
                <a:lnTo>
                  <a:pt x="672927" y="17208"/>
                </a:lnTo>
                <a:lnTo>
                  <a:pt x="590141" y="397185"/>
                </a:lnTo>
                <a:lnTo>
                  <a:pt x="696180" y="420904"/>
                </a:lnTo>
                <a:lnTo>
                  <a:pt x="706224" y="410876"/>
                </a:lnTo>
                <a:lnTo>
                  <a:pt x="716354" y="402185"/>
                </a:lnTo>
                <a:lnTo>
                  <a:pt x="757747" y="380791"/>
                </a:lnTo>
                <a:lnTo>
                  <a:pt x="778967" y="378116"/>
                </a:lnTo>
                <a:lnTo>
                  <a:pt x="980710" y="378116"/>
                </a:lnTo>
                <a:lnTo>
                  <a:pt x="968010" y="352784"/>
                </a:lnTo>
                <a:lnTo>
                  <a:pt x="941049" y="318818"/>
                </a:lnTo>
                <a:lnTo>
                  <a:pt x="908275" y="291043"/>
                </a:lnTo>
                <a:lnTo>
                  <a:pt x="871577" y="271204"/>
                </a:lnTo>
                <a:lnTo>
                  <a:pt x="839634" y="261844"/>
                </a:lnTo>
                <a:lnTo>
                  <a:pt x="742224" y="261844"/>
                </a:lnTo>
                <a:lnTo>
                  <a:pt x="770130" y="137201"/>
                </a:lnTo>
                <a:lnTo>
                  <a:pt x="993372" y="137201"/>
                </a:lnTo>
                <a:lnTo>
                  <a:pt x="993372" y="17208"/>
                </a:lnTo>
                <a:close/>
              </a:path>
              <a:path w="1003300" h="718820">
                <a:moveTo>
                  <a:pt x="786408" y="255333"/>
                </a:moveTo>
                <a:lnTo>
                  <a:pt x="779586" y="255333"/>
                </a:lnTo>
                <a:lnTo>
                  <a:pt x="772455" y="255876"/>
                </a:lnTo>
                <a:lnTo>
                  <a:pt x="757572" y="258046"/>
                </a:lnTo>
                <a:lnTo>
                  <a:pt x="749976" y="259674"/>
                </a:lnTo>
                <a:lnTo>
                  <a:pt x="742224" y="261844"/>
                </a:lnTo>
                <a:lnTo>
                  <a:pt x="839634" y="261844"/>
                </a:lnTo>
                <a:lnTo>
                  <a:pt x="830954" y="259301"/>
                </a:lnTo>
                <a:lnTo>
                  <a:pt x="786408" y="255333"/>
                </a:lnTo>
                <a:close/>
              </a:path>
            </a:pathLst>
          </a:custGeom>
          <a:solidFill>
            <a:srgbClr val="45A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62350" y="5663317"/>
            <a:ext cx="156845" cy="229870"/>
          </a:xfrm>
          <a:custGeom>
            <a:avLst/>
            <a:gdLst/>
            <a:ahLst/>
            <a:cxnLst/>
            <a:rect l="l" t="t" r="r" b="b"/>
            <a:pathLst>
              <a:path w="156845" h="229870">
                <a:moveTo>
                  <a:pt x="156269" y="0"/>
                </a:moveTo>
                <a:lnTo>
                  <a:pt x="0" y="229288"/>
                </a:lnTo>
                <a:lnTo>
                  <a:pt x="156269" y="229288"/>
                </a:lnTo>
                <a:lnTo>
                  <a:pt x="156269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56224" y="5469375"/>
            <a:ext cx="466725" cy="701675"/>
          </a:xfrm>
          <a:custGeom>
            <a:avLst/>
            <a:gdLst/>
            <a:ahLst/>
            <a:cxnLst/>
            <a:rect l="l" t="t" r="r" b="b"/>
            <a:pathLst>
              <a:path w="466725" h="701675">
                <a:moveTo>
                  <a:pt x="136735" y="0"/>
                </a:moveTo>
                <a:lnTo>
                  <a:pt x="457181" y="0"/>
                </a:lnTo>
                <a:lnTo>
                  <a:pt x="457181" y="119992"/>
                </a:lnTo>
                <a:lnTo>
                  <a:pt x="233939" y="119992"/>
                </a:lnTo>
                <a:lnTo>
                  <a:pt x="206034" y="244636"/>
                </a:lnTo>
                <a:lnTo>
                  <a:pt x="243396" y="238124"/>
                </a:lnTo>
                <a:lnTo>
                  <a:pt x="250217" y="238124"/>
                </a:lnTo>
                <a:lnTo>
                  <a:pt x="294763" y="242092"/>
                </a:lnTo>
                <a:lnTo>
                  <a:pt x="335386" y="253996"/>
                </a:lnTo>
                <a:lnTo>
                  <a:pt x="372084" y="273835"/>
                </a:lnTo>
                <a:lnTo>
                  <a:pt x="404859" y="301609"/>
                </a:lnTo>
                <a:lnTo>
                  <a:pt x="431819" y="335575"/>
                </a:lnTo>
                <a:lnTo>
                  <a:pt x="451077" y="373988"/>
                </a:lnTo>
                <a:lnTo>
                  <a:pt x="462631" y="416849"/>
                </a:lnTo>
                <a:lnTo>
                  <a:pt x="466483" y="464157"/>
                </a:lnTo>
                <a:lnTo>
                  <a:pt x="462224" y="512192"/>
                </a:lnTo>
                <a:lnTo>
                  <a:pt x="449449" y="556303"/>
                </a:lnTo>
                <a:lnTo>
                  <a:pt x="428157" y="596489"/>
                </a:lnTo>
                <a:lnTo>
                  <a:pt x="398347" y="632752"/>
                </a:lnTo>
                <a:lnTo>
                  <a:pt x="362434" y="662764"/>
                </a:lnTo>
                <a:lnTo>
                  <a:pt x="322829" y="684202"/>
                </a:lnTo>
                <a:lnTo>
                  <a:pt x="279532" y="697065"/>
                </a:lnTo>
                <a:lnTo>
                  <a:pt x="232543" y="701352"/>
                </a:lnTo>
                <a:lnTo>
                  <a:pt x="190366" y="698242"/>
                </a:lnTo>
                <a:lnTo>
                  <a:pt x="151269" y="688911"/>
                </a:lnTo>
                <a:lnTo>
                  <a:pt x="115254" y="673360"/>
                </a:lnTo>
                <a:lnTo>
                  <a:pt x="82320" y="651588"/>
                </a:lnTo>
                <a:lnTo>
                  <a:pt x="53630" y="624409"/>
                </a:lnTo>
                <a:lnTo>
                  <a:pt x="30347" y="592638"/>
                </a:lnTo>
                <a:lnTo>
                  <a:pt x="12470" y="556274"/>
                </a:lnTo>
                <a:lnTo>
                  <a:pt x="0" y="515317"/>
                </a:lnTo>
                <a:lnTo>
                  <a:pt x="136735" y="515317"/>
                </a:lnTo>
                <a:lnTo>
                  <a:pt x="145267" y="530389"/>
                </a:lnTo>
                <a:lnTo>
                  <a:pt x="155048" y="543513"/>
                </a:lnTo>
                <a:lnTo>
                  <a:pt x="191601" y="571142"/>
                </a:lnTo>
                <a:lnTo>
                  <a:pt x="235334" y="580429"/>
                </a:lnTo>
                <a:lnTo>
                  <a:pt x="256147" y="578482"/>
                </a:lnTo>
                <a:lnTo>
                  <a:pt x="292889" y="562901"/>
                </a:lnTo>
                <a:lnTo>
                  <a:pt x="322044" y="532583"/>
                </a:lnTo>
                <a:lnTo>
                  <a:pt x="337159" y="492586"/>
                </a:lnTo>
                <a:lnTo>
                  <a:pt x="339049" y="469273"/>
                </a:lnTo>
                <a:lnTo>
                  <a:pt x="337290" y="446615"/>
                </a:lnTo>
                <a:lnTo>
                  <a:pt x="323221" y="407664"/>
                </a:lnTo>
                <a:lnTo>
                  <a:pt x="296101" y="378043"/>
                </a:lnTo>
                <a:lnTo>
                  <a:pt x="242775" y="360908"/>
                </a:lnTo>
                <a:lnTo>
                  <a:pt x="232122" y="361576"/>
                </a:lnTo>
                <a:lnTo>
                  <a:pt x="190380" y="377622"/>
                </a:lnTo>
                <a:lnTo>
                  <a:pt x="159990" y="403696"/>
                </a:lnTo>
                <a:lnTo>
                  <a:pt x="53950" y="379976"/>
                </a:lnTo>
                <a:lnTo>
                  <a:pt x="136735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20033" y="5452167"/>
            <a:ext cx="487045" cy="701675"/>
          </a:xfrm>
          <a:custGeom>
            <a:avLst/>
            <a:gdLst/>
            <a:ahLst/>
            <a:cxnLst/>
            <a:rect l="l" t="t" r="r" b="b"/>
            <a:pathLst>
              <a:path w="487045" h="701675">
                <a:moveTo>
                  <a:pt x="295795" y="0"/>
                </a:moveTo>
                <a:lnTo>
                  <a:pt x="426020" y="0"/>
                </a:lnTo>
                <a:lnTo>
                  <a:pt x="426020" y="440438"/>
                </a:lnTo>
                <a:lnTo>
                  <a:pt x="486947" y="440438"/>
                </a:lnTo>
                <a:lnTo>
                  <a:pt x="486947" y="560896"/>
                </a:lnTo>
                <a:lnTo>
                  <a:pt x="426020" y="560896"/>
                </a:lnTo>
                <a:lnTo>
                  <a:pt x="426020" y="701352"/>
                </a:lnTo>
                <a:lnTo>
                  <a:pt x="298586" y="701352"/>
                </a:lnTo>
                <a:lnTo>
                  <a:pt x="298586" y="560896"/>
                </a:lnTo>
                <a:lnTo>
                  <a:pt x="0" y="560896"/>
                </a:lnTo>
                <a:lnTo>
                  <a:pt x="0" y="440438"/>
                </a:lnTo>
                <a:lnTo>
                  <a:pt x="295795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7800" y="1778000"/>
            <a:ext cx="927100" cy="762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67200" y="3606800"/>
            <a:ext cx="1143000" cy="863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42941" y="3656675"/>
            <a:ext cx="994410" cy="718820"/>
          </a:xfrm>
          <a:custGeom>
            <a:avLst/>
            <a:gdLst/>
            <a:ahLst/>
            <a:cxnLst/>
            <a:rect l="l" t="t" r="r" b="b"/>
            <a:pathLst>
              <a:path w="994410" h="718820">
                <a:moveTo>
                  <a:pt x="664090" y="532526"/>
                </a:moveTo>
                <a:lnTo>
                  <a:pt x="527354" y="532526"/>
                </a:lnTo>
                <a:lnTo>
                  <a:pt x="539838" y="573511"/>
                </a:lnTo>
                <a:lnTo>
                  <a:pt x="557701" y="609846"/>
                </a:lnTo>
                <a:lnTo>
                  <a:pt x="580984" y="641617"/>
                </a:lnTo>
                <a:lnTo>
                  <a:pt x="609674" y="668795"/>
                </a:lnTo>
                <a:lnTo>
                  <a:pt x="642609" y="690568"/>
                </a:lnTo>
                <a:lnTo>
                  <a:pt x="678624" y="706120"/>
                </a:lnTo>
                <a:lnTo>
                  <a:pt x="717720" y="715450"/>
                </a:lnTo>
                <a:lnTo>
                  <a:pt x="759898" y="718560"/>
                </a:lnTo>
                <a:lnTo>
                  <a:pt x="806886" y="714273"/>
                </a:lnTo>
                <a:lnTo>
                  <a:pt x="850183" y="701410"/>
                </a:lnTo>
                <a:lnTo>
                  <a:pt x="889788" y="679973"/>
                </a:lnTo>
                <a:lnTo>
                  <a:pt x="925701" y="649960"/>
                </a:lnTo>
                <a:lnTo>
                  <a:pt x="955511" y="613698"/>
                </a:lnTo>
                <a:lnTo>
                  <a:pt x="964020" y="597637"/>
                </a:lnTo>
                <a:lnTo>
                  <a:pt x="762688" y="597637"/>
                </a:lnTo>
                <a:lnTo>
                  <a:pt x="747442" y="596606"/>
                </a:lnTo>
                <a:lnTo>
                  <a:pt x="705714" y="581127"/>
                </a:lnTo>
                <a:lnTo>
                  <a:pt x="672621" y="547597"/>
                </a:lnTo>
                <a:lnTo>
                  <a:pt x="664090" y="532526"/>
                </a:lnTo>
                <a:close/>
              </a:path>
              <a:path w="994410" h="718820">
                <a:moveTo>
                  <a:pt x="971873" y="378117"/>
                </a:moveTo>
                <a:lnTo>
                  <a:pt x="770130" y="378117"/>
                </a:lnTo>
                <a:lnTo>
                  <a:pt x="789387" y="380020"/>
                </a:lnTo>
                <a:lnTo>
                  <a:pt x="807162" y="385732"/>
                </a:lnTo>
                <a:lnTo>
                  <a:pt x="838266" y="408579"/>
                </a:lnTo>
                <a:lnTo>
                  <a:pt x="859368" y="443286"/>
                </a:lnTo>
                <a:lnTo>
                  <a:pt x="866402" y="486482"/>
                </a:lnTo>
                <a:lnTo>
                  <a:pt x="864513" y="509795"/>
                </a:lnTo>
                <a:lnTo>
                  <a:pt x="849398" y="549792"/>
                </a:lnTo>
                <a:lnTo>
                  <a:pt x="820243" y="580109"/>
                </a:lnTo>
                <a:lnTo>
                  <a:pt x="783500" y="595690"/>
                </a:lnTo>
                <a:lnTo>
                  <a:pt x="762688" y="597637"/>
                </a:lnTo>
                <a:lnTo>
                  <a:pt x="964020" y="597637"/>
                </a:lnTo>
                <a:lnTo>
                  <a:pt x="976811" y="573482"/>
                </a:lnTo>
                <a:lnTo>
                  <a:pt x="989578" y="529400"/>
                </a:lnTo>
                <a:lnTo>
                  <a:pt x="993837" y="481365"/>
                </a:lnTo>
                <a:lnTo>
                  <a:pt x="989985" y="434058"/>
                </a:lnTo>
                <a:lnTo>
                  <a:pt x="978431" y="391197"/>
                </a:lnTo>
                <a:lnTo>
                  <a:pt x="971873" y="378117"/>
                </a:lnTo>
                <a:close/>
              </a:path>
              <a:path w="994410" h="718820">
                <a:moveTo>
                  <a:pt x="984535" y="17208"/>
                </a:moveTo>
                <a:lnTo>
                  <a:pt x="664090" y="17208"/>
                </a:lnTo>
                <a:lnTo>
                  <a:pt x="581304" y="397184"/>
                </a:lnTo>
                <a:lnTo>
                  <a:pt x="687344" y="420904"/>
                </a:lnTo>
                <a:lnTo>
                  <a:pt x="697387" y="410876"/>
                </a:lnTo>
                <a:lnTo>
                  <a:pt x="707517" y="402185"/>
                </a:lnTo>
                <a:lnTo>
                  <a:pt x="748910" y="380790"/>
                </a:lnTo>
                <a:lnTo>
                  <a:pt x="770130" y="378117"/>
                </a:lnTo>
                <a:lnTo>
                  <a:pt x="971873" y="378117"/>
                </a:lnTo>
                <a:lnTo>
                  <a:pt x="959173" y="352784"/>
                </a:lnTo>
                <a:lnTo>
                  <a:pt x="932213" y="318818"/>
                </a:lnTo>
                <a:lnTo>
                  <a:pt x="899439" y="291043"/>
                </a:lnTo>
                <a:lnTo>
                  <a:pt x="862740" y="271204"/>
                </a:lnTo>
                <a:lnTo>
                  <a:pt x="830798" y="261844"/>
                </a:lnTo>
                <a:lnTo>
                  <a:pt x="733388" y="261844"/>
                </a:lnTo>
                <a:lnTo>
                  <a:pt x="761293" y="137200"/>
                </a:lnTo>
                <a:lnTo>
                  <a:pt x="984535" y="137200"/>
                </a:lnTo>
                <a:lnTo>
                  <a:pt x="984535" y="17208"/>
                </a:lnTo>
                <a:close/>
              </a:path>
              <a:path w="994410" h="718820">
                <a:moveTo>
                  <a:pt x="777571" y="255333"/>
                </a:moveTo>
                <a:lnTo>
                  <a:pt x="770750" y="255333"/>
                </a:lnTo>
                <a:lnTo>
                  <a:pt x="763619" y="255875"/>
                </a:lnTo>
                <a:lnTo>
                  <a:pt x="748736" y="258046"/>
                </a:lnTo>
                <a:lnTo>
                  <a:pt x="741140" y="259674"/>
                </a:lnTo>
                <a:lnTo>
                  <a:pt x="733388" y="261844"/>
                </a:lnTo>
                <a:lnTo>
                  <a:pt x="830798" y="261844"/>
                </a:lnTo>
                <a:lnTo>
                  <a:pt x="822118" y="259301"/>
                </a:lnTo>
                <a:lnTo>
                  <a:pt x="777571" y="255333"/>
                </a:lnTo>
                <a:close/>
              </a:path>
              <a:path w="994410" h="718820">
                <a:moveTo>
                  <a:pt x="128830" y="494388"/>
                </a:moveTo>
                <a:lnTo>
                  <a:pt x="0" y="494388"/>
                </a:lnTo>
                <a:lnTo>
                  <a:pt x="6569" y="543528"/>
                </a:lnTo>
                <a:lnTo>
                  <a:pt x="20231" y="587232"/>
                </a:lnTo>
                <a:lnTo>
                  <a:pt x="40986" y="625500"/>
                </a:lnTo>
                <a:lnTo>
                  <a:pt x="68833" y="658332"/>
                </a:lnTo>
                <a:lnTo>
                  <a:pt x="102523" y="684682"/>
                </a:lnTo>
                <a:lnTo>
                  <a:pt x="140805" y="703503"/>
                </a:lnTo>
                <a:lnTo>
                  <a:pt x="183680" y="714796"/>
                </a:lnTo>
                <a:lnTo>
                  <a:pt x="231148" y="718560"/>
                </a:lnTo>
                <a:lnTo>
                  <a:pt x="281378" y="714564"/>
                </a:lnTo>
                <a:lnTo>
                  <a:pt x="326957" y="702573"/>
                </a:lnTo>
                <a:lnTo>
                  <a:pt x="367885" y="682589"/>
                </a:lnTo>
                <a:lnTo>
                  <a:pt x="404162" y="654611"/>
                </a:lnTo>
                <a:lnTo>
                  <a:pt x="433869" y="620878"/>
                </a:lnTo>
                <a:lnTo>
                  <a:pt x="446312" y="599033"/>
                </a:lnTo>
                <a:lnTo>
                  <a:pt x="238125" y="599033"/>
                </a:lnTo>
                <a:lnTo>
                  <a:pt x="217210" y="597420"/>
                </a:lnTo>
                <a:lnTo>
                  <a:pt x="181050" y="584513"/>
                </a:lnTo>
                <a:lnTo>
                  <a:pt x="152766" y="558614"/>
                </a:lnTo>
                <a:lnTo>
                  <a:pt x="134279" y="519197"/>
                </a:lnTo>
                <a:lnTo>
                  <a:pt x="128830" y="494388"/>
                </a:lnTo>
                <a:close/>
              </a:path>
              <a:path w="994410" h="718820">
                <a:moveTo>
                  <a:pt x="426728" y="125108"/>
                </a:moveTo>
                <a:lnTo>
                  <a:pt x="234405" y="125108"/>
                </a:lnTo>
                <a:lnTo>
                  <a:pt x="249462" y="126257"/>
                </a:lnTo>
                <a:lnTo>
                  <a:pt x="263007" y="129701"/>
                </a:lnTo>
                <a:lnTo>
                  <a:pt x="294110" y="153261"/>
                </a:lnTo>
                <a:lnTo>
                  <a:pt x="305098" y="189755"/>
                </a:lnTo>
                <a:lnTo>
                  <a:pt x="304299" y="200307"/>
                </a:lnTo>
                <a:lnTo>
                  <a:pt x="285273" y="239244"/>
                </a:lnTo>
                <a:lnTo>
                  <a:pt x="243488" y="265230"/>
                </a:lnTo>
                <a:lnTo>
                  <a:pt x="186500" y="274867"/>
                </a:lnTo>
                <a:lnTo>
                  <a:pt x="186500" y="386487"/>
                </a:lnTo>
                <a:lnTo>
                  <a:pt x="253822" y="395208"/>
                </a:lnTo>
                <a:lnTo>
                  <a:pt x="303237" y="419508"/>
                </a:lnTo>
                <a:lnTo>
                  <a:pt x="333584" y="455204"/>
                </a:lnTo>
                <a:lnTo>
                  <a:pt x="343700" y="498109"/>
                </a:lnTo>
                <a:lnTo>
                  <a:pt x="341825" y="518457"/>
                </a:lnTo>
                <a:lnTo>
                  <a:pt x="326826" y="554269"/>
                </a:lnTo>
                <a:lnTo>
                  <a:pt x="297729" y="582551"/>
                </a:lnTo>
                <a:lnTo>
                  <a:pt x="259940" y="597202"/>
                </a:lnTo>
                <a:lnTo>
                  <a:pt x="238125" y="599033"/>
                </a:lnTo>
                <a:lnTo>
                  <a:pt x="446312" y="599033"/>
                </a:lnTo>
                <a:lnTo>
                  <a:pt x="455088" y="583627"/>
                </a:lnTo>
                <a:lnTo>
                  <a:pt x="467820" y="542859"/>
                </a:lnTo>
                <a:lnTo>
                  <a:pt x="472064" y="498574"/>
                </a:lnTo>
                <a:lnTo>
                  <a:pt x="469869" y="468212"/>
                </a:lnTo>
                <a:lnTo>
                  <a:pt x="452312" y="413681"/>
                </a:lnTo>
                <a:lnTo>
                  <a:pt x="417692" y="368102"/>
                </a:lnTo>
                <a:lnTo>
                  <a:pt x="368974" y="335662"/>
                </a:lnTo>
                <a:lnTo>
                  <a:pt x="339514" y="324631"/>
                </a:lnTo>
                <a:lnTo>
                  <a:pt x="361824" y="312102"/>
                </a:lnTo>
                <a:lnTo>
                  <a:pt x="397985" y="281639"/>
                </a:lnTo>
                <a:lnTo>
                  <a:pt x="422721" y="244374"/>
                </a:lnTo>
                <a:lnTo>
                  <a:pt x="435162" y="202749"/>
                </a:lnTo>
                <a:lnTo>
                  <a:pt x="436717" y="180454"/>
                </a:lnTo>
                <a:lnTo>
                  <a:pt x="433156" y="144962"/>
                </a:lnTo>
                <a:lnTo>
                  <a:pt x="426728" y="125108"/>
                </a:lnTo>
                <a:close/>
              </a:path>
              <a:path w="994410" h="718820">
                <a:moveTo>
                  <a:pt x="238589" y="0"/>
                </a:moveTo>
                <a:lnTo>
                  <a:pt x="193389" y="4011"/>
                </a:lnTo>
                <a:lnTo>
                  <a:pt x="152200" y="16045"/>
                </a:lnTo>
                <a:lnTo>
                  <a:pt x="115022" y="36102"/>
                </a:lnTo>
                <a:lnTo>
                  <a:pt x="81855" y="64181"/>
                </a:lnTo>
                <a:lnTo>
                  <a:pt x="45927" y="117667"/>
                </a:lnTo>
                <a:lnTo>
                  <a:pt x="27440" y="186035"/>
                </a:lnTo>
                <a:lnTo>
                  <a:pt x="152548" y="186035"/>
                </a:lnTo>
                <a:lnTo>
                  <a:pt x="157635" y="173172"/>
                </a:lnTo>
                <a:lnTo>
                  <a:pt x="164525" y="161560"/>
                </a:lnTo>
                <a:lnTo>
                  <a:pt x="195424" y="134657"/>
                </a:lnTo>
                <a:lnTo>
                  <a:pt x="234405" y="125108"/>
                </a:lnTo>
                <a:lnTo>
                  <a:pt x="426728" y="125108"/>
                </a:lnTo>
                <a:lnTo>
                  <a:pt x="422474" y="111970"/>
                </a:lnTo>
                <a:lnTo>
                  <a:pt x="379745" y="53484"/>
                </a:lnTo>
                <a:lnTo>
                  <a:pt x="349557" y="30085"/>
                </a:lnTo>
                <a:lnTo>
                  <a:pt x="278980" y="3342"/>
                </a:lnTo>
                <a:lnTo>
                  <a:pt x="238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70295" y="3673883"/>
            <a:ext cx="466725" cy="701675"/>
          </a:xfrm>
          <a:custGeom>
            <a:avLst/>
            <a:gdLst/>
            <a:ahLst/>
            <a:cxnLst/>
            <a:rect l="l" t="t" r="r" b="b"/>
            <a:pathLst>
              <a:path w="466725" h="701675">
                <a:moveTo>
                  <a:pt x="136735" y="0"/>
                </a:moveTo>
                <a:lnTo>
                  <a:pt x="457181" y="0"/>
                </a:lnTo>
                <a:lnTo>
                  <a:pt x="457181" y="119992"/>
                </a:lnTo>
                <a:lnTo>
                  <a:pt x="233939" y="119992"/>
                </a:lnTo>
                <a:lnTo>
                  <a:pt x="206034" y="244636"/>
                </a:lnTo>
                <a:lnTo>
                  <a:pt x="243396" y="238125"/>
                </a:lnTo>
                <a:lnTo>
                  <a:pt x="250217" y="238125"/>
                </a:lnTo>
                <a:lnTo>
                  <a:pt x="294763" y="242092"/>
                </a:lnTo>
                <a:lnTo>
                  <a:pt x="335386" y="253996"/>
                </a:lnTo>
                <a:lnTo>
                  <a:pt x="372084" y="273835"/>
                </a:lnTo>
                <a:lnTo>
                  <a:pt x="404858" y="301609"/>
                </a:lnTo>
                <a:lnTo>
                  <a:pt x="431819" y="335575"/>
                </a:lnTo>
                <a:lnTo>
                  <a:pt x="451077" y="373988"/>
                </a:lnTo>
                <a:lnTo>
                  <a:pt x="462631" y="416849"/>
                </a:lnTo>
                <a:lnTo>
                  <a:pt x="466483" y="464157"/>
                </a:lnTo>
                <a:lnTo>
                  <a:pt x="462224" y="512192"/>
                </a:lnTo>
                <a:lnTo>
                  <a:pt x="449449" y="556303"/>
                </a:lnTo>
                <a:lnTo>
                  <a:pt x="428157" y="596489"/>
                </a:lnTo>
                <a:lnTo>
                  <a:pt x="398347" y="632752"/>
                </a:lnTo>
                <a:lnTo>
                  <a:pt x="362434" y="662764"/>
                </a:lnTo>
                <a:lnTo>
                  <a:pt x="322829" y="684202"/>
                </a:lnTo>
                <a:lnTo>
                  <a:pt x="279532" y="697065"/>
                </a:lnTo>
                <a:lnTo>
                  <a:pt x="232543" y="701352"/>
                </a:lnTo>
                <a:lnTo>
                  <a:pt x="190366" y="698242"/>
                </a:lnTo>
                <a:lnTo>
                  <a:pt x="151269" y="688911"/>
                </a:lnTo>
                <a:lnTo>
                  <a:pt x="115254" y="673360"/>
                </a:lnTo>
                <a:lnTo>
                  <a:pt x="82320" y="651588"/>
                </a:lnTo>
                <a:lnTo>
                  <a:pt x="53630" y="624409"/>
                </a:lnTo>
                <a:lnTo>
                  <a:pt x="30347" y="592638"/>
                </a:lnTo>
                <a:lnTo>
                  <a:pt x="12470" y="556274"/>
                </a:lnTo>
                <a:lnTo>
                  <a:pt x="0" y="515317"/>
                </a:lnTo>
                <a:lnTo>
                  <a:pt x="136735" y="515317"/>
                </a:lnTo>
                <a:lnTo>
                  <a:pt x="145267" y="530389"/>
                </a:lnTo>
                <a:lnTo>
                  <a:pt x="155048" y="543513"/>
                </a:lnTo>
                <a:lnTo>
                  <a:pt x="191601" y="571142"/>
                </a:lnTo>
                <a:lnTo>
                  <a:pt x="235334" y="580429"/>
                </a:lnTo>
                <a:lnTo>
                  <a:pt x="256147" y="578482"/>
                </a:lnTo>
                <a:lnTo>
                  <a:pt x="292889" y="562901"/>
                </a:lnTo>
                <a:lnTo>
                  <a:pt x="322044" y="532583"/>
                </a:lnTo>
                <a:lnTo>
                  <a:pt x="337159" y="492586"/>
                </a:lnTo>
                <a:lnTo>
                  <a:pt x="339049" y="469273"/>
                </a:lnTo>
                <a:lnTo>
                  <a:pt x="337290" y="446615"/>
                </a:lnTo>
                <a:lnTo>
                  <a:pt x="323221" y="407664"/>
                </a:lnTo>
                <a:lnTo>
                  <a:pt x="296101" y="378043"/>
                </a:lnTo>
                <a:lnTo>
                  <a:pt x="242775" y="360908"/>
                </a:lnTo>
                <a:lnTo>
                  <a:pt x="232122" y="361576"/>
                </a:lnTo>
                <a:lnTo>
                  <a:pt x="190380" y="377622"/>
                </a:lnTo>
                <a:lnTo>
                  <a:pt x="159990" y="403696"/>
                </a:lnTo>
                <a:lnTo>
                  <a:pt x="53950" y="379976"/>
                </a:lnTo>
                <a:lnTo>
                  <a:pt x="136735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2941" y="3656675"/>
            <a:ext cx="472440" cy="718820"/>
          </a:xfrm>
          <a:custGeom>
            <a:avLst/>
            <a:gdLst/>
            <a:ahLst/>
            <a:cxnLst/>
            <a:rect l="l" t="t" r="r" b="b"/>
            <a:pathLst>
              <a:path w="472439" h="718820">
                <a:moveTo>
                  <a:pt x="238590" y="0"/>
                </a:moveTo>
                <a:lnTo>
                  <a:pt x="278980" y="3342"/>
                </a:lnTo>
                <a:lnTo>
                  <a:pt x="315969" y="13371"/>
                </a:lnTo>
                <a:lnTo>
                  <a:pt x="379744" y="53485"/>
                </a:lnTo>
                <a:lnTo>
                  <a:pt x="422474" y="111969"/>
                </a:lnTo>
                <a:lnTo>
                  <a:pt x="436717" y="180454"/>
                </a:lnTo>
                <a:lnTo>
                  <a:pt x="435162" y="202749"/>
                </a:lnTo>
                <a:lnTo>
                  <a:pt x="422721" y="244374"/>
                </a:lnTo>
                <a:lnTo>
                  <a:pt x="397984" y="281639"/>
                </a:lnTo>
                <a:lnTo>
                  <a:pt x="361823" y="312103"/>
                </a:lnTo>
                <a:lnTo>
                  <a:pt x="339514" y="324631"/>
                </a:lnTo>
                <a:lnTo>
                  <a:pt x="368974" y="335662"/>
                </a:lnTo>
                <a:lnTo>
                  <a:pt x="417692" y="368102"/>
                </a:lnTo>
                <a:lnTo>
                  <a:pt x="452312" y="413681"/>
                </a:lnTo>
                <a:lnTo>
                  <a:pt x="469869" y="468212"/>
                </a:lnTo>
                <a:lnTo>
                  <a:pt x="472064" y="498574"/>
                </a:lnTo>
                <a:lnTo>
                  <a:pt x="467820" y="542859"/>
                </a:lnTo>
                <a:lnTo>
                  <a:pt x="455088" y="583627"/>
                </a:lnTo>
                <a:lnTo>
                  <a:pt x="433868" y="620877"/>
                </a:lnTo>
                <a:lnTo>
                  <a:pt x="404161" y="654611"/>
                </a:lnTo>
                <a:lnTo>
                  <a:pt x="367884" y="682589"/>
                </a:lnTo>
                <a:lnTo>
                  <a:pt x="326956" y="702573"/>
                </a:lnTo>
                <a:lnTo>
                  <a:pt x="281378" y="714563"/>
                </a:lnTo>
                <a:lnTo>
                  <a:pt x="231148" y="718560"/>
                </a:lnTo>
                <a:lnTo>
                  <a:pt x="183680" y="714796"/>
                </a:lnTo>
                <a:lnTo>
                  <a:pt x="140805" y="703503"/>
                </a:lnTo>
                <a:lnTo>
                  <a:pt x="102522" y="684682"/>
                </a:lnTo>
                <a:lnTo>
                  <a:pt x="68833" y="658331"/>
                </a:lnTo>
                <a:lnTo>
                  <a:pt x="40985" y="625499"/>
                </a:lnTo>
                <a:lnTo>
                  <a:pt x="20231" y="587231"/>
                </a:lnTo>
                <a:lnTo>
                  <a:pt x="6569" y="543527"/>
                </a:lnTo>
                <a:lnTo>
                  <a:pt x="0" y="494388"/>
                </a:lnTo>
                <a:lnTo>
                  <a:pt x="128829" y="494388"/>
                </a:lnTo>
                <a:lnTo>
                  <a:pt x="134279" y="519197"/>
                </a:lnTo>
                <a:lnTo>
                  <a:pt x="142258" y="540606"/>
                </a:lnTo>
                <a:lnTo>
                  <a:pt x="165803" y="573220"/>
                </a:lnTo>
                <a:lnTo>
                  <a:pt x="217210" y="597419"/>
                </a:lnTo>
                <a:lnTo>
                  <a:pt x="238125" y="599033"/>
                </a:lnTo>
                <a:lnTo>
                  <a:pt x="259940" y="597201"/>
                </a:lnTo>
                <a:lnTo>
                  <a:pt x="297728" y="582551"/>
                </a:lnTo>
                <a:lnTo>
                  <a:pt x="326825" y="554268"/>
                </a:lnTo>
                <a:lnTo>
                  <a:pt x="341825" y="518456"/>
                </a:lnTo>
                <a:lnTo>
                  <a:pt x="343700" y="498109"/>
                </a:lnTo>
                <a:lnTo>
                  <a:pt x="341171" y="475755"/>
                </a:lnTo>
                <a:lnTo>
                  <a:pt x="320939" y="436455"/>
                </a:lnTo>
                <a:lnTo>
                  <a:pt x="280767" y="405411"/>
                </a:lnTo>
                <a:lnTo>
                  <a:pt x="222399" y="388900"/>
                </a:lnTo>
                <a:lnTo>
                  <a:pt x="186500" y="386488"/>
                </a:lnTo>
                <a:lnTo>
                  <a:pt x="186500" y="274866"/>
                </a:lnTo>
                <a:lnTo>
                  <a:pt x="227486" y="269343"/>
                </a:lnTo>
                <a:lnTo>
                  <a:pt x="267367" y="254243"/>
                </a:lnTo>
                <a:lnTo>
                  <a:pt x="297903" y="220538"/>
                </a:lnTo>
                <a:lnTo>
                  <a:pt x="305097" y="189755"/>
                </a:lnTo>
                <a:lnTo>
                  <a:pt x="303876" y="176399"/>
                </a:lnTo>
                <a:lnTo>
                  <a:pt x="275041" y="135442"/>
                </a:lnTo>
                <a:lnTo>
                  <a:pt x="234404" y="125108"/>
                </a:lnTo>
                <a:lnTo>
                  <a:pt x="220771" y="126169"/>
                </a:lnTo>
                <a:lnTo>
                  <a:pt x="183709" y="142084"/>
                </a:lnTo>
                <a:lnTo>
                  <a:pt x="157635" y="173172"/>
                </a:lnTo>
                <a:lnTo>
                  <a:pt x="152548" y="186035"/>
                </a:lnTo>
                <a:lnTo>
                  <a:pt x="27440" y="186035"/>
                </a:lnTo>
                <a:lnTo>
                  <a:pt x="45927" y="117667"/>
                </a:lnTo>
                <a:lnTo>
                  <a:pt x="81855" y="64182"/>
                </a:lnTo>
                <a:lnTo>
                  <a:pt x="115022" y="36102"/>
                </a:lnTo>
                <a:lnTo>
                  <a:pt x="152199" y="16045"/>
                </a:lnTo>
                <a:lnTo>
                  <a:pt x="193389" y="4011"/>
                </a:lnTo>
                <a:lnTo>
                  <a:pt x="238590" y="0"/>
                </a:lnTo>
                <a:close/>
              </a:path>
            </a:pathLst>
          </a:custGeom>
          <a:ln w="12700">
            <a:solidFill>
              <a:srgbClr val="45A5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3263900"/>
            <a:ext cx="1778000" cy="21336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1662" y="1047309"/>
            <a:ext cx="3125470" cy="3677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7500" dirty="0">
                <a:solidFill>
                  <a:srgbClr val="92278F"/>
                </a:solidFill>
                <a:latin typeface="Century Gothic"/>
                <a:cs typeface="Century Gothic"/>
              </a:rPr>
              <a:t>0</a:t>
            </a:r>
            <a:endParaRPr sz="75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500" dirty="0">
                <a:solidFill>
                  <a:srgbClr val="92278F"/>
                </a:solidFill>
                <a:latin typeface="Century Gothic"/>
                <a:cs typeface="Century Gothic"/>
              </a:rPr>
              <a:t>7</a:t>
            </a:r>
            <a:endParaRPr sz="75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49900" y="2197100"/>
            <a:ext cx="1130300" cy="8255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95810" y="2242596"/>
            <a:ext cx="1007324" cy="70135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69888" y="2772801"/>
            <a:ext cx="803615" cy="68414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03288" y="2772800"/>
            <a:ext cx="270510" cy="684530"/>
          </a:xfrm>
          <a:custGeom>
            <a:avLst/>
            <a:gdLst/>
            <a:ahLst/>
            <a:cxnLst/>
            <a:rect l="l" t="t" r="r" b="b"/>
            <a:pathLst>
              <a:path w="270510" h="684529">
                <a:moveTo>
                  <a:pt x="75344" y="0"/>
                </a:moveTo>
                <a:lnTo>
                  <a:pt x="270215" y="0"/>
                </a:lnTo>
                <a:lnTo>
                  <a:pt x="270215" y="684144"/>
                </a:lnTo>
                <a:lnTo>
                  <a:pt x="140921" y="684144"/>
                </a:lnTo>
                <a:lnTo>
                  <a:pt x="140921" y="122318"/>
                </a:lnTo>
                <a:lnTo>
                  <a:pt x="0" y="122318"/>
                </a:lnTo>
                <a:lnTo>
                  <a:pt x="75344" y="0"/>
                </a:lnTo>
                <a:close/>
              </a:path>
            </a:pathLst>
          </a:custGeom>
          <a:ln w="12700">
            <a:solidFill>
              <a:srgbClr val="66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69888" y="2772800"/>
            <a:ext cx="270510" cy="684530"/>
          </a:xfrm>
          <a:custGeom>
            <a:avLst/>
            <a:gdLst/>
            <a:ahLst/>
            <a:cxnLst/>
            <a:rect l="l" t="t" r="r" b="b"/>
            <a:pathLst>
              <a:path w="270510" h="684529">
                <a:moveTo>
                  <a:pt x="75344" y="0"/>
                </a:moveTo>
                <a:lnTo>
                  <a:pt x="270216" y="0"/>
                </a:lnTo>
                <a:lnTo>
                  <a:pt x="270216" y="684144"/>
                </a:lnTo>
                <a:lnTo>
                  <a:pt x="140921" y="684144"/>
                </a:lnTo>
                <a:lnTo>
                  <a:pt x="140921" y="122318"/>
                </a:lnTo>
                <a:lnTo>
                  <a:pt x="0" y="122318"/>
                </a:lnTo>
                <a:lnTo>
                  <a:pt x="75344" y="0"/>
                </a:lnTo>
                <a:close/>
              </a:path>
            </a:pathLst>
          </a:custGeom>
          <a:ln w="12700">
            <a:solidFill>
              <a:srgbClr val="665E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83500" y="1079500"/>
            <a:ext cx="1041400" cy="7620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73505" y="1074034"/>
            <a:ext cx="1001743" cy="7185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08764" y="1091242"/>
            <a:ext cx="466725" cy="701675"/>
          </a:xfrm>
          <a:custGeom>
            <a:avLst/>
            <a:gdLst/>
            <a:ahLst/>
            <a:cxnLst/>
            <a:rect l="l" t="t" r="r" b="b"/>
            <a:pathLst>
              <a:path w="466725" h="701675">
                <a:moveTo>
                  <a:pt x="136735" y="0"/>
                </a:moveTo>
                <a:lnTo>
                  <a:pt x="457180" y="0"/>
                </a:lnTo>
                <a:lnTo>
                  <a:pt x="457180" y="119992"/>
                </a:lnTo>
                <a:lnTo>
                  <a:pt x="233939" y="119992"/>
                </a:lnTo>
                <a:lnTo>
                  <a:pt x="206034" y="244636"/>
                </a:lnTo>
                <a:lnTo>
                  <a:pt x="213785" y="242465"/>
                </a:lnTo>
                <a:lnTo>
                  <a:pt x="221381" y="240838"/>
                </a:lnTo>
                <a:lnTo>
                  <a:pt x="228823" y="239752"/>
                </a:lnTo>
                <a:lnTo>
                  <a:pt x="236264" y="238667"/>
                </a:lnTo>
                <a:lnTo>
                  <a:pt x="243396" y="238125"/>
                </a:lnTo>
                <a:lnTo>
                  <a:pt x="250217" y="238125"/>
                </a:lnTo>
                <a:lnTo>
                  <a:pt x="294763" y="242092"/>
                </a:lnTo>
                <a:lnTo>
                  <a:pt x="335386" y="253996"/>
                </a:lnTo>
                <a:lnTo>
                  <a:pt x="372084" y="273835"/>
                </a:lnTo>
                <a:lnTo>
                  <a:pt x="404858" y="301609"/>
                </a:lnTo>
                <a:lnTo>
                  <a:pt x="431819" y="335575"/>
                </a:lnTo>
                <a:lnTo>
                  <a:pt x="451077" y="373988"/>
                </a:lnTo>
                <a:lnTo>
                  <a:pt x="462631" y="416849"/>
                </a:lnTo>
                <a:lnTo>
                  <a:pt x="466482" y="464157"/>
                </a:lnTo>
                <a:lnTo>
                  <a:pt x="462224" y="512192"/>
                </a:lnTo>
                <a:lnTo>
                  <a:pt x="449449" y="556303"/>
                </a:lnTo>
                <a:lnTo>
                  <a:pt x="428156" y="596489"/>
                </a:lnTo>
                <a:lnTo>
                  <a:pt x="398347" y="632752"/>
                </a:lnTo>
                <a:lnTo>
                  <a:pt x="362434" y="662764"/>
                </a:lnTo>
                <a:lnTo>
                  <a:pt x="322829" y="684202"/>
                </a:lnTo>
                <a:lnTo>
                  <a:pt x="279532" y="697064"/>
                </a:lnTo>
                <a:lnTo>
                  <a:pt x="232544" y="701352"/>
                </a:lnTo>
                <a:lnTo>
                  <a:pt x="190366" y="698241"/>
                </a:lnTo>
                <a:lnTo>
                  <a:pt x="151269" y="688911"/>
                </a:lnTo>
                <a:lnTo>
                  <a:pt x="115254" y="673360"/>
                </a:lnTo>
                <a:lnTo>
                  <a:pt x="82320" y="651588"/>
                </a:lnTo>
                <a:lnTo>
                  <a:pt x="53630" y="624409"/>
                </a:lnTo>
                <a:lnTo>
                  <a:pt x="30347" y="592638"/>
                </a:lnTo>
                <a:lnTo>
                  <a:pt x="12470" y="556274"/>
                </a:lnTo>
                <a:lnTo>
                  <a:pt x="0" y="515317"/>
                </a:lnTo>
                <a:lnTo>
                  <a:pt x="136735" y="515317"/>
                </a:lnTo>
                <a:lnTo>
                  <a:pt x="145267" y="530389"/>
                </a:lnTo>
                <a:lnTo>
                  <a:pt x="155048" y="543513"/>
                </a:lnTo>
                <a:lnTo>
                  <a:pt x="191601" y="571142"/>
                </a:lnTo>
                <a:lnTo>
                  <a:pt x="235334" y="580429"/>
                </a:lnTo>
                <a:lnTo>
                  <a:pt x="256147" y="578482"/>
                </a:lnTo>
                <a:lnTo>
                  <a:pt x="292889" y="562901"/>
                </a:lnTo>
                <a:lnTo>
                  <a:pt x="322044" y="532583"/>
                </a:lnTo>
                <a:lnTo>
                  <a:pt x="337159" y="492586"/>
                </a:lnTo>
                <a:lnTo>
                  <a:pt x="339049" y="469273"/>
                </a:lnTo>
                <a:lnTo>
                  <a:pt x="337290" y="446615"/>
                </a:lnTo>
                <a:lnTo>
                  <a:pt x="323221" y="407664"/>
                </a:lnTo>
                <a:lnTo>
                  <a:pt x="296101" y="378043"/>
                </a:lnTo>
                <a:lnTo>
                  <a:pt x="242775" y="360908"/>
                </a:lnTo>
                <a:lnTo>
                  <a:pt x="232122" y="361576"/>
                </a:lnTo>
                <a:lnTo>
                  <a:pt x="190380" y="377622"/>
                </a:lnTo>
                <a:lnTo>
                  <a:pt x="159990" y="403696"/>
                </a:lnTo>
                <a:lnTo>
                  <a:pt x="53950" y="379976"/>
                </a:lnTo>
                <a:lnTo>
                  <a:pt x="136735" y="0"/>
                </a:lnTo>
                <a:close/>
              </a:path>
            </a:pathLst>
          </a:custGeom>
          <a:ln w="12700">
            <a:solidFill>
              <a:srgbClr val="4A2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73504" y="1074034"/>
            <a:ext cx="474345" cy="701675"/>
          </a:xfrm>
          <a:custGeom>
            <a:avLst/>
            <a:gdLst/>
            <a:ahLst/>
            <a:cxnLst/>
            <a:rect l="l" t="t" r="r" b="b"/>
            <a:pathLst>
              <a:path w="474345" h="701675">
                <a:moveTo>
                  <a:pt x="253472" y="0"/>
                </a:moveTo>
                <a:lnTo>
                  <a:pt x="312132" y="6569"/>
                </a:lnTo>
                <a:lnTo>
                  <a:pt x="363466" y="26277"/>
                </a:lnTo>
                <a:lnTo>
                  <a:pt x="406370" y="58368"/>
                </a:lnTo>
                <a:lnTo>
                  <a:pt x="439740" y="102086"/>
                </a:lnTo>
                <a:lnTo>
                  <a:pt x="461192" y="152025"/>
                </a:lnTo>
                <a:lnTo>
                  <a:pt x="468343" y="202778"/>
                </a:lnTo>
                <a:lnTo>
                  <a:pt x="466177" y="233822"/>
                </a:lnTo>
                <a:lnTo>
                  <a:pt x="448853" y="299400"/>
                </a:lnTo>
                <a:lnTo>
                  <a:pt x="412780" y="370645"/>
                </a:lnTo>
                <a:lnTo>
                  <a:pt x="384685" y="410556"/>
                </a:lnTo>
                <a:lnTo>
                  <a:pt x="349411" y="453664"/>
                </a:lnTo>
                <a:lnTo>
                  <a:pt x="306958" y="499969"/>
                </a:lnTo>
                <a:lnTo>
                  <a:pt x="230218" y="580894"/>
                </a:lnTo>
                <a:lnTo>
                  <a:pt x="473924" y="580894"/>
                </a:lnTo>
                <a:lnTo>
                  <a:pt x="473924" y="701352"/>
                </a:lnTo>
                <a:lnTo>
                  <a:pt x="0" y="701352"/>
                </a:lnTo>
                <a:lnTo>
                  <a:pt x="0" y="639030"/>
                </a:lnTo>
                <a:lnTo>
                  <a:pt x="211615" y="423229"/>
                </a:lnTo>
                <a:lnTo>
                  <a:pt x="246772" y="386299"/>
                </a:lnTo>
                <a:lnTo>
                  <a:pt x="275506" y="353176"/>
                </a:lnTo>
                <a:lnTo>
                  <a:pt x="313701" y="298353"/>
                </a:lnTo>
                <a:lnTo>
                  <a:pt x="332712" y="253414"/>
                </a:lnTo>
                <a:lnTo>
                  <a:pt x="339049" y="213010"/>
                </a:lnTo>
                <a:lnTo>
                  <a:pt x="337406" y="194101"/>
                </a:lnTo>
                <a:lnTo>
                  <a:pt x="312771" y="147665"/>
                </a:lnTo>
                <a:lnTo>
                  <a:pt x="264853" y="123466"/>
                </a:lnTo>
                <a:lnTo>
                  <a:pt x="245101" y="121853"/>
                </a:lnTo>
                <a:lnTo>
                  <a:pt x="225044" y="123800"/>
                </a:lnTo>
                <a:lnTo>
                  <a:pt x="190162" y="139381"/>
                </a:lnTo>
                <a:lnTo>
                  <a:pt x="163013" y="169989"/>
                </a:lnTo>
                <a:lnTo>
                  <a:pt x="148130" y="212312"/>
                </a:lnTo>
                <a:lnTo>
                  <a:pt x="145572" y="237659"/>
                </a:lnTo>
                <a:lnTo>
                  <a:pt x="18603" y="237659"/>
                </a:lnTo>
                <a:lnTo>
                  <a:pt x="24867" y="185264"/>
                </a:lnTo>
                <a:lnTo>
                  <a:pt x="38544" y="138770"/>
                </a:lnTo>
                <a:lnTo>
                  <a:pt x="59632" y="98177"/>
                </a:lnTo>
                <a:lnTo>
                  <a:pt x="88134" y="63484"/>
                </a:lnTo>
                <a:lnTo>
                  <a:pt x="122623" y="35710"/>
                </a:lnTo>
                <a:lnTo>
                  <a:pt x="161676" y="15871"/>
                </a:lnTo>
                <a:lnTo>
                  <a:pt x="205292" y="3967"/>
                </a:lnTo>
                <a:lnTo>
                  <a:pt x="253472" y="0"/>
                </a:lnTo>
                <a:close/>
              </a:path>
            </a:pathLst>
          </a:custGeom>
          <a:ln w="12700">
            <a:solidFill>
              <a:srgbClr val="4A2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52700" y="5422900"/>
            <a:ext cx="558800" cy="8001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2147" y="5445245"/>
            <a:ext cx="474345" cy="701675"/>
          </a:xfrm>
          <a:custGeom>
            <a:avLst/>
            <a:gdLst/>
            <a:ahLst/>
            <a:cxnLst/>
            <a:rect l="l" t="t" r="r" b="b"/>
            <a:pathLst>
              <a:path w="474344" h="701675">
                <a:moveTo>
                  <a:pt x="449686" y="121852"/>
                </a:moveTo>
                <a:lnTo>
                  <a:pt x="245101" y="121852"/>
                </a:lnTo>
                <a:lnTo>
                  <a:pt x="264853" y="123465"/>
                </a:lnTo>
                <a:lnTo>
                  <a:pt x="282715" y="128305"/>
                </a:lnTo>
                <a:lnTo>
                  <a:pt x="324268" y="161429"/>
                </a:lnTo>
                <a:lnTo>
                  <a:pt x="339049" y="213010"/>
                </a:lnTo>
                <a:lnTo>
                  <a:pt x="337465" y="232645"/>
                </a:lnTo>
                <a:lnTo>
                  <a:pt x="324791" y="275317"/>
                </a:lnTo>
                <a:lnTo>
                  <a:pt x="297816" y="323860"/>
                </a:lnTo>
                <a:lnTo>
                  <a:pt x="246772" y="386299"/>
                </a:lnTo>
                <a:lnTo>
                  <a:pt x="211615" y="423229"/>
                </a:lnTo>
                <a:lnTo>
                  <a:pt x="0" y="639030"/>
                </a:lnTo>
                <a:lnTo>
                  <a:pt x="0" y="701352"/>
                </a:lnTo>
                <a:lnTo>
                  <a:pt x="473924" y="701352"/>
                </a:lnTo>
                <a:lnTo>
                  <a:pt x="473924" y="580894"/>
                </a:lnTo>
                <a:lnTo>
                  <a:pt x="230217" y="580894"/>
                </a:lnTo>
                <a:lnTo>
                  <a:pt x="306957" y="499969"/>
                </a:lnTo>
                <a:lnTo>
                  <a:pt x="349411" y="453664"/>
                </a:lnTo>
                <a:lnTo>
                  <a:pt x="384685" y="410556"/>
                </a:lnTo>
                <a:lnTo>
                  <a:pt x="412780" y="370645"/>
                </a:lnTo>
                <a:lnTo>
                  <a:pt x="433694" y="333933"/>
                </a:lnTo>
                <a:lnTo>
                  <a:pt x="459680" y="266030"/>
                </a:lnTo>
                <a:lnTo>
                  <a:pt x="468342" y="202778"/>
                </a:lnTo>
                <a:lnTo>
                  <a:pt x="466555" y="177300"/>
                </a:lnTo>
                <a:lnTo>
                  <a:pt x="461192" y="152025"/>
                </a:lnTo>
                <a:lnTo>
                  <a:pt x="452254" y="126954"/>
                </a:lnTo>
                <a:lnTo>
                  <a:pt x="449686" y="121852"/>
                </a:lnTo>
                <a:close/>
              </a:path>
              <a:path w="474344" h="701675">
                <a:moveTo>
                  <a:pt x="253472" y="0"/>
                </a:moveTo>
                <a:lnTo>
                  <a:pt x="205292" y="3967"/>
                </a:lnTo>
                <a:lnTo>
                  <a:pt x="161675" y="15871"/>
                </a:lnTo>
                <a:lnTo>
                  <a:pt x="122623" y="35710"/>
                </a:lnTo>
                <a:lnTo>
                  <a:pt x="88134" y="63484"/>
                </a:lnTo>
                <a:lnTo>
                  <a:pt x="59632" y="98177"/>
                </a:lnTo>
                <a:lnTo>
                  <a:pt x="38543" y="138770"/>
                </a:lnTo>
                <a:lnTo>
                  <a:pt x="24867" y="185264"/>
                </a:lnTo>
                <a:lnTo>
                  <a:pt x="18602" y="237659"/>
                </a:lnTo>
                <a:lnTo>
                  <a:pt x="145572" y="237659"/>
                </a:lnTo>
                <a:lnTo>
                  <a:pt x="148130" y="212312"/>
                </a:lnTo>
                <a:lnTo>
                  <a:pt x="153944" y="189755"/>
                </a:lnTo>
                <a:lnTo>
                  <a:pt x="175337" y="153013"/>
                </a:lnTo>
                <a:lnTo>
                  <a:pt x="206731" y="129643"/>
                </a:lnTo>
                <a:lnTo>
                  <a:pt x="245101" y="121852"/>
                </a:lnTo>
                <a:lnTo>
                  <a:pt x="449686" y="121852"/>
                </a:lnTo>
                <a:lnTo>
                  <a:pt x="439740" y="102086"/>
                </a:lnTo>
                <a:lnTo>
                  <a:pt x="406370" y="58368"/>
                </a:lnTo>
                <a:lnTo>
                  <a:pt x="363466" y="26277"/>
                </a:lnTo>
                <a:lnTo>
                  <a:pt x="312132" y="6569"/>
                </a:lnTo>
                <a:lnTo>
                  <a:pt x="283718" y="1642"/>
                </a:lnTo>
                <a:lnTo>
                  <a:pt x="253472" y="0"/>
                </a:lnTo>
                <a:close/>
              </a:path>
            </a:pathLst>
          </a:custGeom>
          <a:solidFill>
            <a:srgbClr val="45A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72147" y="5445245"/>
            <a:ext cx="474345" cy="701675"/>
          </a:xfrm>
          <a:custGeom>
            <a:avLst/>
            <a:gdLst/>
            <a:ahLst/>
            <a:cxnLst/>
            <a:rect l="l" t="t" r="r" b="b"/>
            <a:pathLst>
              <a:path w="474344" h="701675">
                <a:moveTo>
                  <a:pt x="253472" y="0"/>
                </a:moveTo>
                <a:lnTo>
                  <a:pt x="312132" y="6569"/>
                </a:lnTo>
                <a:lnTo>
                  <a:pt x="363466" y="26277"/>
                </a:lnTo>
                <a:lnTo>
                  <a:pt x="406370" y="58368"/>
                </a:lnTo>
                <a:lnTo>
                  <a:pt x="439740" y="102086"/>
                </a:lnTo>
                <a:lnTo>
                  <a:pt x="461192" y="152025"/>
                </a:lnTo>
                <a:lnTo>
                  <a:pt x="468343" y="202778"/>
                </a:lnTo>
                <a:lnTo>
                  <a:pt x="466177" y="233822"/>
                </a:lnTo>
                <a:lnTo>
                  <a:pt x="448853" y="299400"/>
                </a:lnTo>
                <a:lnTo>
                  <a:pt x="412780" y="370646"/>
                </a:lnTo>
                <a:lnTo>
                  <a:pt x="384685" y="410556"/>
                </a:lnTo>
                <a:lnTo>
                  <a:pt x="349411" y="453664"/>
                </a:lnTo>
                <a:lnTo>
                  <a:pt x="306958" y="499969"/>
                </a:lnTo>
                <a:lnTo>
                  <a:pt x="230218" y="580894"/>
                </a:lnTo>
                <a:lnTo>
                  <a:pt x="473924" y="580894"/>
                </a:lnTo>
                <a:lnTo>
                  <a:pt x="473924" y="701352"/>
                </a:lnTo>
                <a:lnTo>
                  <a:pt x="0" y="701352"/>
                </a:lnTo>
                <a:lnTo>
                  <a:pt x="0" y="639030"/>
                </a:lnTo>
                <a:lnTo>
                  <a:pt x="211615" y="423230"/>
                </a:lnTo>
                <a:lnTo>
                  <a:pt x="246772" y="386299"/>
                </a:lnTo>
                <a:lnTo>
                  <a:pt x="275506" y="353176"/>
                </a:lnTo>
                <a:lnTo>
                  <a:pt x="313701" y="298353"/>
                </a:lnTo>
                <a:lnTo>
                  <a:pt x="332712" y="253414"/>
                </a:lnTo>
                <a:lnTo>
                  <a:pt x="339049" y="213010"/>
                </a:lnTo>
                <a:lnTo>
                  <a:pt x="337406" y="194101"/>
                </a:lnTo>
                <a:lnTo>
                  <a:pt x="312771" y="147665"/>
                </a:lnTo>
                <a:lnTo>
                  <a:pt x="264853" y="123466"/>
                </a:lnTo>
                <a:lnTo>
                  <a:pt x="245101" y="121853"/>
                </a:lnTo>
                <a:lnTo>
                  <a:pt x="225044" y="123800"/>
                </a:lnTo>
                <a:lnTo>
                  <a:pt x="190162" y="139381"/>
                </a:lnTo>
                <a:lnTo>
                  <a:pt x="163013" y="169989"/>
                </a:lnTo>
                <a:lnTo>
                  <a:pt x="148130" y="212312"/>
                </a:lnTo>
                <a:lnTo>
                  <a:pt x="145572" y="237659"/>
                </a:lnTo>
                <a:lnTo>
                  <a:pt x="18603" y="237659"/>
                </a:lnTo>
                <a:lnTo>
                  <a:pt x="24867" y="185264"/>
                </a:lnTo>
                <a:lnTo>
                  <a:pt x="38544" y="138770"/>
                </a:lnTo>
                <a:lnTo>
                  <a:pt x="59632" y="98177"/>
                </a:lnTo>
                <a:lnTo>
                  <a:pt x="88134" y="63484"/>
                </a:lnTo>
                <a:lnTo>
                  <a:pt x="122623" y="35710"/>
                </a:lnTo>
                <a:lnTo>
                  <a:pt x="161676" y="15871"/>
                </a:lnTo>
                <a:lnTo>
                  <a:pt x="205292" y="3967"/>
                </a:lnTo>
                <a:lnTo>
                  <a:pt x="253472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55100" y="3479800"/>
            <a:ext cx="1016000" cy="7620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448800" y="5448300"/>
            <a:ext cx="1092200" cy="787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464805" y="5467102"/>
            <a:ext cx="1008380" cy="701675"/>
          </a:xfrm>
          <a:custGeom>
            <a:avLst/>
            <a:gdLst/>
            <a:ahLst/>
            <a:cxnLst/>
            <a:rect l="l" t="t" r="r" b="b"/>
            <a:pathLst>
              <a:path w="1008379" h="701675">
                <a:moveTo>
                  <a:pt x="426020" y="560896"/>
                </a:moveTo>
                <a:lnTo>
                  <a:pt x="298585" y="560896"/>
                </a:lnTo>
                <a:lnTo>
                  <a:pt x="298585" y="701352"/>
                </a:lnTo>
                <a:lnTo>
                  <a:pt x="426020" y="701352"/>
                </a:lnTo>
                <a:lnTo>
                  <a:pt x="426020" y="560896"/>
                </a:lnTo>
                <a:close/>
              </a:path>
              <a:path w="1008379" h="701675">
                <a:moveTo>
                  <a:pt x="426020" y="0"/>
                </a:moveTo>
                <a:lnTo>
                  <a:pt x="295795" y="0"/>
                </a:lnTo>
                <a:lnTo>
                  <a:pt x="0" y="440438"/>
                </a:lnTo>
                <a:lnTo>
                  <a:pt x="0" y="560896"/>
                </a:lnTo>
                <a:lnTo>
                  <a:pt x="486945" y="560896"/>
                </a:lnTo>
                <a:lnTo>
                  <a:pt x="486945" y="440438"/>
                </a:lnTo>
                <a:lnTo>
                  <a:pt x="142316" y="440438"/>
                </a:lnTo>
                <a:lnTo>
                  <a:pt x="298585" y="211149"/>
                </a:lnTo>
                <a:lnTo>
                  <a:pt x="426020" y="211149"/>
                </a:lnTo>
                <a:lnTo>
                  <a:pt x="426020" y="0"/>
                </a:lnTo>
                <a:close/>
              </a:path>
              <a:path w="1008379" h="701675">
                <a:moveTo>
                  <a:pt x="426020" y="211149"/>
                </a:moveTo>
                <a:lnTo>
                  <a:pt x="298585" y="211149"/>
                </a:lnTo>
                <a:lnTo>
                  <a:pt x="298585" y="440438"/>
                </a:lnTo>
                <a:lnTo>
                  <a:pt x="426020" y="440438"/>
                </a:lnTo>
                <a:lnTo>
                  <a:pt x="426020" y="211149"/>
                </a:lnTo>
                <a:close/>
              </a:path>
              <a:path w="1008379" h="701675">
                <a:moveTo>
                  <a:pt x="984016" y="121853"/>
                </a:moveTo>
                <a:lnTo>
                  <a:pt x="779430" y="121853"/>
                </a:lnTo>
                <a:lnTo>
                  <a:pt x="799182" y="123466"/>
                </a:lnTo>
                <a:lnTo>
                  <a:pt x="817045" y="128306"/>
                </a:lnTo>
                <a:lnTo>
                  <a:pt x="858597" y="161429"/>
                </a:lnTo>
                <a:lnTo>
                  <a:pt x="873378" y="213010"/>
                </a:lnTo>
                <a:lnTo>
                  <a:pt x="871794" y="232645"/>
                </a:lnTo>
                <a:lnTo>
                  <a:pt x="859120" y="275317"/>
                </a:lnTo>
                <a:lnTo>
                  <a:pt x="832145" y="323861"/>
                </a:lnTo>
                <a:lnTo>
                  <a:pt x="781102" y="386299"/>
                </a:lnTo>
                <a:lnTo>
                  <a:pt x="745944" y="423229"/>
                </a:lnTo>
                <a:lnTo>
                  <a:pt x="534329" y="639030"/>
                </a:lnTo>
                <a:lnTo>
                  <a:pt x="534329" y="701352"/>
                </a:lnTo>
                <a:lnTo>
                  <a:pt x="1008254" y="701352"/>
                </a:lnTo>
                <a:lnTo>
                  <a:pt x="1008254" y="580894"/>
                </a:lnTo>
                <a:lnTo>
                  <a:pt x="764547" y="580894"/>
                </a:lnTo>
                <a:lnTo>
                  <a:pt x="841287" y="499969"/>
                </a:lnTo>
                <a:lnTo>
                  <a:pt x="883741" y="453664"/>
                </a:lnTo>
                <a:lnTo>
                  <a:pt x="919015" y="410556"/>
                </a:lnTo>
                <a:lnTo>
                  <a:pt x="947109" y="370645"/>
                </a:lnTo>
                <a:lnTo>
                  <a:pt x="968024" y="333933"/>
                </a:lnTo>
                <a:lnTo>
                  <a:pt x="994010" y="266030"/>
                </a:lnTo>
                <a:lnTo>
                  <a:pt x="1002672" y="202778"/>
                </a:lnTo>
                <a:lnTo>
                  <a:pt x="1000884" y="177300"/>
                </a:lnTo>
                <a:lnTo>
                  <a:pt x="995522" y="152025"/>
                </a:lnTo>
                <a:lnTo>
                  <a:pt x="986583" y="126954"/>
                </a:lnTo>
                <a:lnTo>
                  <a:pt x="984016" y="121853"/>
                </a:lnTo>
                <a:close/>
              </a:path>
              <a:path w="1008379" h="701675">
                <a:moveTo>
                  <a:pt x="787802" y="0"/>
                </a:moveTo>
                <a:lnTo>
                  <a:pt x="739622" y="3967"/>
                </a:lnTo>
                <a:lnTo>
                  <a:pt x="696005" y="15871"/>
                </a:lnTo>
                <a:lnTo>
                  <a:pt x="656952" y="35710"/>
                </a:lnTo>
                <a:lnTo>
                  <a:pt x="622463" y="63484"/>
                </a:lnTo>
                <a:lnTo>
                  <a:pt x="593962" y="98177"/>
                </a:lnTo>
                <a:lnTo>
                  <a:pt x="572873" y="138770"/>
                </a:lnTo>
                <a:lnTo>
                  <a:pt x="559196" y="185264"/>
                </a:lnTo>
                <a:lnTo>
                  <a:pt x="552932" y="237659"/>
                </a:lnTo>
                <a:lnTo>
                  <a:pt x="679902" y="237659"/>
                </a:lnTo>
                <a:lnTo>
                  <a:pt x="682460" y="212312"/>
                </a:lnTo>
                <a:lnTo>
                  <a:pt x="688273" y="189755"/>
                </a:lnTo>
                <a:lnTo>
                  <a:pt x="709667" y="153013"/>
                </a:lnTo>
                <a:lnTo>
                  <a:pt x="741060" y="129643"/>
                </a:lnTo>
                <a:lnTo>
                  <a:pt x="779430" y="121853"/>
                </a:lnTo>
                <a:lnTo>
                  <a:pt x="984016" y="121853"/>
                </a:lnTo>
                <a:lnTo>
                  <a:pt x="974069" y="102086"/>
                </a:lnTo>
                <a:lnTo>
                  <a:pt x="940700" y="58368"/>
                </a:lnTo>
                <a:lnTo>
                  <a:pt x="897796" y="26277"/>
                </a:lnTo>
                <a:lnTo>
                  <a:pt x="846461" y="6569"/>
                </a:lnTo>
                <a:lnTo>
                  <a:pt x="818047" y="1642"/>
                </a:lnTo>
                <a:lnTo>
                  <a:pt x="787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07122" y="5678252"/>
            <a:ext cx="156845" cy="229870"/>
          </a:xfrm>
          <a:custGeom>
            <a:avLst/>
            <a:gdLst/>
            <a:ahLst/>
            <a:cxnLst/>
            <a:rect l="l" t="t" r="r" b="b"/>
            <a:pathLst>
              <a:path w="156845" h="229870">
                <a:moveTo>
                  <a:pt x="156269" y="0"/>
                </a:moveTo>
                <a:lnTo>
                  <a:pt x="0" y="229288"/>
                </a:lnTo>
                <a:lnTo>
                  <a:pt x="156269" y="229288"/>
                </a:lnTo>
                <a:lnTo>
                  <a:pt x="156269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999136" y="5467102"/>
            <a:ext cx="474345" cy="701675"/>
          </a:xfrm>
          <a:custGeom>
            <a:avLst/>
            <a:gdLst/>
            <a:ahLst/>
            <a:cxnLst/>
            <a:rect l="l" t="t" r="r" b="b"/>
            <a:pathLst>
              <a:path w="474345" h="701675">
                <a:moveTo>
                  <a:pt x="253472" y="0"/>
                </a:moveTo>
                <a:lnTo>
                  <a:pt x="312132" y="6569"/>
                </a:lnTo>
                <a:lnTo>
                  <a:pt x="363466" y="26277"/>
                </a:lnTo>
                <a:lnTo>
                  <a:pt x="406370" y="58368"/>
                </a:lnTo>
                <a:lnTo>
                  <a:pt x="439740" y="102086"/>
                </a:lnTo>
                <a:lnTo>
                  <a:pt x="461192" y="152025"/>
                </a:lnTo>
                <a:lnTo>
                  <a:pt x="468343" y="202778"/>
                </a:lnTo>
                <a:lnTo>
                  <a:pt x="466177" y="233822"/>
                </a:lnTo>
                <a:lnTo>
                  <a:pt x="448853" y="299400"/>
                </a:lnTo>
                <a:lnTo>
                  <a:pt x="412780" y="370646"/>
                </a:lnTo>
                <a:lnTo>
                  <a:pt x="384685" y="410556"/>
                </a:lnTo>
                <a:lnTo>
                  <a:pt x="349411" y="453664"/>
                </a:lnTo>
                <a:lnTo>
                  <a:pt x="306957" y="499969"/>
                </a:lnTo>
                <a:lnTo>
                  <a:pt x="230218" y="580894"/>
                </a:lnTo>
                <a:lnTo>
                  <a:pt x="473924" y="580894"/>
                </a:lnTo>
                <a:lnTo>
                  <a:pt x="473924" y="701352"/>
                </a:lnTo>
                <a:lnTo>
                  <a:pt x="0" y="701352"/>
                </a:lnTo>
                <a:lnTo>
                  <a:pt x="0" y="639030"/>
                </a:lnTo>
                <a:lnTo>
                  <a:pt x="211615" y="423230"/>
                </a:lnTo>
                <a:lnTo>
                  <a:pt x="246772" y="386299"/>
                </a:lnTo>
                <a:lnTo>
                  <a:pt x="275506" y="353176"/>
                </a:lnTo>
                <a:lnTo>
                  <a:pt x="313701" y="298353"/>
                </a:lnTo>
                <a:lnTo>
                  <a:pt x="332712" y="253414"/>
                </a:lnTo>
                <a:lnTo>
                  <a:pt x="339049" y="213010"/>
                </a:lnTo>
                <a:lnTo>
                  <a:pt x="337406" y="194101"/>
                </a:lnTo>
                <a:lnTo>
                  <a:pt x="312771" y="147665"/>
                </a:lnTo>
                <a:lnTo>
                  <a:pt x="264852" y="123466"/>
                </a:lnTo>
                <a:lnTo>
                  <a:pt x="245101" y="121853"/>
                </a:lnTo>
                <a:lnTo>
                  <a:pt x="225044" y="123800"/>
                </a:lnTo>
                <a:lnTo>
                  <a:pt x="190162" y="139381"/>
                </a:lnTo>
                <a:lnTo>
                  <a:pt x="163013" y="169989"/>
                </a:lnTo>
                <a:lnTo>
                  <a:pt x="148130" y="212312"/>
                </a:lnTo>
                <a:lnTo>
                  <a:pt x="145572" y="237659"/>
                </a:lnTo>
                <a:lnTo>
                  <a:pt x="18603" y="237659"/>
                </a:lnTo>
                <a:lnTo>
                  <a:pt x="24867" y="185264"/>
                </a:lnTo>
                <a:lnTo>
                  <a:pt x="38544" y="138770"/>
                </a:lnTo>
                <a:lnTo>
                  <a:pt x="59633" y="98177"/>
                </a:lnTo>
                <a:lnTo>
                  <a:pt x="88134" y="63484"/>
                </a:lnTo>
                <a:lnTo>
                  <a:pt x="122623" y="35710"/>
                </a:lnTo>
                <a:lnTo>
                  <a:pt x="161676" y="15871"/>
                </a:lnTo>
                <a:lnTo>
                  <a:pt x="205292" y="3967"/>
                </a:lnTo>
                <a:lnTo>
                  <a:pt x="253472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464805" y="5467102"/>
            <a:ext cx="487045" cy="701675"/>
          </a:xfrm>
          <a:custGeom>
            <a:avLst/>
            <a:gdLst/>
            <a:ahLst/>
            <a:cxnLst/>
            <a:rect l="l" t="t" r="r" b="b"/>
            <a:pathLst>
              <a:path w="487045" h="701675">
                <a:moveTo>
                  <a:pt x="295795" y="0"/>
                </a:moveTo>
                <a:lnTo>
                  <a:pt x="426020" y="0"/>
                </a:lnTo>
                <a:lnTo>
                  <a:pt x="426020" y="440438"/>
                </a:lnTo>
                <a:lnTo>
                  <a:pt x="486947" y="440438"/>
                </a:lnTo>
                <a:lnTo>
                  <a:pt x="486947" y="560896"/>
                </a:lnTo>
                <a:lnTo>
                  <a:pt x="426020" y="560896"/>
                </a:lnTo>
                <a:lnTo>
                  <a:pt x="426020" y="701352"/>
                </a:lnTo>
                <a:lnTo>
                  <a:pt x="298586" y="701352"/>
                </a:lnTo>
                <a:lnTo>
                  <a:pt x="298586" y="560896"/>
                </a:lnTo>
                <a:lnTo>
                  <a:pt x="0" y="560896"/>
                </a:lnTo>
                <a:lnTo>
                  <a:pt x="0" y="440438"/>
                </a:lnTo>
                <a:lnTo>
                  <a:pt x="295795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8800" y="5740400"/>
            <a:ext cx="1079500" cy="8509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4180" y="5792468"/>
            <a:ext cx="958955" cy="7185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780ECAA2-296B-460C-A427-0197E65C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4" y="0"/>
            <a:ext cx="121420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400" y="1727200"/>
            <a:ext cx="3238500" cy="241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2749" y="1913549"/>
            <a:ext cx="237807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632E62"/>
                </a:solidFill>
              </a:rPr>
              <a:t>What</a:t>
            </a:r>
            <a:r>
              <a:rPr spc="-20" dirty="0">
                <a:solidFill>
                  <a:srgbClr val="632E62"/>
                </a:solidFill>
              </a:rPr>
              <a:t> </a:t>
            </a:r>
            <a:r>
              <a:rPr spc="-30" dirty="0">
                <a:solidFill>
                  <a:srgbClr val="632E62"/>
                </a:solidFill>
              </a:rPr>
              <a:t>day  </a:t>
            </a:r>
            <a:r>
              <a:rPr spc="-25" dirty="0">
                <a:solidFill>
                  <a:srgbClr val="632E62"/>
                </a:solidFill>
              </a:rPr>
              <a:t>am </a:t>
            </a:r>
            <a:r>
              <a:rPr dirty="0">
                <a:solidFill>
                  <a:srgbClr val="632E62"/>
                </a:solidFill>
              </a:rPr>
              <a:t>I  </a:t>
            </a:r>
            <a:r>
              <a:rPr spc="-5" dirty="0">
                <a:solidFill>
                  <a:srgbClr val="632E62"/>
                </a:solidFill>
              </a:rPr>
              <a:t>thinking?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166100" cy="678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4150" y="2228850"/>
            <a:ext cx="749300" cy="635000"/>
          </a:xfrm>
          <a:custGeom>
            <a:avLst/>
            <a:gdLst/>
            <a:ahLst/>
            <a:cxnLst/>
            <a:rect l="l" t="t" r="r" b="b"/>
            <a:pathLst>
              <a:path w="749300" h="635000">
                <a:moveTo>
                  <a:pt x="0" y="317500"/>
                </a:moveTo>
                <a:lnTo>
                  <a:pt x="3420" y="274417"/>
                </a:lnTo>
                <a:lnTo>
                  <a:pt x="13382" y="233095"/>
                </a:lnTo>
                <a:lnTo>
                  <a:pt x="29441" y="193914"/>
                </a:lnTo>
                <a:lnTo>
                  <a:pt x="51150" y="157251"/>
                </a:lnTo>
                <a:lnTo>
                  <a:pt x="78063" y="123485"/>
                </a:lnTo>
                <a:lnTo>
                  <a:pt x="109732" y="92993"/>
                </a:lnTo>
                <a:lnTo>
                  <a:pt x="145712" y="66155"/>
                </a:lnTo>
                <a:lnTo>
                  <a:pt x="185556" y="43348"/>
                </a:lnTo>
                <a:lnTo>
                  <a:pt x="228819" y="24950"/>
                </a:lnTo>
                <a:lnTo>
                  <a:pt x="275053" y="11341"/>
                </a:lnTo>
                <a:lnTo>
                  <a:pt x="323812" y="2898"/>
                </a:lnTo>
                <a:lnTo>
                  <a:pt x="374650" y="0"/>
                </a:lnTo>
                <a:lnTo>
                  <a:pt x="425487" y="2898"/>
                </a:lnTo>
                <a:lnTo>
                  <a:pt x="474246" y="11341"/>
                </a:lnTo>
                <a:lnTo>
                  <a:pt x="520480" y="24950"/>
                </a:lnTo>
                <a:lnTo>
                  <a:pt x="563742" y="43348"/>
                </a:lnTo>
                <a:lnTo>
                  <a:pt x="603587" y="66155"/>
                </a:lnTo>
                <a:lnTo>
                  <a:pt x="639567" y="92993"/>
                </a:lnTo>
                <a:lnTo>
                  <a:pt x="671236" y="123485"/>
                </a:lnTo>
                <a:lnTo>
                  <a:pt x="698149" y="157251"/>
                </a:lnTo>
                <a:lnTo>
                  <a:pt x="719858" y="193914"/>
                </a:lnTo>
                <a:lnTo>
                  <a:pt x="735917" y="233095"/>
                </a:lnTo>
                <a:lnTo>
                  <a:pt x="745879" y="274417"/>
                </a:lnTo>
                <a:lnTo>
                  <a:pt x="749300" y="317500"/>
                </a:lnTo>
                <a:lnTo>
                  <a:pt x="745879" y="360582"/>
                </a:lnTo>
                <a:lnTo>
                  <a:pt x="735917" y="401904"/>
                </a:lnTo>
                <a:lnTo>
                  <a:pt x="719858" y="441085"/>
                </a:lnTo>
                <a:lnTo>
                  <a:pt x="698149" y="477748"/>
                </a:lnTo>
                <a:lnTo>
                  <a:pt x="671236" y="511514"/>
                </a:lnTo>
                <a:lnTo>
                  <a:pt x="639567" y="542006"/>
                </a:lnTo>
                <a:lnTo>
                  <a:pt x="603587" y="568844"/>
                </a:lnTo>
                <a:lnTo>
                  <a:pt x="563742" y="591651"/>
                </a:lnTo>
                <a:lnTo>
                  <a:pt x="520480" y="610049"/>
                </a:lnTo>
                <a:lnTo>
                  <a:pt x="474246" y="623658"/>
                </a:lnTo>
                <a:lnTo>
                  <a:pt x="425487" y="632101"/>
                </a:lnTo>
                <a:lnTo>
                  <a:pt x="374650" y="635000"/>
                </a:lnTo>
                <a:lnTo>
                  <a:pt x="323812" y="632101"/>
                </a:lnTo>
                <a:lnTo>
                  <a:pt x="275053" y="623658"/>
                </a:lnTo>
                <a:lnTo>
                  <a:pt x="228819" y="610049"/>
                </a:lnTo>
                <a:lnTo>
                  <a:pt x="185556" y="591651"/>
                </a:lnTo>
                <a:lnTo>
                  <a:pt x="145712" y="568844"/>
                </a:lnTo>
                <a:lnTo>
                  <a:pt x="109732" y="542006"/>
                </a:lnTo>
                <a:lnTo>
                  <a:pt x="78063" y="511514"/>
                </a:lnTo>
                <a:lnTo>
                  <a:pt x="51150" y="477748"/>
                </a:lnTo>
                <a:lnTo>
                  <a:pt x="29441" y="441085"/>
                </a:lnTo>
                <a:lnTo>
                  <a:pt x="13382" y="401904"/>
                </a:lnTo>
                <a:lnTo>
                  <a:pt x="3420" y="360582"/>
                </a:lnTo>
                <a:lnTo>
                  <a:pt x="0" y="317500"/>
                </a:lnTo>
                <a:close/>
              </a:path>
            </a:pathLst>
          </a:custGeom>
          <a:ln w="635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32750" y="5391150"/>
            <a:ext cx="482600" cy="457200"/>
          </a:xfrm>
          <a:custGeom>
            <a:avLst/>
            <a:gdLst/>
            <a:ahLst/>
            <a:cxnLst/>
            <a:rect l="l" t="t" r="r" b="b"/>
            <a:pathLst>
              <a:path w="482600" h="457200">
                <a:moveTo>
                  <a:pt x="0" y="228600"/>
                </a:moveTo>
                <a:lnTo>
                  <a:pt x="4902" y="182529"/>
                </a:lnTo>
                <a:lnTo>
                  <a:pt x="18962" y="139618"/>
                </a:lnTo>
                <a:lnTo>
                  <a:pt x="41210" y="100787"/>
                </a:lnTo>
                <a:lnTo>
                  <a:pt x="70675" y="66955"/>
                </a:lnTo>
                <a:lnTo>
                  <a:pt x="106386" y="39041"/>
                </a:lnTo>
                <a:lnTo>
                  <a:pt x="147375" y="17964"/>
                </a:lnTo>
                <a:lnTo>
                  <a:pt x="192669" y="4644"/>
                </a:lnTo>
                <a:lnTo>
                  <a:pt x="241300" y="0"/>
                </a:lnTo>
                <a:lnTo>
                  <a:pt x="289930" y="4644"/>
                </a:lnTo>
                <a:lnTo>
                  <a:pt x="335224" y="17964"/>
                </a:lnTo>
                <a:lnTo>
                  <a:pt x="376213" y="39041"/>
                </a:lnTo>
                <a:lnTo>
                  <a:pt x="411924" y="66955"/>
                </a:lnTo>
                <a:lnTo>
                  <a:pt x="441389" y="100787"/>
                </a:lnTo>
                <a:lnTo>
                  <a:pt x="463637" y="139618"/>
                </a:lnTo>
                <a:lnTo>
                  <a:pt x="477697" y="182529"/>
                </a:lnTo>
                <a:lnTo>
                  <a:pt x="482600" y="228600"/>
                </a:lnTo>
                <a:lnTo>
                  <a:pt x="477697" y="274670"/>
                </a:lnTo>
                <a:lnTo>
                  <a:pt x="463637" y="317581"/>
                </a:lnTo>
                <a:lnTo>
                  <a:pt x="441389" y="356412"/>
                </a:lnTo>
                <a:lnTo>
                  <a:pt x="411924" y="390244"/>
                </a:lnTo>
                <a:lnTo>
                  <a:pt x="376213" y="418158"/>
                </a:lnTo>
                <a:lnTo>
                  <a:pt x="335224" y="439235"/>
                </a:lnTo>
                <a:lnTo>
                  <a:pt x="289930" y="452555"/>
                </a:lnTo>
                <a:lnTo>
                  <a:pt x="241300" y="457200"/>
                </a:lnTo>
                <a:lnTo>
                  <a:pt x="192669" y="452555"/>
                </a:lnTo>
                <a:lnTo>
                  <a:pt x="147375" y="439235"/>
                </a:lnTo>
                <a:lnTo>
                  <a:pt x="106386" y="418158"/>
                </a:lnTo>
                <a:lnTo>
                  <a:pt x="70675" y="390244"/>
                </a:lnTo>
                <a:lnTo>
                  <a:pt x="41210" y="356412"/>
                </a:lnTo>
                <a:lnTo>
                  <a:pt x="18962" y="317581"/>
                </a:lnTo>
                <a:lnTo>
                  <a:pt x="4902" y="274670"/>
                </a:lnTo>
                <a:lnTo>
                  <a:pt x="0" y="228600"/>
                </a:lnTo>
                <a:close/>
              </a:path>
            </a:pathLst>
          </a:custGeom>
          <a:ln w="635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9650" y="3702050"/>
            <a:ext cx="762000" cy="635000"/>
          </a:xfrm>
          <a:custGeom>
            <a:avLst/>
            <a:gdLst/>
            <a:ahLst/>
            <a:cxnLst/>
            <a:rect l="l" t="t" r="r" b="b"/>
            <a:pathLst>
              <a:path w="762000" h="635000">
                <a:moveTo>
                  <a:pt x="0" y="317500"/>
                </a:moveTo>
                <a:lnTo>
                  <a:pt x="3478" y="274417"/>
                </a:lnTo>
                <a:lnTo>
                  <a:pt x="13609" y="233095"/>
                </a:lnTo>
                <a:lnTo>
                  <a:pt x="29940" y="193914"/>
                </a:lnTo>
                <a:lnTo>
                  <a:pt x="52017" y="157251"/>
                </a:lnTo>
                <a:lnTo>
                  <a:pt x="79386" y="123485"/>
                </a:lnTo>
                <a:lnTo>
                  <a:pt x="111592" y="92993"/>
                </a:lnTo>
                <a:lnTo>
                  <a:pt x="148182" y="66155"/>
                </a:lnTo>
                <a:lnTo>
                  <a:pt x="188702" y="43348"/>
                </a:lnTo>
                <a:lnTo>
                  <a:pt x="232697" y="24950"/>
                </a:lnTo>
                <a:lnTo>
                  <a:pt x="279715" y="11341"/>
                </a:lnTo>
                <a:lnTo>
                  <a:pt x="329300" y="2898"/>
                </a:lnTo>
                <a:lnTo>
                  <a:pt x="381000" y="0"/>
                </a:lnTo>
                <a:lnTo>
                  <a:pt x="432699" y="2898"/>
                </a:lnTo>
                <a:lnTo>
                  <a:pt x="482284" y="11341"/>
                </a:lnTo>
                <a:lnTo>
                  <a:pt x="529302" y="24950"/>
                </a:lnTo>
                <a:lnTo>
                  <a:pt x="573298" y="43348"/>
                </a:lnTo>
                <a:lnTo>
                  <a:pt x="613817" y="66155"/>
                </a:lnTo>
                <a:lnTo>
                  <a:pt x="650407" y="92993"/>
                </a:lnTo>
                <a:lnTo>
                  <a:pt x="682613" y="123485"/>
                </a:lnTo>
                <a:lnTo>
                  <a:pt x="709982" y="157251"/>
                </a:lnTo>
                <a:lnTo>
                  <a:pt x="732059" y="193914"/>
                </a:lnTo>
                <a:lnTo>
                  <a:pt x="748390" y="233095"/>
                </a:lnTo>
                <a:lnTo>
                  <a:pt x="758521" y="274417"/>
                </a:lnTo>
                <a:lnTo>
                  <a:pt x="762000" y="317500"/>
                </a:lnTo>
                <a:lnTo>
                  <a:pt x="758521" y="360582"/>
                </a:lnTo>
                <a:lnTo>
                  <a:pt x="748390" y="401904"/>
                </a:lnTo>
                <a:lnTo>
                  <a:pt x="732059" y="441085"/>
                </a:lnTo>
                <a:lnTo>
                  <a:pt x="709982" y="477748"/>
                </a:lnTo>
                <a:lnTo>
                  <a:pt x="682613" y="511514"/>
                </a:lnTo>
                <a:lnTo>
                  <a:pt x="650407" y="542006"/>
                </a:lnTo>
                <a:lnTo>
                  <a:pt x="613817" y="568844"/>
                </a:lnTo>
                <a:lnTo>
                  <a:pt x="573298" y="591651"/>
                </a:lnTo>
                <a:lnTo>
                  <a:pt x="529302" y="610049"/>
                </a:lnTo>
                <a:lnTo>
                  <a:pt x="482284" y="623658"/>
                </a:lnTo>
                <a:lnTo>
                  <a:pt x="432699" y="632101"/>
                </a:lnTo>
                <a:lnTo>
                  <a:pt x="381000" y="635000"/>
                </a:lnTo>
                <a:lnTo>
                  <a:pt x="329300" y="632101"/>
                </a:lnTo>
                <a:lnTo>
                  <a:pt x="279715" y="623658"/>
                </a:lnTo>
                <a:lnTo>
                  <a:pt x="232697" y="610049"/>
                </a:lnTo>
                <a:lnTo>
                  <a:pt x="188702" y="591651"/>
                </a:lnTo>
                <a:lnTo>
                  <a:pt x="148182" y="568844"/>
                </a:lnTo>
                <a:lnTo>
                  <a:pt x="111592" y="542006"/>
                </a:lnTo>
                <a:lnTo>
                  <a:pt x="79386" y="511514"/>
                </a:lnTo>
                <a:lnTo>
                  <a:pt x="52017" y="477748"/>
                </a:lnTo>
                <a:lnTo>
                  <a:pt x="29940" y="441085"/>
                </a:lnTo>
                <a:lnTo>
                  <a:pt x="13609" y="401904"/>
                </a:lnTo>
                <a:lnTo>
                  <a:pt x="3478" y="360582"/>
                </a:lnTo>
                <a:lnTo>
                  <a:pt x="0" y="317500"/>
                </a:lnTo>
                <a:close/>
              </a:path>
            </a:pathLst>
          </a:custGeom>
          <a:ln w="63500">
            <a:solidFill>
              <a:srgbClr val="1480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73750" y="3702050"/>
            <a:ext cx="762000" cy="635000"/>
          </a:xfrm>
          <a:custGeom>
            <a:avLst/>
            <a:gdLst/>
            <a:ahLst/>
            <a:cxnLst/>
            <a:rect l="l" t="t" r="r" b="b"/>
            <a:pathLst>
              <a:path w="762000" h="635000">
                <a:moveTo>
                  <a:pt x="0" y="317500"/>
                </a:moveTo>
                <a:lnTo>
                  <a:pt x="3478" y="274417"/>
                </a:lnTo>
                <a:lnTo>
                  <a:pt x="13609" y="233095"/>
                </a:lnTo>
                <a:lnTo>
                  <a:pt x="29940" y="193914"/>
                </a:lnTo>
                <a:lnTo>
                  <a:pt x="52017" y="157251"/>
                </a:lnTo>
                <a:lnTo>
                  <a:pt x="79386" y="123485"/>
                </a:lnTo>
                <a:lnTo>
                  <a:pt x="111592" y="92993"/>
                </a:lnTo>
                <a:lnTo>
                  <a:pt x="148182" y="66155"/>
                </a:lnTo>
                <a:lnTo>
                  <a:pt x="188702" y="43348"/>
                </a:lnTo>
                <a:lnTo>
                  <a:pt x="232697" y="24950"/>
                </a:lnTo>
                <a:lnTo>
                  <a:pt x="279715" y="11341"/>
                </a:lnTo>
                <a:lnTo>
                  <a:pt x="329300" y="2898"/>
                </a:lnTo>
                <a:lnTo>
                  <a:pt x="381000" y="0"/>
                </a:lnTo>
                <a:lnTo>
                  <a:pt x="432699" y="2898"/>
                </a:lnTo>
                <a:lnTo>
                  <a:pt x="482284" y="11341"/>
                </a:lnTo>
                <a:lnTo>
                  <a:pt x="529302" y="24950"/>
                </a:lnTo>
                <a:lnTo>
                  <a:pt x="573298" y="43348"/>
                </a:lnTo>
                <a:lnTo>
                  <a:pt x="613817" y="66155"/>
                </a:lnTo>
                <a:lnTo>
                  <a:pt x="650407" y="92993"/>
                </a:lnTo>
                <a:lnTo>
                  <a:pt x="682613" y="123485"/>
                </a:lnTo>
                <a:lnTo>
                  <a:pt x="709982" y="157251"/>
                </a:lnTo>
                <a:lnTo>
                  <a:pt x="732059" y="193914"/>
                </a:lnTo>
                <a:lnTo>
                  <a:pt x="748390" y="233095"/>
                </a:lnTo>
                <a:lnTo>
                  <a:pt x="758521" y="274417"/>
                </a:lnTo>
                <a:lnTo>
                  <a:pt x="762000" y="317500"/>
                </a:lnTo>
                <a:lnTo>
                  <a:pt x="758521" y="360582"/>
                </a:lnTo>
                <a:lnTo>
                  <a:pt x="748390" y="401904"/>
                </a:lnTo>
                <a:lnTo>
                  <a:pt x="732059" y="441085"/>
                </a:lnTo>
                <a:lnTo>
                  <a:pt x="709982" y="477748"/>
                </a:lnTo>
                <a:lnTo>
                  <a:pt x="682613" y="511514"/>
                </a:lnTo>
                <a:lnTo>
                  <a:pt x="650407" y="542006"/>
                </a:lnTo>
                <a:lnTo>
                  <a:pt x="613817" y="568844"/>
                </a:lnTo>
                <a:lnTo>
                  <a:pt x="573298" y="591651"/>
                </a:lnTo>
                <a:lnTo>
                  <a:pt x="529302" y="610049"/>
                </a:lnTo>
                <a:lnTo>
                  <a:pt x="482284" y="623658"/>
                </a:lnTo>
                <a:lnTo>
                  <a:pt x="432699" y="632101"/>
                </a:lnTo>
                <a:lnTo>
                  <a:pt x="381000" y="635000"/>
                </a:lnTo>
                <a:lnTo>
                  <a:pt x="329300" y="632101"/>
                </a:lnTo>
                <a:lnTo>
                  <a:pt x="279715" y="623658"/>
                </a:lnTo>
                <a:lnTo>
                  <a:pt x="232697" y="610049"/>
                </a:lnTo>
                <a:lnTo>
                  <a:pt x="188702" y="591651"/>
                </a:lnTo>
                <a:lnTo>
                  <a:pt x="148182" y="568844"/>
                </a:lnTo>
                <a:lnTo>
                  <a:pt x="111592" y="542006"/>
                </a:lnTo>
                <a:lnTo>
                  <a:pt x="79386" y="511514"/>
                </a:lnTo>
                <a:lnTo>
                  <a:pt x="52017" y="477748"/>
                </a:lnTo>
                <a:lnTo>
                  <a:pt x="29940" y="441085"/>
                </a:lnTo>
                <a:lnTo>
                  <a:pt x="13609" y="401904"/>
                </a:lnTo>
                <a:lnTo>
                  <a:pt x="3478" y="360582"/>
                </a:lnTo>
                <a:lnTo>
                  <a:pt x="0" y="317500"/>
                </a:lnTo>
                <a:close/>
              </a:path>
            </a:pathLst>
          </a:custGeom>
          <a:ln w="63500">
            <a:solidFill>
              <a:srgbClr val="1480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27850" y="3702050"/>
            <a:ext cx="762000" cy="635000"/>
          </a:xfrm>
          <a:custGeom>
            <a:avLst/>
            <a:gdLst/>
            <a:ahLst/>
            <a:cxnLst/>
            <a:rect l="l" t="t" r="r" b="b"/>
            <a:pathLst>
              <a:path w="762000" h="635000">
                <a:moveTo>
                  <a:pt x="0" y="317500"/>
                </a:moveTo>
                <a:lnTo>
                  <a:pt x="3478" y="274417"/>
                </a:lnTo>
                <a:lnTo>
                  <a:pt x="13609" y="233095"/>
                </a:lnTo>
                <a:lnTo>
                  <a:pt x="29940" y="193914"/>
                </a:lnTo>
                <a:lnTo>
                  <a:pt x="52017" y="157251"/>
                </a:lnTo>
                <a:lnTo>
                  <a:pt x="79386" y="123485"/>
                </a:lnTo>
                <a:lnTo>
                  <a:pt x="111592" y="92993"/>
                </a:lnTo>
                <a:lnTo>
                  <a:pt x="148182" y="66155"/>
                </a:lnTo>
                <a:lnTo>
                  <a:pt x="188702" y="43348"/>
                </a:lnTo>
                <a:lnTo>
                  <a:pt x="232697" y="24950"/>
                </a:lnTo>
                <a:lnTo>
                  <a:pt x="279715" y="11341"/>
                </a:lnTo>
                <a:lnTo>
                  <a:pt x="329300" y="2898"/>
                </a:lnTo>
                <a:lnTo>
                  <a:pt x="381000" y="0"/>
                </a:lnTo>
                <a:lnTo>
                  <a:pt x="432699" y="2898"/>
                </a:lnTo>
                <a:lnTo>
                  <a:pt x="482284" y="11341"/>
                </a:lnTo>
                <a:lnTo>
                  <a:pt x="529302" y="24950"/>
                </a:lnTo>
                <a:lnTo>
                  <a:pt x="573298" y="43348"/>
                </a:lnTo>
                <a:lnTo>
                  <a:pt x="613817" y="66155"/>
                </a:lnTo>
                <a:lnTo>
                  <a:pt x="650407" y="92993"/>
                </a:lnTo>
                <a:lnTo>
                  <a:pt x="682613" y="123485"/>
                </a:lnTo>
                <a:lnTo>
                  <a:pt x="709982" y="157251"/>
                </a:lnTo>
                <a:lnTo>
                  <a:pt x="732059" y="193914"/>
                </a:lnTo>
                <a:lnTo>
                  <a:pt x="748390" y="233095"/>
                </a:lnTo>
                <a:lnTo>
                  <a:pt x="758521" y="274417"/>
                </a:lnTo>
                <a:lnTo>
                  <a:pt x="762000" y="317500"/>
                </a:lnTo>
                <a:lnTo>
                  <a:pt x="758521" y="360582"/>
                </a:lnTo>
                <a:lnTo>
                  <a:pt x="748390" y="401904"/>
                </a:lnTo>
                <a:lnTo>
                  <a:pt x="732059" y="441085"/>
                </a:lnTo>
                <a:lnTo>
                  <a:pt x="709982" y="477748"/>
                </a:lnTo>
                <a:lnTo>
                  <a:pt x="682613" y="511514"/>
                </a:lnTo>
                <a:lnTo>
                  <a:pt x="650407" y="542006"/>
                </a:lnTo>
                <a:lnTo>
                  <a:pt x="613817" y="568844"/>
                </a:lnTo>
                <a:lnTo>
                  <a:pt x="573298" y="591651"/>
                </a:lnTo>
                <a:lnTo>
                  <a:pt x="529302" y="610049"/>
                </a:lnTo>
                <a:lnTo>
                  <a:pt x="482284" y="623658"/>
                </a:lnTo>
                <a:lnTo>
                  <a:pt x="432699" y="632101"/>
                </a:lnTo>
                <a:lnTo>
                  <a:pt x="381000" y="635000"/>
                </a:lnTo>
                <a:lnTo>
                  <a:pt x="329300" y="632101"/>
                </a:lnTo>
                <a:lnTo>
                  <a:pt x="279715" y="623658"/>
                </a:lnTo>
                <a:lnTo>
                  <a:pt x="232697" y="610049"/>
                </a:lnTo>
                <a:lnTo>
                  <a:pt x="188702" y="591651"/>
                </a:lnTo>
                <a:lnTo>
                  <a:pt x="148182" y="568844"/>
                </a:lnTo>
                <a:lnTo>
                  <a:pt x="111592" y="542006"/>
                </a:lnTo>
                <a:lnTo>
                  <a:pt x="79386" y="511514"/>
                </a:lnTo>
                <a:lnTo>
                  <a:pt x="52017" y="477748"/>
                </a:lnTo>
                <a:lnTo>
                  <a:pt x="29940" y="441085"/>
                </a:lnTo>
                <a:lnTo>
                  <a:pt x="13609" y="401904"/>
                </a:lnTo>
                <a:lnTo>
                  <a:pt x="3478" y="360582"/>
                </a:lnTo>
                <a:lnTo>
                  <a:pt x="0" y="317500"/>
                </a:lnTo>
                <a:close/>
              </a:path>
            </a:pathLst>
          </a:custGeom>
          <a:ln w="63500">
            <a:solidFill>
              <a:srgbClr val="1480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88050" y="2228850"/>
            <a:ext cx="749300" cy="635000"/>
          </a:xfrm>
          <a:custGeom>
            <a:avLst/>
            <a:gdLst/>
            <a:ahLst/>
            <a:cxnLst/>
            <a:rect l="l" t="t" r="r" b="b"/>
            <a:pathLst>
              <a:path w="749300" h="635000">
                <a:moveTo>
                  <a:pt x="0" y="317500"/>
                </a:moveTo>
                <a:lnTo>
                  <a:pt x="3420" y="274417"/>
                </a:lnTo>
                <a:lnTo>
                  <a:pt x="13382" y="233095"/>
                </a:lnTo>
                <a:lnTo>
                  <a:pt x="29441" y="193914"/>
                </a:lnTo>
                <a:lnTo>
                  <a:pt x="51150" y="157251"/>
                </a:lnTo>
                <a:lnTo>
                  <a:pt x="78063" y="123485"/>
                </a:lnTo>
                <a:lnTo>
                  <a:pt x="109732" y="92993"/>
                </a:lnTo>
                <a:lnTo>
                  <a:pt x="145712" y="66155"/>
                </a:lnTo>
                <a:lnTo>
                  <a:pt x="185557" y="43348"/>
                </a:lnTo>
                <a:lnTo>
                  <a:pt x="228819" y="24950"/>
                </a:lnTo>
                <a:lnTo>
                  <a:pt x="275053" y="11341"/>
                </a:lnTo>
                <a:lnTo>
                  <a:pt x="323812" y="2898"/>
                </a:lnTo>
                <a:lnTo>
                  <a:pt x="374650" y="0"/>
                </a:lnTo>
                <a:lnTo>
                  <a:pt x="425487" y="2898"/>
                </a:lnTo>
                <a:lnTo>
                  <a:pt x="474246" y="11341"/>
                </a:lnTo>
                <a:lnTo>
                  <a:pt x="520480" y="24950"/>
                </a:lnTo>
                <a:lnTo>
                  <a:pt x="563743" y="43348"/>
                </a:lnTo>
                <a:lnTo>
                  <a:pt x="603587" y="66155"/>
                </a:lnTo>
                <a:lnTo>
                  <a:pt x="639567" y="92993"/>
                </a:lnTo>
                <a:lnTo>
                  <a:pt x="671237" y="123485"/>
                </a:lnTo>
                <a:lnTo>
                  <a:pt x="698149" y="157251"/>
                </a:lnTo>
                <a:lnTo>
                  <a:pt x="719858" y="193914"/>
                </a:lnTo>
                <a:lnTo>
                  <a:pt x="735917" y="233095"/>
                </a:lnTo>
                <a:lnTo>
                  <a:pt x="745879" y="274417"/>
                </a:lnTo>
                <a:lnTo>
                  <a:pt x="749300" y="317500"/>
                </a:lnTo>
                <a:lnTo>
                  <a:pt x="745879" y="360582"/>
                </a:lnTo>
                <a:lnTo>
                  <a:pt x="735917" y="401904"/>
                </a:lnTo>
                <a:lnTo>
                  <a:pt x="719858" y="441085"/>
                </a:lnTo>
                <a:lnTo>
                  <a:pt x="698149" y="477748"/>
                </a:lnTo>
                <a:lnTo>
                  <a:pt x="671237" y="511514"/>
                </a:lnTo>
                <a:lnTo>
                  <a:pt x="639567" y="542006"/>
                </a:lnTo>
                <a:lnTo>
                  <a:pt x="603587" y="568844"/>
                </a:lnTo>
                <a:lnTo>
                  <a:pt x="563743" y="591651"/>
                </a:lnTo>
                <a:lnTo>
                  <a:pt x="520480" y="610049"/>
                </a:lnTo>
                <a:lnTo>
                  <a:pt x="474246" y="623658"/>
                </a:lnTo>
                <a:lnTo>
                  <a:pt x="425487" y="632101"/>
                </a:lnTo>
                <a:lnTo>
                  <a:pt x="374650" y="635000"/>
                </a:lnTo>
                <a:lnTo>
                  <a:pt x="323812" y="632101"/>
                </a:lnTo>
                <a:lnTo>
                  <a:pt x="275053" y="623658"/>
                </a:lnTo>
                <a:lnTo>
                  <a:pt x="228819" y="610049"/>
                </a:lnTo>
                <a:lnTo>
                  <a:pt x="185557" y="591651"/>
                </a:lnTo>
                <a:lnTo>
                  <a:pt x="145712" y="568844"/>
                </a:lnTo>
                <a:lnTo>
                  <a:pt x="109732" y="542006"/>
                </a:lnTo>
                <a:lnTo>
                  <a:pt x="78063" y="511514"/>
                </a:lnTo>
                <a:lnTo>
                  <a:pt x="51150" y="477748"/>
                </a:lnTo>
                <a:lnTo>
                  <a:pt x="29441" y="441085"/>
                </a:lnTo>
                <a:lnTo>
                  <a:pt x="13382" y="401904"/>
                </a:lnTo>
                <a:lnTo>
                  <a:pt x="3420" y="360582"/>
                </a:lnTo>
                <a:lnTo>
                  <a:pt x="0" y="317500"/>
                </a:lnTo>
                <a:close/>
              </a:path>
            </a:pathLst>
          </a:custGeom>
          <a:ln w="63500">
            <a:solidFill>
              <a:srgbClr val="D66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32750" y="4108450"/>
            <a:ext cx="482600" cy="469900"/>
          </a:xfrm>
          <a:custGeom>
            <a:avLst/>
            <a:gdLst/>
            <a:ahLst/>
            <a:cxnLst/>
            <a:rect l="l" t="t" r="r" b="b"/>
            <a:pathLst>
              <a:path w="482600" h="469900">
                <a:moveTo>
                  <a:pt x="0" y="234950"/>
                </a:moveTo>
                <a:lnTo>
                  <a:pt x="4902" y="187599"/>
                </a:lnTo>
                <a:lnTo>
                  <a:pt x="18962" y="143496"/>
                </a:lnTo>
                <a:lnTo>
                  <a:pt x="41210" y="103587"/>
                </a:lnTo>
                <a:lnTo>
                  <a:pt x="70675" y="68815"/>
                </a:lnTo>
                <a:lnTo>
                  <a:pt x="106386" y="40125"/>
                </a:lnTo>
                <a:lnTo>
                  <a:pt x="147375" y="18463"/>
                </a:lnTo>
                <a:lnTo>
                  <a:pt x="192669" y="4773"/>
                </a:lnTo>
                <a:lnTo>
                  <a:pt x="241300" y="0"/>
                </a:lnTo>
                <a:lnTo>
                  <a:pt x="289930" y="4773"/>
                </a:lnTo>
                <a:lnTo>
                  <a:pt x="335224" y="18463"/>
                </a:lnTo>
                <a:lnTo>
                  <a:pt x="376213" y="40125"/>
                </a:lnTo>
                <a:lnTo>
                  <a:pt x="411924" y="68815"/>
                </a:lnTo>
                <a:lnTo>
                  <a:pt x="441389" y="103587"/>
                </a:lnTo>
                <a:lnTo>
                  <a:pt x="463637" y="143496"/>
                </a:lnTo>
                <a:lnTo>
                  <a:pt x="477697" y="187599"/>
                </a:lnTo>
                <a:lnTo>
                  <a:pt x="482600" y="234950"/>
                </a:lnTo>
                <a:lnTo>
                  <a:pt x="477697" y="282300"/>
                </a:lnTo>
                <a:lnTo>
                  <a:pt x="463637" y="326403"/>
                </a:lnTo>
                <a:lnTo>
                  <a:pt x="441389" y="366312"/>
                </a:lnTo>
                <a:lnTo>
                  <a:pt x="411924" y="401084"/>
                </a:lnTo>
                <a:lnTo>
                  <a:pt x="376213" y="429774"/>
                </a:lnTo>
                <a:lnTo>
                  <a:pt x="335224" y="451436"/>
                </a:lnTo>
                <a:lnTo>
                  <a:pt x="289930" y="465126"/>
                </a:lnTo>
                <a:lnTo>
                  <a:pt x="241300" y="469900"/>
                </a:lnTo>
                <a:lnTo>
                  <a:pt x="192669" y="465126"/>
                </a:lnTo>
                <a:lnTo>
                  <a:pt x="147375" y="451436"/>
                </a:lnTo>
                <a:lnTo>
                  <a:pt x="106386" y="429774"/>
                </a:lnTo>
                <a:lnTo>
                  <a:pt x="70675" y="401084"/>
                </a:lnTo>
                <a:lnTo>
                  <a:pt x="41210" y="366312"/>
                </a:lnTo>
                <a:lnTo>
                  <a:pt x="18962" y="326403"/>
                </a:lnTo>
                <a:lnTo>
                  <a:pt x="4902" y="282300"/>
                </a:lnTo>
                <a:lnTo>
                  <a:pt x="0" y="234950"/>
                </a:lnTo>
                <a:close/>
              </a:path>
            </a:pathLst>
          </a:custGeom>
          <a:ln w="63500">
            <a:solidFill>
              <a:srgbClr val="D665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2750" y="4794250"/>
            <a:ext cx="482600" cy="419100"/>
          </a:xfrm>
          <a:custGeom>
            <a:avLst/>
            <a:gdLst/>
            <a:ahLst/>
            <a:cxnLst/>
            <a:rect l="l" t="t" r="r" b="b"/>
            <a:pathLst>
              <a:path w="482600" h="419100">
                <a:moveTo>
                  <a:pt x="0" y="209550"/>
                </a:moveTo>
                <a:lnTo>
                  <a:pt x="4902" y="167318"/>
                </a:lnTo>
                <a:lnTo>
                  <a:pt x="18962" y="127983"/>
                </a:lnTo>
                <a:lnTo>
                  <a:pt x="41210" y="92388"/>
                </a:lnTo>
                <a:lnTo>
                  <a:pt x="70675" y="61375"/>
                </a:lnTo>
                <a:lnTo>
                  <a:pt x="106386" y="35787"/>
                </a:lnTo>
                <a:lnTo>
                  <a:pt x="147375" y="16467"/>
                </a:lnTo>
                <a:lnTo>
                  <a:pt x="192669" y="4257"/>
                </a:lnTo>
                <a:lnTo>
                  <a:pt x="241300" y="0"/>
                </a:lnTo>
                <a:lnTo>
                  <a:pt x="289930" y="4257"/>
                </a:lnTo>
                <a:lnTo>
                  <a:pt x="335224" y="16467"/>
                </a:lnTo>
                <a:lnTo>
                  <a:pt x="376213" y="35787"/>
                </a:lnTo>
                <a:lnTo>
                  <a:pt x="411924" y="61375"/>
                </a:lnTo>
                <a:lnTo>
                  <a:pt x="441389" y="92388"/>
                </a:lnTo>
                <a:lnTo>
                  <a:pt x="463637" y="127983"/>
                </a:lnTo>
                <a:lnTo>
                  <a:pt x="477697" y="167318"/>
                </a:lnTo>
                <a:lnTo>
                  <a:pt x="482600" y="209550"/>
                </a:lnTo>
                <a:lnTo>
                  <a:pt x="477697" y="251781"/>
                </a:lnTo>
                <a:lnTo>
                  <a:pt x="463637" y="291116"/>
                </a:lnTo>
                <a:lnTo>
                  <a:pt x="441389" y="326711"/>
                </a:lnTo>
                <a:lnTo>
                  <a:pt x="411924" y="357724"/>
                </a:lnTo>
                <a:lnTo>
                  <a:pt x="376213" y="383312"/>
                </a:lnTo>
                <a:lnTo>
                  <a:pt x="335224" y="402632"/>
                </a:lnTo>
                <a:lnTo>
                  <a:pt x="289930" y="414842"/>
                </a:lnTo>
                <a:lnTo>
                  <a:pt x="241300" y="419100"/>
                </a:lnTo>
                <a:lnTo>
                  <a:pt x="192669" y="414842"/>
                </a:lnTo>
                <a:lnTo>
                  <a:pt x="147375" y="402632"/>
                </a:lnTo>
                <a:lnTo>
                  <a:pt x="106386" y="383312"/>
                </a:lnTo>
                <a:lnTo>
                  <a:pt x="70675" y="357724"/>
                </a:lnTo>
                <a:lnTo>
                  <a:pt x="41210" y="326711"/>
                </a:lnTo>
                <a:lnTo>
                  <a:pt x="18962" y="291116"/>
                </a:lnTo>
                <a:lnTo>
                  <a:pt x="4902" y="251781"/>
                </a:lnTo>
                <a:lnTo>
                  <a:pt x="0" y="209550"/>
                </a:lnTo>
                <a:close/>
              </a:path>
            </a:pathLst>
          </a:custGeom>
          <a:ln w="63500">
            <a:solidFill>
              <a:srgbClr val="1480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81150" y="4413250"/>
            <a:ext cx="762000" cy="635000"/>
          </a:xfrm>
          <a:custGeom>
            <a:avLst/>
            <a:gdLst/>
            <a:ahLst/>
            <a:cxnLst/>
            <a:rect l="l" t="t" r="r" b="b"/>
            <a:pathLst>
              <a:path w="762000" h="635000">
                <a:moveTo>
                  <a:pt x="0" y="317500"/>
                </a:moveTo>
                <a:lnTo>
                  <a:pt x="3478" y="274417"/>
                </a:lnTo>
                <a:lnTo>
                  <a:pt x="13609" y="233095"/>
                </a:lnTo>
                <a:lnTo>
                  <a:pt x="29940" y="193914"/>
                </a:lnTo>
                <a:lnTo>
                  <a:pt x="52017" y="157251"/>
                </a:lnTo>
                <a:lnTo>
                  <a:pt x="79386" y="123485"/>
                </a:lnTo>
                <a:lnTo>
                  <a:pt x="111592" y="92993"/>
                </a:lnTo>
                <a:lnTo>
                  <a:pt x="148182" y="66155"/>
                </a:lnTo>
                <a:lnTo>
                  <a:pt x="188702" y="43348"/>
                </a:lnTo>
                <a:lnTo>
                  <a:pt x="232697" y="24950"/>
                </a:lnTo>
                <a:lnTo>
                  <a:pt x="279715" y="11341"/>
                </a:lnTo>
                <a:lnTo>
                  <a:pt x="329300" y="2898"/>
                </a:lnTo>
                <a:lnTo>
                  <a:pt x="381000" y="0"/>
                </a:lnTo>
                <a:lnTo>
                  <a:pt x="432699" y="2898"/>
                </a:lnTo>
                <a:lnTo>
                  <a:pt x="482284" y="11341"/>
                </a:lnTo>
                <a:lnTo>
                  <a:pt x="529302" y="24950"/>
                </a:lnTo>
                <a:lnTo>
                  <a:pt x="573298" y="43348"/>
                </a:lnTo>
                <a:lnTo>
                  <a:pt x="613817" y="66155"/>
                </a:lnTo>
                <a:lnTo>
                  <a:pt x="650407" y="92993"/>
                </a:lnTo>
                <a:lnTo>
                  <a:pt x="682613" y="123485"/>
                </a:lnTo>
                <a:lnTo>
                  <a:pt x="709982" y="157251"/>
                </a:lnTo>
                <a:lnTo>
                  <a:pt x="732059" y="193914"/>
                </a:lnTo>
                <a:lnTo>
                  <a:pt x="748390" y="233095"/>
                </a:lnTo>
                <a:lnTo>
                  <a:pt x="758521" y="274417"/>
                </a:lnTo>
                <a:lnTo>
                  <a:pt x="762000" y="317500"/>
                </a:lnTo>
                <a:lnTo>
                  <a:pt x="758521" y="360582"/>
                </a:lnTo>
                <a:lnTo>
                  <a:pt x="748390" y="401904"/>
                </a:lnTo>
                <a:lnTo>
                  <a:pt x="732059" y="441085"/>
                </a:lnTo>
                <a:lnTo>
                  <a:pt x="709982" y="477748"/>
                </a:lnTo>
                <a:lnTo>
                  <a:pt x="682613" y="511514"/>
                </a:lnTo>
                <a:lnTo>
                  <a:pt x="650407" y="542006"/>
                </a:lnTo>
                <a:lnTo>
                  <a:pt x="613817" y="568844"/>
                </a:lnTo>
                <a:lnTo>
                  <a:pt x="573298" y="591651"/>
                </a:lnTo>
                <a:lnTo>
                  <a:pt x="529302" y="610049"/>
                </a:lnTo>
                <a:lnTo>
                  <a:pt x="482284" y="623658"/>
                </a:lnTo>
                <a:lnTo>
                  <a:pt x="432699" y="632101"/>
                </a:lnTo>
                <a:lnTo>
                  <a:pt x="381000" y="635000"/>
                </a:lnTo>
                <a:lnTo>
                  <a:pt x="329300" y="632101"/>
                </a:lnTo>
                <a:lnTo>
                  <a:pt x="279715" y="623658"/>
                </a:lnTo>
                <a:lnTo>
                  <a:pt x="232697" y="610049"/>
                </a:lnTo>
                <a:lnTo>
                  <a:pt x="188702" y="591651"/>
                </a:lnTo>
                <a:lnTo>
                  <a:pt x="148182" y="568844"/>
                </a:lnTo>
                <a:lnTo>
                  <a:pt x="111592" y="542006"/>
                </a:lnTo>
                <a:lnTo>
                  <a:pt x="79386" y="511514"/>
                </a:lnTo>
                <a:lnTo>
                  <a:pt x="52017" y="477748"/>
                </a:lnTo>
                <a:lnTo>
                  <a:pt x="29940" y="441085"/>
                </a:lnTo>
                <a:lnTo>
                  <a:pt x="13609" y="401904"/>
                </a:lnTo>
                <a:lnTo>
                  <a:pt x="3478" y="360582"/>
                </a:lnTo>
                <a:lnTo>
                  <a:pt x="0" y="317500"/>
                </a:lnTo>
                <a:close/>
              </a:path>
            </a:pathLst>
          </a:custGeom>
          <a:ln w="635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630259" y="4101652"/>
            <a:ext cx="2221865" cy="1745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=</a:t>
            </a:r>
            <a:r>
              <a:rPr sz="1800" spc="-12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dentist</a:t>
            </a:r>
            <a:endParaRPr sz="2400">
              <a:latin typeface="Century Gothic"/>
              <a:cs typeface="Century Gothic"/>
            </a:endParaRPr>
          </a:p>
          <a:p>
            <a:pPr marL="18415">
              <a:lnSpc>
                <a:spcPct val="100000"/>
              </a:lnSpc>
              <a:spcBef>
                <a:spcPts val="2450"/>
              </a:spcBef>
            </a:pPr>
            <a:r>
              <a:rPr sz="1800" dirty="0">
                <a:latin typeface="Century Gothic"/>
                <a:cs typeface="Century Gothic"/>
              </a:rPr>
              <a:t>= </a:t>
            </a:r>
            <a:r>
              <a:rPr sz="2400" spc="-10" dirty="0">
                <a:latin typeface="Century Gothic"/>
                <a:cs typeface="Century Gothic"/>
              </a:rPr>
              <a:t>visit</a:t>
            </a:r>
            <a:r>
              <a:rPr sz="2400" spc="-145" dirty="0">
                <a:latin typeface="Century Gothic"/>
                <a:cs typeface="Century Gothic"/>
              </a:rPr>
              <a:t> </a:t>
            </a:r>
            <a:r>
              <a:rPr sz="2400" spc="-10" dirty="0">
                <a:latin typeface="Century Gothic"/>
                <a:cs typeface="Century Gothic"/>
              </a:rPr>
              <a:t>grandma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450"/>
              </a:spcBef>
            </a:pPr>
            <a:r>
              <a:rPr sz="1800" dirty="0">
                <a:latin typeface="Century Gothic"/>
                <a:cs typeface="Century Gothic"/>
              </a:rPr>
              <a:t>= </a:t>
            </a:r>
            <a:r>
              <a:rPr sz="2400" spc="5" dirty="0">
                <a:latin typeface="Century Gothic"/>
                <a:cs typeface="Century Gothic"/>
              </a:rPr>
              <a:t>school</a:t>
            </a:r>
            <a:r>
              <a:rPr sz="2400" spc="-295" dirty="0">
                <a:latin typeface="Century Gothic"/>
                <a:cs typeface="Century Gothic"/>
              </a:rPr>
              <a:t> </a:t>
            </a:r>
            <a:r>
              <a:rPr sz="2400" spc="-25" dirty="0">
                <a:latin typeface="Century Gothic"/>
                <a:cs typeface="Century Gothic"/>
              </a:rPr>
              <a:t>party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457B32FC-A699-428E-86D4-7CD9FA5ECDC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3\lesson-3-8"/>
  <p:tag name="ISPRING_PRESENTATION_TITLE" val="ESLAO-3-8-Slides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187</Words>
  <Application>Microsoft Office PowerPoint</Application>
  <PresentationFormat>Widescreen</PresentationFormat>
  <Paragraphs>74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Century Gothic</vt:lpstr>
      <vt:lpstr>Times New Roman</vt:lpstr>
      <vt:lpstr>Office Theme</vt:lpstr>
      <vt:lpstr>Lesson 8</vt:lpstr>
      <vt:lpstr>PowerPoint Presentation</vt:lpstr>
      <vt:lpstr>PowerPoint Presentation</vt:lpstr>
      <vt:lpstr>Let’s try tongue twisters!</vt:lpstr>
      <vt:lpstr>Let’s try tongue twisters!</vt:lpstr>
      <vt:lpstr>Let’s review  numerical order</vt:lpstr>
      <vt:lpstr>PowerPoint Presentation</vt:lpstr>
      <vt:lpstr>PowerPoint Presentation</vt:lpstr>
      <vt:lpstr>What day  am I  thinking?</vt:lpstr>
      <vt:lpstr>PowerPoint Presentation</vt:lpstr>
      <vt:lpstr>Days of the Week</vt:lpstr>
      <vt:lpstr>PowerPoint Presentation</vt:lpstr>
      <vt:lpstr>My Perfect Week</vt:lpstr>
      <vt:lpstr>PowerPoint Presentation</vt:lpstr>
      <vt:lpstr>Elements of a Story</vt:lpstr>
      <vt:lpstr>Let’s 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other  animals live  in the  garden?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ESLAO-3-8-Slides</dc:title>
  <cp:lastModifiedBy>Lakshmi Priya</cp:lastModifiedBy>
  <cp:revision>4</cp:revision>
  <dcterms:created xsi:type="dcterms:W3CDTF">2018-06-05T17:44:36Z</dcterms:created>
  <dcterms:modified xsi:type="dcterms:W3CDTF">2018-06-12T15:33:33Z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2016-06-21T00:00:00Z</vt:filetime>
  </property>
  <property fmtid="{D5CDD505-2E9C-101B-9397-08002B2CF9AE}" pid="3" name="Creator">
    <vt:lpwstr>PowerPoint</vt:lpwstr>
  </property>
  <property fmtid="{D5CDD505-2E9C-101B-9397-08002B2CF9AE}" pid="4" name="LastSaved">
    <vt:filetime>2018-06-05T00:00:00Z</vt:filetime>
  </property>
</Properties>
</file>