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8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43600" y="990600"/>
            <a:ext cx="62230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038" y="1186179"/>
            <a:ext cx="1142592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0066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0066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0066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heavy">
                <a:solidFill>
                  <a:srgbClr val="0066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038" y="1186179"/>
            <a:ext cx="1142592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heavy">
                <a:solidFill>
                  <a:srgbClr val="0066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371" y="2951406"/>
            <a:ext cx="11553256" cy="2456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41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g"/><Relationship Id="rId5" Type="http://schemas.openxmlformats.org/officeDocument/2006/relationships/image" Target="../media/image69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2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32.png"/><Relationship Id="rId2" Type="http://schemas.openxmlformats.org/officeDocument/2006/relationships/image" Target="../media/image1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35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37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38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39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40.png"/><Relationship Id="rId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3300" y="2324100"/>
            <a:ext cx="3721100" cy="156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6215" y="2565082"/>
            <a:ext cx="27971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spc="15" dirty="0">
                <a:solidFill>
                  <a:srgbClr val="FEFEFE"/>
                </a:solidFill>
              </a:rPr>
              <a:t>Lesson</a:t>
            </a:r>
            <a:r>
              <a:rPr sz="5400" u="none" spc="-225" dirty="0">
                <a:solidFill>
                  <a:srgbClr val="FEFEFE"/>
                </a:solidFill>
              </a:rPr>
              <a:t> </a:t>
            </a:r>
            <a:r>
              <a:rPr sz="5400" u="none" dirty="0">
                <a:solidFill>
                  <a:srgbClr val="FEFEFE"/>
                </a:solidFill>
              </a:rPr>
              <a:t>9</a:t>
            </a:r>
            <a:endParaRPr sz="5400"/>
          </a:p>
        </p:txBody>
      </p:sp>
      <p:sp>
        <p:nvSpPr>
          <p:cNvPr id="7" name="object 7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67827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2717800"/>
            <a:ext cx="11938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590800"/>
            <a:ext cx="242570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0300" y="685800"/>
            <a:ext cx="21082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00" y="2374900"/>
            <a:ext cx="20955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241300"/>
            <a:ext cx="2171700" cy="181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0300" y="863600"/>
            <a:ext cx="2095500" cy="189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00" y="152400"/>
            <a:ext cx="1854200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400" y="241300"/>
            <a:ext cx="1485900" cy="290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8600" y="2882900"/>
            <a:ext cx="2400300" cy="168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187950"/>
            <a:ext cx="12192000" cy="1670050"/>
          </a:xfrm>
          <a:custGeom>
            <a:avLst/>
            <a:gdLst/>
            <a:ahLst/>
            <a:cxnLst/>
            <a:rect l="l" t="t" r="r" b="b"/>
            <a:pathLst>
              <a:path w="12192000" h="1670050">
                <a:moveTo>
                  <a:pt x="0" y="167005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1C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1816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4727" y="5814016"/>
            <a:ext cx="4326186" cy="5120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36445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0" y="25300"/>
                </a:moveTo>
                <a:lnTo>
                  <a:pt x="3815953" y="25300"/>
                </a:lnTo>
                <a:lnTo>
                  <a:pt x="3815953" y="0"/>
                </a:lnTo>
                <a:lnTo>
                  <a:pt x="0" y="0"/>
                </a:lnTo>
                <a:lnTo>
                  <a:pt x="0" y="2530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36445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-12699" y="12650"/>
                </a:moveTo>
                <a:lnTo>
                  <a:pt x="3828653" y="12650"/>
                </a:lnTo>
              </a:path>
            </a:pathLst>
          </a:custGeom>
          <a:ln w="50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68968" y="6124323"/>
            <a:ext cx="103286" cy="103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9422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38099"/>
                </a:moveTo>
                <a:lnTo>
                  <a:pt x="3810000" y="38099"/>
                </a:lnTo>
                <a:lnTo>
                  <a:pt x="381000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39422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0"/>
                </a:moveTo>
                <a:lnTo>
                  <a:pt x="1905000" y="0"/>
                </a:lnTo>
                <a:lnTo>
                  <a:pt x="3810000" y="0"/>
                </a:lnTo>
                <a:lnTo>
                  <a:pt x="3810000" y="38099"/>
                </a:lnTo>
                <a:lnTo>
                  <a:pt x="1905000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0" y="2781300"/>
            <a:ext cx="44831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9139" y="2938938"/>
            <a:ext cx="378396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  <a:tabLst>
                <a:tab pos="583565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1.	</a:t>
            </a: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think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</a:t>
            </a:r>
            <a:endParaRPr sz="3200">
              <a:latin typeface="Century Gothic"/>
              <a:cs typeface="Century Gothic"/>
            </a:endParaRPr>
          </a:p>
          <a:p>
            <a:pPr marL="2120900">
              <a:lnSpc>
                <a:spcPts val="3820"/>
              </a:lnSpc>
            </a:pP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h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o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n</a:t>
            </a:r>
            <a:r>
              <a:rPr sz="3200" b="1" spc="25" dirty="0">
                <a:solidFill>
                  <a:srgbClr val="FEFEFE"/>
                </a:solidFill>
                <a:latin typeface="Century Gothic"/>
                <a:cs typeface="Century Gothic"/>
              </a:rPr>
              <a:t>i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c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800100"/>
            <a:ext cx="5219700" cy="438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6500" y="5118100"/>
            <a:ext cx="2755900" cy="1181100"/>
          </a:xfrm>
          <a:prstGeom prst="rect">
            <a:avLst/>
          </a:prstGeom>
          <a:ln w="12700">
            <a:solidFill>
              <a:srgbClr val="6A1A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4365">
              <a:lnSpc>
                <a:spcPts val="9300"/>
              </a:lnSpc>
            </a:pPr>
            <a:r>
              <a:rPr sz="9600" spc="0" dirty="0">
                <a:latin typeface="Century Gothic"/>
                <a:cs typeface="Century Gothic"/>
              </a:rPr>
              <a:t>TH</a:t>
            </a:r>
            <a:endParaRPr sz="9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9650" y="629920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965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0" y="1181100"/>
                </a:moveTo>
                <a:lnTo>
                  <a:pt x="196850" y="1181100"/>
                </a:lnTo>
                <a:lnTo>
                  <a:pt x="1968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9650" y="492125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196850" y="0"/>
                </a:moveTo>
                <a:lnTo>
                  <a:pt x="0" y="0"/>
                </a:lnTo>
                <a:lnTo>
                  <a:pt x="0" y="1181100"/>
                </a:lnTo>
                <a:lnTo>
                  <a:pt x="196850" y="1181100"/>
                </a:lnTo>
                <a:lnTo>
                  <a:pt x="19685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9650" y="4921250"/>
            <a:ext cx="3149600" cy="1574800"/>
          </a:xfrm>
          <a:custGeom>
            <a:avLst/>
            <a:gdLst/>
            <a:ahLst/>
            <a:cxnLst/>
            <a:rect l="l" t="t" r="r" b="b"/>
            <a:pathLst>
              <a:path w="3149600" h="1574800">
                <a:moveTo>
                  <a:pt x="0" y="0"/>
                </a:moveTo>
                <a:lnTo>
                  <a:pt x="3149600" y="0"/>
                </a:lnTo>
                <a:lnTo>
                  <a:pt x="3149600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6500" y="5118100"/>
            <a:ext cx="2755900" cy="1181100"/>
          </a:xfrm>
          <a:custGeom>
            <a:avLst/>
            <a:gdLst/>
            <a:ahLst/>
            <a:cxnLst/>
            <a:rect l="l" t="t" r="r" b="b"/>
            <a:pathLst>
              <a:path w="2755900" h="1181100">
                <a:moveTo>
                  <a:pt x="0" y="0"/>
                </a:moveTo>
                <a:lnTo>
                  <a:pt x="0" y="1181100"/>
                </a:lnTo>
                <a:lnTo>
                  <a:pt x="2755900" y="118110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5461000" cy="6851650"/>
          </a:xfrm>
          <a:custGeom>
            <a:avLst/>
            <a:gdLst/>
            <a:ahLst/>
            <a:cxnLst/>
            <a:rect l="l" t="t" r="r" b="b"/>
            <a:pathLst>
              <a:path w="5461000" h="6851650">
                <a:moveTo>
                  <a:pt x="0" y="0"/>
                </a:moveTo>
                <a:lnTo>
                  <a:pt x="5461000" y="0"/>
                </a:lnTo>
                <a:lnTo>
                  <a:pt x="5461000" y="6851650"/>
                </a:lnTo>
                <a:lnTo>
                  <a:pt x="0" y="6851650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5461000" cy="6851650"/>
          </a:xfrm>
          <a:custGeom>
            <a:avLst/>
            <a:gdLst/>
            <a:ahLst/>
            <a:cxnLst/>
            <a:rect l="l" t="t" r="r" b="b"/>
            <a:pathLst>
              <a:path w="5461000" h="6851650">
                <a:moveTo>
                  <a:pt x="0" y="0"/>
                </a:moveTo>
                <a:lnTo>
                  <a:pt x="5461000" y="0"/>
                </a:lnTo>
                <a:lnTo>
                  <a:pt x="5461000" y="6851650"/>
                </a:lnTo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0" cy="6851650"/>
          </a:xfrm>
          <a:custGeom>
            <a:avLst/>
            <a:gdLst/>
            <a:ahLst/>
            <a:cxnLst/>
            <a:rect l="l" t="t" r="r" b="b"/>
            <a:pathLst>
              <a:path h="6851650">
                <a:moveTo>
                  <a:pt x="0" y="6851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15929" y="1993900"/>
            <a:ext cx="1557866" cy="1744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7700" y="241300"/>
            <a:ext cx="17653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7900" y="4122068"/>
            <a:ext cx="2489200" cy="704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7110" y="5205857"/>
            <a:ext cx="1926785" cy="14108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18500" y="76200"/>
            <a:ext cx="1473200" cy="208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3445" y="2895600"/>
            <a:ext cx="1266092" cy="1967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91700" y="5270500"/>
            <a:ext cx="2159000" cy="140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41000" y="1155700"/>
            <a:ext cx="1435100" cy="1917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0277" y="34738"/>
            <a:ext cx="3577339" cy="670003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67665" marR="344805" algn="just">
              <a:lnSpc>
                <a:spcPct val="149300"/>
              </a:lnSpc>
              <a:spcBef>
                <a:spcPts val="50"/>
              </a:spcBef>
            </a:pPr>
            <a:r>
              <a:rPr lang="en-CA" sz="3600" b="1" dirty="0">
                <a:solidFill>
                  <a:srgbClr val="FFFFFF"/>
                </a:solidFill>
                <a:latin typeface="Century Gothic"/>
                <a:cs typeface="Century Gothic"/>
              </a:rPr>
              <a:t>e __ __ t h </a:t>
            </a:r>
          </a:p>
          <a:p>
            <a:pPr marL="367665" marR="344805" algn="just">
              <a:lnSpc>
                <a:spcPct val="149300"/>
              </a:lnSpc>
              <a:spcBef>
                <a:spcPts val="50"/>
              </a:spcBef>
            </a:pPr>
            <a:r>
              <a:rPr lang="en-CA" sz="3600" b="1" dirty="0">
                <a:solidFill>
                  <a:srgbClr val="FFFFFF"/>
                </a:solidFill>
                <a:latin typeface="Century Gothic"/>
                <a:cs typeface="Century Gothic"/>
              </a:rPr>
              <a:t>t h __ __ b</a:t>
            </a:r>
          </a:p>
          <a:p>
            <a:pPr marL="367665" marR="344805" algn="just">
              <a:lnSpc>
                <a:spcPct val="149300"/>
              </a:lnSpc>
              <a:spcBef>
                <a:spcPts val="50"/>
              </a:spcBef>
            </a:pPr>
            <a:r>
              <a:rPr lang="en-CA" sz="3600" b="1" dirty="0">
                <a:solidFill>
                  <a:srgbClr val="FFFFFF"/>
                </a:solidFill>
                <a:latin typeface="Century Gothic"/>
                <a:cs typeface="Century Gothic"/>
              </a:rPr>
              <a:t>t __ __ t h</a:t>
            </a:r>
          </a:p>
          <a:p>
            <a:pPr marL="367665" marR="344805" algn="just">
              <a:lnSpc>
                <a:spcPct val="149300"/>
              </a:lnSpc>
              <a:spcBef>
                <a:spcPts val="50"/>
              </a:spcBef>
            </a:pPr>
            <a:r>
              <a:rPr lang="en-CA" sz="3600" b="1" dirty="0">
                <a:solidFill>
                  <a:srgbClr val="FFFFFF"/>
                </a:solidFill>
                <a:latin typeface="Century Gothic"/>
                <a:cs typeface="Century Gothic"/>
              </a:rPr>
              <a:t>t h __ __ d e r</a:t>
            </a:r>
          </a:p>
          <a:p>
            <a:pPr marL="367665" marR="344805" algn="just">
              <a:lnSpc>
                <a:spcPct val="149300"/>
              </a:lnSpc>
              <a:spcBef>
                <a:spcPts val="50"/>
              </a:spcBef>
            </a:pPr>
            <a:r>
              <a:rPr lang="en-CA" sz="3600" b="1" dirty="0">
                <a:solidFill>
                  <a:srgbClr val="FFFFFF"/>
                </a:solidFill>
                <a:latin typeface="Century Gothic"/>
                <a:cs typeface="Century Gothic"/>
              </a:rPr>
              <a:t>t h __ __ k</a:t>
            </a:r>
          </a:p>
          <a:p>
            <a:pPr marL="367665" marR="344805" algn="just">
              <a:lnSpc>
                <a:spcPct val="149300"/>
              </a:lnSpc>
              <a:spcBef>
                <a:spcPts val="50"/>
              </a:spcBef>
            </a:pPr>
            <a:r>
              <a:rPr lang="en-CA" sz="3600" b="1" dirty="0">
                <a:solidFill>
                  <a:srgbClr val="FFFFFF"/>
                </a:solidFill>
                <a:latin typeface="Century Gothic"/>
                <a:cs typeface="Century Gothic"/>
              </a:rPr>
              <a:t>__ __ u t h</a:t>
            </a:r>
          </a:p>
          <a:p>
            <a:pPr marL="367665" marR="344805" algn="just">
              <a:lnSpc>
                <a:spcPct val="149300"/>
              </a:lnSpc>
              <a:spcBef>
                <a:spcPts val="50"/>
              </a:spcBef>
            </a:pPr>
            <a:r>
              <a:rPr lang="en-CA" sz="3600" b="1" dirty="0">
                <a:solidFill>
                  <a:srgbClr val="FFFFFF"/>
                </a:solidFill>
                <a:latin typeface="Century Gothic"/>
                <a:cs typeface="Century Gothic"/>
              </a:rPr>
              <a:t>__ __ t h </a:t>
            </a:r>
          </a:p>
          <a:p>
            <a:pPr marL="367665" marR="344805" algn="just">
              <a:lnSpc>
                <a:spcPct val="149300"/>
              </a:lnSpc>
              <a:spcBef>
                <a:spcPts val="50"/>
              </a:spcBef>
            </a:pPr>
            <a:r>
              <a:rPr lang="en-CA" sz="3600" b="1" dirty="0">
                <a:solidFill>
                  <a:srgbClr val="FFFFFF"/>
                </a:solidFill>
                <a:latin typeface="Century Gothic"/>
                <a:cs typeface="Century Gothic"/>
              </a:rPr>
              <a:t>t h __ e __</a:t>
            </a:r>
            <a:endParaRPr sz="3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2851150"/>
            <a:ext cx="12185650" cy="317500"/>
          </a:xfrm>
          <a:custGeom>
            <a:avLst/>
            <a:gdLst/>
            <a:ahLst/>
            <a:cxnLst/>
            <a:rect l="l" t="t" r="r" b="b"/>
            <a:pathLst>
              <a:path w="12185650" h="317500">
                <a:moveTo>
                  <a:pt x="0" y="0"/>
                </a:moveTo>
                <a:lnTo>
                  <a:pt x="12185650" y="0"/>
                </a:lnTo>
                <a:lnTo>
                  <a:pt x="12185650" y="317500"/>
                </a:lnTo>
                <a:lnTo>
                  <a:pt x="0" y="3175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2844800"/>
            <a:ext cx="12185650" cy="12700"/>
          </a:xfrm>
          <a:custGeom>
            <a:avLst/>
            <a:gdLst/>
            <a:ahLst/>
            <a:cxnLst/>
            <a:rect l="l" t="t" r="r" b="b"/>
            <a:pathLst>
              <a:path w="12185650" h="12700">
                <a:moveTo>
                  <a:pt x="0" y="0"/>
                </a:moveTo>
                <a:lnTo>
                  <a:pt x="12185650" y="0"/>
                </a:lnTo>
                <a:lnTo>
                  <a:pt x="121856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6A1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2851150"/>
            <a:ext cx="12185650" cy="317500"/>
          </a:xfrm>
          <a:custGeom>
            <a:avLst/>
            <a:gdLst/>
            <a:ahLst/>
            <a:cxnLst/>
            <a:rect l="l" t="t" r="r" b="b"/>
            <a:pathLst>
              <a:path w="12185650" h="317500">
                <a:moveTo>
                  <a:pt x="12185650" y="317500"/>
                </a:moveTo>
                <a:lnTo>
                  <a:pt x="0" y="317500"/>
                </a:lnTo>
                <a:lnTo>
                  <a:pt x="0" y="0"/>
                </a:lnTo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2035" y="63500"/>
            <a:ext cx="1219200" cy="135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6600" y="355600"/>
            <a:ext cx="1308100" cy="130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200" y="1874168"/>
            <a:ext cx="2476500" cy="704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816" y="118130"/>
            <a:ext cx="1304104" cy="9486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47100" y="139700"/>
            <a:ext cx="1473200" cy="2095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9304" y="177800"/>
            <a:ext cx="1255541" cy="1980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9800" y="444500"/>
            <a:ext cx="2171700" cy="140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91800" y="838200"/>
            <a:ext cx="1244600" cy="1663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019300"/>
            <a:ext cx="4445000" cy="189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219007"/>
            <a:ext cx="3551554" cy="13131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  <a:tabLst>
                <a:tab pos="760730" algn="l"/>
              </a:tabLst>
            </a:pPr>
            <a:r>
              <a:rPr sz="4200" u="none" spc="15" dirty="0">
                <a:solidFill>
                  <a:srgbClr val="FEFEFE"/>
                </a:solidFill>
              </a:rPr>
              <a:t>2.	</a:t>
            </a:r>
            <a:r>
              <a:rPr sz="4200" u="none" spc="0" dirty="0">
                <a:solidFill>
                  <a:srgbClr val="FEFEFE"/>
                </a:solidFill>
              </a:rPr>
              <a:t>Adverbs</a:t>
            </a:r>
            <a:r>
              <a:rPr sz="4200" u="none" spc="-215" dirty="0">
                <a:solidFill>
                  <a:srgbClr val="FEFEFE"/>
                </a:solidFill>
              </a:rPr>
              <a:t> </a:t>
            </a:r>
            <a:r>
              <a:rPr sz="4200" u="none" dirty="0">
                <a:solidFill>
                  <a:srgbClr val="FEFEFE"/>
                </a:solidFill>
              </a:rPr>
              <a:t>of  </a:t>
            </a:r>
            <a:r>
              <a:rPr sz="4200" u="none" spc="-5" dirty="0">
                <a:solidFill>
                  <a:srgbClr val="FEFEFE"/>
                </a:solidFill>
              </a:rPr>
              <a:t>frequency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0" y="4318000"/>
            <a:ext cx="2286000" cy="2362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61595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740" y="736917"/>
            <a:ext cx="5451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0" dirty="0">
                <a:solidFill>
                  <a:srgbClr val="FEFEFE"/>
                </a:solidFill>
              </a:rPr>
              <a:t>Adverbs </a:t>
            </a:r>
            <a:r>
              <a:rPr u="none" spc="10" dirty="0">
                <a:solidFill>
                  <a:srgbClr val="FEFEFE"/>
                </a:solidFill>
              </a:rPr>
              <a:t>of</a:t>
            </a:r>
            <a:r>
              <a:rPr u="none" spc="-25" dirty="0">
                <a:solidFill>
                  <a:srgbClr val="FEFEFE"/>
                </a:solidFill>
              </a:rPr>
              <a:t> </a:t>
            </a:r>
            <a:r>
              <a:rPr u="none" dirty="0">
                <a:solidFill>
                  <a:srgbClr val="FEFEFE"/>
                </a:solidFill>
              </a:rPr>
              <a:t>Frequency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7452" y="2304966"/>
            <a:ext cx="78422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200" spc="-409" dirty="0">
                <a:solidFill>
                  <a:srgbClr val="92278F"/>
                </a:solidFill>
                <a:latin typeface="Wingdings 2"/>
                <a:cs typeface="Wingdings 2"/>
              </a:rPr>
              <a:t></a:t>
            </a:r>
            <a:r>
              <a:rPr sz="3200" spc="-409" dirty="0">
                <a:latin typeface="Century Gothic"/>
                <a:cs typeface="Century Gothic"/>
              </a:rPr>
              <a:t> </a:t>
            </a:r>
            <a:r>
              <a:rPr lang="en-CA" sz="3200" spc="-25" dirty="0">
                <a:latin typeface="Century Gothic"/>
                <a:cs typeface="Century Gothic"/>
              </a:rPr>
              <a:t>Tell u</a:t>
            </a:r>
            <a:r>
              <a:rPr sz="3200" spc="-25" dirty="0">
                <a:latin typeface="Century Gothic"/>
                <a:cs typeface="Century Gothic"/>
              </a:rPr>
              <a:t>s </a:t>
            </a:r>
            <a:r>
              <a:rPr sz="3200" spc="10" dirty="0">
                <a:latin typeface="Century Gothic"/>
                <a:cs typeface="Century Gothic"/>
              </a:rPr>
              <a:t>how </a:t>
            </a:r>
            <a:r>
              <a:rPr sz="3200" dirty="0">
                <a:latin typeface="Century Gothic"/>
                <a:cs typeface="Century Gothic"/>
              </a:rPr>
              <a:t>often something</a:t>
            </a:r>
            <a:r>
              <a:rPr sz="3200" spc="-125" dirty="0">
                <a:latin typeface="Century Gothic"/>
                <a:cs typeface="Century Gothic"/>
              </a:rPr>
              <a:t> </a:t>
            </a:r>
            <a:r>
              <a:rPr sz="3200" spc="15" dirty="0">
                <a:latin typeface="Century Gothic"/>
                <a:cs typeface="Century Gothic"/>
              </a:rPr>
              <a:t>happens</a:t>
            </a:r>
            <a:endParaRPr sz="3200" dirty="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4491" y="3186029"/>
          <a:ext cx="11052173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0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6184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spc="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never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6184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rarely</a:t>
                      </a:r>
                      <a:endParaRPr sz="28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sometimes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usually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always</a:t>
                      </a:r>
                      <a:endParaRPr sz="28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97452" y="3984468"/>
            <a:ext cx="5069840" cy="257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0E568B"/>
                </a:solidFill>
                <a:latin typeface="Century Gothic"/>
                <a:cs typeface="Century Gothic"/>
              </a:rPr>
              <a:t> </a:t>
            </a:r>
            <a:r>
              <a:rPr sz="2400" b="1" u="heavy" dirty="0">
                <a:solidFill>
                  <a:srgbClr val="0E568B"/>
                </a:solidFill>
                <a:uFill>
                  <a:solidFill>
                    <a:srgbClr val="0E568B"/>
                  </a:solidFill>
                </a:uFill>
                <a:latin typeface="Century Gothic"/>
                <a:cs typeface="Century Gothic"/>
              </a:rPr>
              <a:t>always</a:t>
            </a:r>
            <a:r>
              <a:rPr sz="2400" b="1" dirty="0">
                <a:solidFill>
                  <a:srgbClr val="0E568B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walk to</a:t>
            </a:r>
            <a:r>
              <a:rPr sz="2400" spc="-45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school.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0E568B"/>
                </a:solidFill>
                <a:latin typeface="Century Gothic"/>
                <a:cs typeface="Century Gothic"/>
              </a:rPr>
              <a:t> </a:t>
            </a:r>
            <a:r>
              <a:rPr sz="2400" b="1" u="heavy" spc="-35" dirty="0">
                <a:solidFill>
                  <a:srgbClr val="0E568B"/>
                </a:solidFill>
                <a:uFill>
                  <a:solidFill>
                    <a:srgbClr val="0E568B"/>
                  </a:solidFill>
                </a:uFill>
                <a:latin typeface="Century Gothic"/>
                <a:cs typeface="Century Gothic"/>
              </a:rPr>
              <a:t>never</a:t>
            </a:r>
            <a:r>
              <a:rPr sz="2400" b="1" spc="-35" dirty="0">
                <a:solidFill>
                  <a:srgbClr val="0E568B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eat</a:t>
            </a:r>
            <a:r>
              <a:rPr sz="2400" spc="-440" dirty="0">
                <a:latin typeface="Century Gothic"/>
                <a:cs typeface="Century Gothic"/>
              </a:rPr>
              <a:t> </a:t>
            </a:r>
            <a:r>
              <a:rPr sz="2400" spc="-20" dirty="0">
                <a:latin typeface="Century Gothic"/>
                <a:cs typeface="Century Gothic"/>
              </a:rPr>
              <a:t>bananas.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97900"/>
              </a:lnSpc>
              <a:spcBef>
                <a:spcPts val="100"/>
              </a:spcBef>
            </a:pPr>
            <a:r>
              <a:rPr sz="2400" spc="5" dirty="0">
                <a:latin typeface="Century Gothic"/>
                <a:cs typeface="Century Gothic"/>
              </a:rPr>
              <a:t>She </a:t>
            </a:r>
            <a:r>
              <a:rPr sz="2400" spc="0" dirty="0">
                <a:latin typeface="Century Gothic"/>
                <a:cs typeface="Century Gothic"/>
              </a:rPr>
              <a:t>forgets </a:t>
            </a:r>
            <a:r>
              <a:rPr sz="2400" spc="15" dirty="0">
                <a:latin typeface="Century Gothic"/>
                <a:cs typeface="Century Gothic"/>
              </a:rPr>
              <a:t>her </a:t>
            </a:r>
            <a:r>
              <a:rPr sz="2400" spc="10" dirty="0">
                <a:latin typeface="Century Gothic"/>
                <a:cs typeface="Century Gothic"/>
              </a:rPr>
              <a:t>homework </a:t>
            </a:r>
            <a:r>
              <a:rPr sz="2400" b="1" u="heavy" spc="0" dirty="0">
                <a:solidFill>
                  <a:srgbClr val="0E568B"/>
                </a:solidFill>
                <a:uFill>
                  <a:solidFill>
                    <a:srgbClr val="0E568B"/>
                  </a:solidFill>
                </a:uFill>
                <a:latin typeface="Century Gothic"/>
                <a:cs typeface="Century Gothic"/>
              </a:rPr>
              <a:t>rarely</a:t>
            </a:r>
            <a:r>
              <a:rPr sz="2400" spc="0" dirty="0">
                <a:latin typeface="Century Gothic"/>
                <a:cs typeface="Century Gothic"/>
              </a:rPr>
              <a:t>.  </a:t>
            </a:r>
            <a:r>
              <a:rPr sz="2400" spc="-20" dirty="0">
                <a:latin typeface="Century Gothic"/>
                <a:cs typeface="Century Gothic"/>
              </a:rPr>
              <a:t>He </a:t>
            </a:r>
            <a:r>
              <a:rPr sz="2400" spc="-15" dirty="0">
                <a:latin typeface="Century Gothic"/>
                <a:cs typeface="Century Gothic"/>
              </a:rPr>
              <a:t>plays </a:t>
            </a:r>
            <a:r>
              <a:rPr sz="2400" spc="-5" dirty="0">
                <a:latin typeface="Century Gothic"/>
                <a:cs typeface="Century Gothic"/>
              </a:rPr>
              <a:t>video </a:t>
            </a:r>
            <a:r>
              <a:rPr sz="2400" dirty="0">
                <a:latin typeface="Century Gothic"/>
                <a:cs typeface="Century Gothic"/>
              </a:rPr>
              <a:t>games</a:t>
            </a:r>
            <a:r>
              <a:rPr sz="2400" spc="60" dirty="0">
                <a:latin typeface="Century Gothic"/>
                <a:cs typeface="Century Gothic"/>
              </a:rPr>
              <a:t> </a:t>
            </a:r>
            <a:r>
              <a:rPr sz="2400" b="1" u="heavy" spc="0" dirty="0">
                <a:solidFill>
                  <a:srgbClr val="0E568B"/>
                </a:solidFill>
                <a:uFill>
                  <a:solidFill>
                    <a:srgbClr val="0E568B"/>
                  </a:solidFill>
                </a:uFill>
                <a:latin typeface="Century Gothic"/>
                <a:cs typeface="Century Gothic"/>
              </a:rPr>
              <a:t>sometimes.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2200" y="825500"/>
            <a:ext cx="2730500" cy="393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62681" y="708125"/>
            <a:ext cx="2025014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0160" algn="ctr">
              <a:lnSpc>
                <a:spcPct val="150000"/>
              </a:lnSpc>
              <a:spcBef>
                <a:spcPts val="100"/>
              </a:spcBef>
            </a:pPr>
            <a:r>
              <a:rPr u="none" spc="-15" dirty="0">
                <a:solidFill>
                  <a:srgbClr val="FEFEFE"/>
                </a:solidFill>
              </a:rPr>
              <a:t>always  </a:t>
            </a:r>
            <a:r>
              <a:rPr u="none" spc="-25" dirty="0">
                <a:solidFill>
                  <a:srgbClr val="FEFEFE"/>
                </a:solidFill>
              </a:rPr>
              <a:t>barks  </a:t>
            </a:r>
            <a:r>
              <a:rPr u="none" dirty="0">
                <a:solidFill>
                  <a:srgbClr val="FEFEFE"/>
                </a:solidFill>
              </a:rPr>
              <a:t>The</a:t>
            </a:r>
            <a:r>
              <a:rPr u="none" spc="-60" dirty="0">
                <a:solidFill>
                  <a:srgbClr val="FEFEFE"/>
                </a:solidFill>
              </a:rPr>
              <a:t> </a:t>
            </a:r>
            <a:r>
              <a:rPr u="none" spc="-5" dirty="0">
                <a:solidFill>
                  <a:srgbClr val="FEFEFE"/>
                </a:solidFill>
              </a:rPr>
              <a:t>dog  </a:t>
            </a:r>
            <a:r>
              <a:rPr u="none" spc="-25" dirty="0">
                <a:solidFill>
                  <a:srgbClr val="FEFEFE"/>
                </a:solidFill>
              </a:rPr>
              <a:t>at</a:t>
            </a:r>
            <a:r>
              <a:rPr u="none" spc="10" dirty="0">
                <a:solidFill>
                  <a:srgbClr val="FEFEFE"/>
                </a:solidFill>
              </a:rPr>
              <a:t> </a:t>
            </a:r>
            <a:r>
              <a:rPr u="none" spc="-10" dirty="0">
                <a:solidFill>
                  <a:srgbClr val="FEFEFE"/>
                </a:solidFill>
              </a:rPr>
              <a:t>night.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3987800"/>
            <a:ext cx="2463800" cy="287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70900" y="825500"/>
            <a:ext cx="3213100" cy="393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21381" y="708125"/>
            <a:ext cx="250507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37820" algn="ctr">
              <a:lnSpc>
                <a:spcPct val="150000"/>
              </a:lnSpc>
              <a:spcBef>
                <a:spcPts val="100"/>
              </a:spcBef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6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cat  </a:t>
            </a: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sleeps</a:t>
            </a:r>
            <a:endParaRPr sz="4000">
              <a:latin typeface="Century Gothic"/>
              <a:cs typeface="Century Gothic"/>
            </a:endParaRPr>
          </a:p>
          <a:p>
            <a:pPr marL="12700" marR="5080" algn="ctr">
              <a:lnSpc>
                <a:spcPct val="150000"/>
              </a:lnSpc>
            </a:pP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in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10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sun.  often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8100" y="3911600"/>
            <a:ext cx="3060700" cy="2946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4200" y="825500"/>
            <a:ext cx="3759200" cy="393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54649" y="708125"/>
            <a:ext cx="305117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in</a:t>
            </a:r>
            <a:r>
              <a:rPr sz="4000" b="1" spc="-5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water.  never</a:t>
            </a:r>
            <a:endParaRPr sz="4000">
              <a:latin typeface="Century Gothic"/>
              <a:cs typeface="Century Gothic"/>
            </a:endParaRPr>
          </a:p>
          <a:p>
            <a:pPr marL="546100" marR="548640" algn="ctr">
              <a:lnSpc>
                <a:spcPct val="150000"/>
              </a:lnSpc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bird  goes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0200" y="457200"/>
            <a:ext cx="2006600" cy="302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2300" y="825500"/>
            <a:ext cx="3670300" cy="393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92781" y="708125"/>
            <a:ext cx="296227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367665" indent="7620" algn="ctr">
              <a:lnSpc>
                <a:spcPct val="150000"/>
              </a:lnSpc>
              <a:spcBef>
                <a:spcPts val="100"/>
              </a:spcBef>
            </a:pP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rarely  </a:t>
            </a:r>
            <a:r>
              <a:rPr sz="4000" b="1" spc="15" dirty="0">
                <a:solidFill>
                  <a:srgbClr val="FEFEFE"/>
                </a:solidFill>
                <a:latin typeface="Century Gothic"/>
                <a:cs typeface="Century Gothic"/>
              </a:rPr>
              <a:t>swims 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3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turtle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in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9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pond.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77300" y="4762500"/>
            <a:ext cx="2400300" cy="1689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4522" y="1861358"/>
            <a:ext cx="1452761" cy="397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5887" y="2594981"/>
            <a:ext cx="151159" cy="15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1774" y="2454835"/>
            <a:ext cx="1864767" cy="413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42075" y="2702187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52" y="0"/>
                </a:lnTo>
              </a:path>
            </a:pathLst>
          </a:custGeom>
          <a:ln w="60027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42073" y="2672173"/>
            <a:ext cx="260350" cy="60325"/>
          </a:xfrm>
          <a:custGeom>
            <a:avLst/>
            <a:gdLst/>
            <a:ahLst/>
            <a:cxnLst/>
            <a:rect l="l" t="t" r="r" b="b"/>
            <a:pathLst>
              <a:path w="260350" h="60325">
                <a:moveTo>
                  <a:pt x="0" y="0"/>
                </a:moveTo>
                <a:lnTo>
                  <a:pt x="259953" y="0"/>
                </a:lnTo>
                <a:lnTo>
                  <a:pt x="259953" y="60027"/>
                </a:lnTo>
                <a:lnTo>
                  <a:pt x="0" y="6002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31297" y="268858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70444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96075" y="2654935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80" y="0"/>
                </a:lnTo>
              </a:path>
            </a:pathLst>
          </a:custGeom>
          <a:ln w="67310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31297" y="248412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0444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23658" y="268854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59989"/>
                </a:lnTo>
              </a:path>
            </a:pathLst>
          </a:custGeom>
          <a:ln w="70196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23658" y="2483659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4">
                <a:moveTo>
                  <a:pt x="0" y="0"/>
                </a:moveTo>
                <a:lnTo>
                  <a:pt x="0" y="137665"/>
                </a:lnTo>
              </a:path>
            </a:pathLst>
          </a:custGeom>
          <a:ln w="70196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44419" y="2552119"/>
            <a:ext cx="0" cy="296545"/>
          </a:xfrm>
          <a:custGeom>
            <a:avLst/>
            <a:gdLst/>
            <a:ahLst/>
            <a:cxnLst/>
            <a:rect l="l" t="t" r="r" b="b"/>
            <a:pathLst>
              <a:path h="296544">
                <a:moveTo>
                  <a:pt x="0" y="0"/>
                </a:moveTo>
                <a:lnTo>
                  <a:pt x="0" y="296415"/>
                </a:lnTo>
              </a:path>
            </a:pathLst>
          </a:custGeom>
          <a:ln w="70445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44457" y="2517889"/>
            <a:ext cx="201930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662" y="0"/>
                </a:lnTo>
              </a:path>
            </a:pathLst>
          </a:custGeom>
          <a:ln w="68460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96074" y="2483658"/>
            <a:ext cx="262890" cy="365125"/>
          </a:xfrm>
          <a:custGeom>
            <a:avLst/>
            <a:gdLst/>
            <a:ahLst/>
            <a:cxnLst/>
            <a:rect l="l" t="t" r="r" b="b"/>
            <a:pathLst>
              <a:path w="262890" h="365125">
                <a:moveTo>
                  <a:pt x="0" y="0"/>
                </a:moveTo>
                <a:lnTo>
                  <a:pt x="70445" y="0"/>
                </a:lnTo>
                <a:lnTo>
                  <a:pt x="70445" y="137666"/>
                </a:lnTo>
                <a:lnTo>
                  <a:pt x="192484" y="137666"/>
                </a:lnTo>
                <a:lnTo>
                  <a:pt x="192484" y="0"/>
                </a:lnTo>
                <a:lnTo>
                  <a:pt x="262681" y="0"/>
                </a:lnTo>
                <a:lnTo>
                  <a:pt x="262681" y="364876"/>
                </a:lnTo>
                <a:lnTo>
                  <a:pt x="192484" y="364876"/>
                </a:lnTo>
                <a:lnTo>
                  <a:pt x="192484" y="204886"/>
                </a:lnTo>
                <a:lnTo>
                  <a:pt x="70445" y="204886"/>
                </a:lnTo>
                <a:lnTo>
                  <a:pt x="70445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44455" y="2483658"/>
            <a:ext cx="201930" cy="365125"/>
          </a:xfrm>
          <a:custGeom>
            <a:avLst/>
            <a:gdLst/>
            <a:ahLst/>
            <a:cxnLst/>
            <a:rect l="l" t="t" r="r" b="b"/>
            <a:pathLst>
              <a:path w="201929" h="365125">
                <a:moveTo>
                  <a:pt x="0" y="0"/>
                </a:moveTo>
                <a:lnTo>
                  <a:pt x="201662" y="0"/>
                </a:lnTo>
                <a:lnTo>
                  <a:pt x="201662" y="68461"/>
                </a:lnTo>
                <a:lnTo>
                  <a:pt x="135185" y="68461"/>
                </a:lnTo>
                <a:lnTo>
                  <a:pt x="135185" y="364876"/>
                </a:lnTo>
                <a:lnTo>
                  <a:pt x="64740" y="364876"/>
                </a:lnTo>
                <a:lnTo>
                  <a:pt x="64740" y="68461"/>
                </a:lnTo>
                <a:lnTo>
                  <a:pt x="0" y="6846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5887" y="3204581"/>
            <a:ext cx="151159" cy="15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2504" y="3071380"/>
            <a:ext cx="2654548" cy="406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15035" y="3686735"/>
            <a:ext cx="2536377" cy="4924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55887" y="4423781"/>
            <a:ext cx="151159" cy="15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46735" y="4283635"/>
            <a:ext cx="3126978" cy="4993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1930" y="4904893"/>
            <a:ext cx="3314848" cy="401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25950" y="5527193"/>
            <a:ext cx="1154430" cy="468630"/>
          </a:xfrm>
          <a:custGeom>
            <a:avLst/>
            <a:gdLst/>
            <a:ahLst/>
            <a:cxnLst/>
            <a:rect l="l" t="t" r="r" b="b"/>
            <a:pathLst>
              <a:path w="1154429" h="468629">
                <a:moveTo>
                  <a:pt x="529083" y="92521"/>
                </a:moveTo>
                <a:lnTo>
                  <a:pt x="479288" y="101699"/>
                </a:lnTo>
                <a:lnTo>
                  <a:pt x="435569" y="129232"/>
                </a:lnTo>
                <a:lnTo>
                  <a:pt x="400781" y="176671"/>
                </a:lnTo>
                <a:lnTo>
                  <a:pt x="389185" y="234652"/>
                </a:lnTo>
                <a:lnTo>
                  <a:pt x="391750" y="263061"/>
                </a:lnTo>
                <a:lnTo>
                  <a:pt x="412276" y="313228"/>
                </a:lnTo>
                <a:lnTo>
                  <a:pt x="451824" y="353055"/>
                </a:lnTo>
                <a:lnTo>
                  <a:pt x="501371" y="373705"/>
                </a:lnTo>
                <a:lnTo>
                  <a:pt x="529330" y="376287"/>
                </a:lnTo>
                <a:lnTo>
                  <a:pt x="548632" y="375116"/>
                </a:lnTo>
                <a:lnTo>
                  <a:pt x="601512" y="357559"/>
                </a:lnTo>
                <a:lnTo>
                  <a:pt x="642882" y="321305"/>
                </a:lnTo>
                <a:lnTo>
                  <a:pt x="648166" y="313283"/>
                </a:lnTo>
                <a:lnTo>
                  <a:pt x="529827" y="313283"/>
                </a:lnTo>
                <a:lnTo>
                  <a:pt x="514589" y="311903"/>
                </a:lnTo>
                <a:lnTo>
                  <a:pt x="477366" y="291455"/>
                </a:lnTo>
                <a:lnTo>
                  <a:pt x="457948" y="251178"/>
                </a:lnTo>
                <a:lnTo>
                  <a:pt x="456673" y="234652"/>
                </a:lnTo>
                <a:lnTo>
                  <a:pt x="456673" y="234156"/>
                </a:lnTo>
                <a:lnTo>
                  <a:pt x="468443" y="189965"/>
                </a:lnTo>
                <a:lnTo>
                  <a:pt x="501209" y="161757"/>
                </a:lnTo>
                <a:lnTo>
                  <a:pt x="530075" y="156269"/>
                </a:lnTo>
                <a:lnTo>
                  <a:pt x="648558" y="156269"/>
                </a:lnTo>
                <a:lnTo>
                  <a:pt x="643007" y="147944"/>
                </a:lnTo>
                <a:lnTo>
                  <a:pt x="600892" y="111621"/>
                </a:lnTo>
                <a:lnTo>
                  <a:pt x="547896" y="93715"/>
                </a:lnTo>
                <a:lnTo>
                  <a:pt x="529083" y="92521"/>
                </a:lnTo>
                <a:close/>
              </a:path>
              <a:path w="1154429" h="468629">
                <a:moveTo>
                  <a:pt x="648558" y="156269"/>
                </a:moveTo>
                <a:lnTo>
                  <a:pt x="530075" y="156269"/>
                </a:lnTo>
                <a:lnTo>
                  <a:pt x="545530" y="157641"/>
                </a:lnTo>
                <a:lnTo>
                  <a:pt x="559437" y="161695"/>
                </a:lnTo>
                <a:lnTo>
                  <a:pt x="592095" y="189639"/>
                </a:lnTo>
                <a:lnTo>
                  <a:pt x="603725" y="234156"/>
                </a:lnTo>
                <a:lnTo>
                  <a:pt x="603725" y="234652"/>
                </a:lnTo>
                <a:lnTo>
                  <a:pt x="591885" y="279378"/>
                </a:lnTo>
                <a:lnTo>
                  <a:pt x="558911" y="307764"/>
                </a:lnTo>
                <a:lnTo>
                  <a:pt x="529827" y="313283"/>
                </a:lnTo>
                <a:lnTo>
                  <a:pt x="648166" y="313283"/>
                </a:lnTo>
                <a:lnTo>
                  <a:pt x="667462" y="271115"/>
                </a:lnTo>
                <a:lnTo>
                  <a:pt x="672205" y="234156"/>
                </a:lnTo>
                <a:lnTo>
                  <a:pt x="671027" y="215506"/>
                </a:lnTo>
                <a:lnTo>
                  <a:pt x="667493" y="197507"/>
                </a:lnTo>
                <a:lnTo>
                  <a:pt x="661602" y="180159"/>
                </a:lnTo>
                <a:lnTo>
                  <a:pt x="653355" y="163462"/>
                </a:lnTo>
                <a:lnTo>
                  <a:pt x="648558" y="156269"/>
                </a:lnTo>
                <a:close/>
              </a:path>
              <a:path w="1154429" h="468629">
                <a:moveTo>
                  <a:pt x="936823" y="99466"/>
                </a:moveTo>
                <a:lnTo>
                  <a:pt x="867618" y="99466"/>
                </a:lnTo>
                <a:lnTo>
                  <a:pt x="970309" y="349249"/>
                </a:lnTo>
                <a:lnTo>
                  <a:pt x="914746" y="468064"/>
                </a:lnTo>
                <a:lnTo>
                  <a:pt x="984695" y="468064"/>
                </a:lnTo>
                <a:lnTo>
                  <a:pt x="1076110" y="268882"/>
                </a:lnTo>
                <a:lnTo>
                  <a:pt x="1007019" y="268882"/>
                </a:lnTo>
                <a:lnTo>
                  <a:pt x="936823" y="99466"/>
                </a:lnTo>
                <a:close/>
              </a:path>
              <a:path w="1154429" h="468629">
                <a:moveTo>
                  <a:pt x="1153863" y="99466"/>
                </a:moveTo>
                <a:lnTo>
                  <a:pt x="1084411" y="99466"/>
                </a:lnTo>
                <a:lnTo>
                  <a:pt x="1007019" y="268882"/>
                </a:lnTo>
                <a:lnTo>
                  <a:pt x="1076110" y="268882"/>
                </a:lnTo>
                <a:lnTo>
                  <a:pt x="1153863" y="99466"/>
                </a:lnTo>
                <a:close/>
              </a:path>
              <a:path w="1154429" h="468629">
                <a:moveTo>
                  <a:pt x="774700" y="99466"/>
                </a:moveTo>
                <a:lnTo>
                  <a:pt x="716655" y="99466"/>
                </a:lnTo>
                <a:lnTo>
                  <a:pt x="716655" y="369341"/>
                </a:lnTo>
                <a:lnTo>
                  <a:pt x="783877" y="369341"/>
                </a:lnTo>
                <a:lnTo>
                  <a:pt x="783877" y="260201"/>
                </a:lnTo>
                <a:lnTo>
                  <a:pt x="783629" y="247054"/>
                </a:lnTo>
                <a:lnTo>
                  <a:pt x="784303" y="221102"/>
                </a:lnTo>
                <a:lnTo>
                  <a:pt x="789698" y="183151"/>
                </a:lnTo>
                <a:lnTo>
                  <a:pt x="813325" y="153013"/>
                </a:lnTo>
                <a:lnTo>
                  <a:pt x="820836" y="151804"/>
                </a:lnTo>
                <a:lnTo>
                  <a:pt x="842584" y="151804"/>
                </a:lnTo>
                <a:lnTo>
                  <a:pt x="849224" y="133449"/>
                </a:lnTo>
                <a:lnTo>
                  <a:pt x="774700" y="133449"/>
                </a:lnTo>
                <a:lnTo>
                  <a:pt x="774700" y="99466"/>
                </a:lnTo>
                <a:close/>
              </a:path>
              <a:path w="1154429" h="468629">
                <a:moveTo>
                  <a:pt x="842584" y="151804"/>
                </a:moveTo>
                <a:lnTo>
                  <a:pt x="825962" y="151804"/>
                </a:lnTo>
                <a:lnTo>
                  <a:pt x="832493" y="153788"/>
                </a:lnTo>
                <a:lnTo>
                  <a:pt x="840431" y="157757"/>
                </a:lnTo>
                <a:lnTo>
                  <a:pt x="842584" y="151804"/>
                </a:lnTo>
                <a:close/>
              </a:path>
              <a:path w="1154429" h="468629">
                <a:moveTo>
                  <a:pt x="833982" y="92521"/>
                </a:moveTo>
                <a:lnTo>
                  <a:pt x="792326" y="108753"/>
                </a:lnTo>
                <a:lnTo>
                  <a:pt x="774700" y="133449"/>
                </a:lnTo>
                <a:lnTo>
                  <a:pt x="849224" y="133449"/>
                </a:lnTo>
                <a:lnTo>
                  <a:pt x="861515" y="99466"/>
                </a:lnTo>
                <a:lnTo>
                  <a:pt x="854400" y="96428"/>
                </a:lnTo>
                <a:lnTo>
                  <a:pt x="847439" y="94257"/>
                </a:lnTo>
                <a:lnTo>
                  <a:pt x="840633" y="92955"/>
                </a:lnTo>
                <a:lnTo>
                  <a:pt x="833982" y="92521"/>
                </a:lnTo>
                <a:close/>
              </a:path>
              <a:path w="1154429" h="468629">
                <a:moveTo>
                  <a:pt x="41671" y="284757"/>
                </a:moveTo>
                <a:lnTo>
                  <a:pt x="0" y="330150"/>
                </a:lnTo>
                <a:lnTo>
                  <a:pt x="19099" y="350335"/>
                </a:lnTo>
                <a:lnTo>
                  <a:pt x="41175" y="364752"/>
                </a:lnTo>
                <a:lnTo>
                  <a:pt x="66227" y="373403"/>
                </a:lnTo>
                <a:lnTo>
                  <a:pt x="94256" y="376287"/>
                </a:lnTo>
                <a:lnTo>
                  <a:pt x="115333" y="374783"/>
                </a:lnTo>
                <a:lnTo>
                  <a:pt x="165074" y="352226"/>
                </a:lnTo>
                <a:lnTo>
                  <a:pt x="187851" y="315763"/>
                </a:lnTo>
                <a:lnTo>
                  <a:pt x="97977" y="315763"/>
                </a:lnTo>
                <a:lnTo>
                  <a:pt x="91551" y="315228"/>
                </a:lnTo>
                <a:lnTo>
                  <a:pt x="54600" y="297315"/>
                </a:lnTo>
                <a:lnTo>
                  <a:pt x="47880" y="291369"/>
                </a:lnTo>
                <a:lnTo>
                  <a:pt x="41671" y="284757"/>
                </a:lnTo>
                <a:close/>
              </a:path>
              <a:path w="1154429" h="468629">
                <a:moveTo>
                  <a:pt x="97730" y="92521"/>
                </a:moveTo>
                <a:lnTo>
                  <a:pt x="47803" y="105288"/>
                </a:lnTo>
                <a:lnTo>
                  <a:pt x="16091" y="140239"/>
                </a:lnTo>
                <a:lnTo>
                  <a:pt x="9921" y="169912"/>
                </a:lnTo>
                <a:lnTo>
                  <a:pt x="14014" y="193678"/>
                </a:lnTo>
                <a:lnTo>
                  <a:pt x="26292" y="215366"/>
                </a:lnTo>
                <a:lnTo>
                  <a:pt x="46756" y="234977"/>
                </a:lnTo>
                <a:lnTo>
                  <a:pt x="75406" y="252511"/>
                </a:lnTo>
                <a:lnTo>
                  <a:pt x="98225" y="263921"/>
                </a:lnTo>
                <a:lnTo>
                  <a:pt x="111139" y="271409"/>
                </a:lnTo>
                <a:lnTo>
                  <a:pt x="120364" y="278990"/>
                </a:lnTo>
                <a:lnTo>
                  <a:pt x="125899" y="286664"/>
                </a:lnTo>
                <a:lnTo>
                  <a:pt x="127744" y="294431"/>
                </a:lnTo>
                <a:lnTo>
                  <a:pt x="127744" y="300054"/>
                </a:lnTo>
                <a:lnTo>
                  <a:pt x="125014" y="305015"/>
                </a:lnTo>
                <a:lnTo>
                  <a:pt x="114100" y="313613"/>
                </a:lnTo>
                <a:lnTo>
                  <a:pt x="106907" y="315763"/>
                </a:lnTo>
                <a:lnTo>
                  <a:pt x="187851" y="315763"/>
                </a:lnTo>
                <a:lnTo>
                  <a:pt x="189840" y="309438"/>
                </a:lnTo>
                <a:lnTo>
                  <a:pt x="191491" y="292199"/>
                </a:lnTo>
                <a:lnTo>
                  <a:pt x="190577" y="279114"/>
                </a:lnTo>
                <a:lnTo>
                  <a:pt x="168004" y="235070"/>
                </a:lnTo>
                <a:lnTo>
                  <a:pt x="123031" y="205630"/>
                </a:lnTo>
                <a:lnTo>
                  <a:pt x="87477" y="187936"/>
                </a:lnTo>
                <a:lnTo>
                  <a:pt x="80738" y="183761"/>
                </a:lnTo>
                <a:lnTo>
                  <a:pt x="75281" y="177642"/>
                </a:lnTo>
                <a:lnTo>
                  <a:pt x="73917" y="174294"/>
                </a:lnTo>
                <a:lnTo>
                  <a:pt x="73917" y="165860"/>
                </a:lnTo>
                <a:lnTo>
                  <a:pt x="76066" y="161850"/>
                </a:lnTo>
                <a:lnTo>
                  <a:pt x="84665" y="155401"/>
                </a:lnTo>
                <a:lnTo>
                  <a:pt x="90619" y="153788"/>
                </a:lnTo>
                <a:lnTo>
                  <a:pt x="169912" y="153788"/>
                </a:lnTo>
                <a:lnTo>
                  <a:pt x="186531" y="137169"/>
                </a:lnTo>
                <a:lnTo>
                  <a:pt x="158369" y="110450"/>
                </a:lnTo>
                <a:lnTo>
                  <a:pt x="123247" y="95404"/>
                </a:lnTo>
                <a:lnTo>
                  <a:pt x="110682" y="93242"/>
                </a:lnTo>
                <a:lnTo>
                  <a:pt x="97730" y="92521"/>
                </a:lnTo>
                <a:close/>
              </a:path>
              <a:path w="1154429" h="468629">
                <a:moveTo>
                  <a:pt x="169912" y="153788"/>
                </a:moveTo>
                <a:lnTo>
                  <a:pt x="98225" y="153788"/>
                </a:lnTo>
                <a:lnTo>
                  <a:pt x="108938" y="155370"/>
                </a:lnTo>
                <a:lnTo>
                  <a:pt x="120240" y="160114"/>
                </a:lnTo>
                <a:lnTo>
                  <a:pt x="132131" y="168020"/>
                </a:lnTo>
                <a:lnTo>
                  <a:pt x="144611" y="179089"/>
                </a:lnTo>
                <a:lnTo>
                  <a:pt x="169912" y="153788"/>
                </a:lnTo>
                <a:close/>
              </a:path>
              <a:path w="1154429" h="468629">
                <a:moveTo>
                  <a:pt x="325586" y="157757"/>
                </a:moveTo>
                <a:lnTo>
                  <a:pt x="258117" y="157757"/>
                </a:lnTo>
                <a:lnTo>
                  <a:pt x="258117" y="369341"/>
                </a:lnTo>
                <a:lnTo>
                  <a:pt x="325586" y="369341"/>
                </a:lnTo>
                <a:lnTo>
                  <a:pt x="325586" y="157757"/>
                </a:lnTo>
                <a:close/>
              </a:path>
              <a:path w="1154429" h="468629">
                <a:moveTo>
                  <a:pt x="365768" y="99466"/>
                </a:moveTo>
                <a:lnTo>
                  <a:pt x="223390" y="99466"/>
                </a:lnTo>
                <a:lnTo>
                  <a:pt x="223390" y="157757"/>
                </a:lnTo>
                <a:lnTo>
                  <a:pt x="365768" y="157757"/>
                </a:lnTo>
                <a:lnTo>
                  <a:pt x="365768" y="99466"/>
                </a:lnTo>
                <a:close/>
              </a:path>
              <a:path w="1154429" h="468629">
                <a:moveTo>
                  <a:pt x="325586" y="0"/>
                </a:moveTo>
                <a:lnTo>
                  <a:pt x="258117" y="0"/>
                </a:lnTo>
                <a:lnTo>
                  <a:pt x="258117" y="99466"/>
                </a:lnTo>
                <a:lnTo>
                  <a:pt x="325586" y="99466"/>
                </a:lnTo>
                <a:lnTo>
                  <a:pt x="325586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9903" y="5670763"/>
            <a:ext cx="172491" cy="1824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93567" y="5626660"/>
            <a:ext cx="286385" cy="368935"/>
          </a:xfrm>
          <a:custGeom>
            <a:avLst/>
            <a:gdLst/>
            <a:ahLst/>
            <a:cxnLst/>
            <a:rect l="l" t="t" r="r" b="b"/>
            <a:pathLst>
              <a:path w="286384" h="368935">
                <a:moveTo>
                  <a:pt x="0" y="0"/>
                </a:moveTo>
                <a:lnTo>
                  <a:pt x="69205" y="0"/>
                </a:lnTo>
                <a:lnTo>
                  <a:pt x="139402" y="169416"/>
                </a:lnTo>
                <a:lnTo>
                  <a:pt x="216792" y="0"/>
                </a:lnTo>
                <a:lnTo>
                  <a:pt x="286246" y="0"/>
                </a:lnTo>
                <a:lnTo>
                  <a:pt x="117078" y="368597"/>
                </a:lnTo>
                <a:lnTo>
                  <a:pt x="47128" y="368597"/>
                </a:lnTo>
                <a:lnTo>
                  <a:pt x="102691" y="24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42605" y="5619715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15134" y="5619715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5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25948" y="5619715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2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49339" y="5527193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E71E79-E6FA-4D21-86CC-B9A45E1C7945}"/>
              </a:ext>
            </a:extLst>
          </p:cNvPr>
          <p:cNvSpPr txBox="1"/>
          <p:nvPr/>
        </p:nvSpPr>
        <p:spPr>
          <a:xfrm>
            <a:off x="609600" y="10668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will we do today?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31200" y="825500"/>
            <a:ext cx="3492500" cy="393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81649" y="708125"/>
            <a:ext cx="278447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38100" algn="ctr">
              <a:lnSpc>
                <a:spcPct val="150000"/>
              </a:lnSpc>
              <a:spcBef>
                <a:spcPts val="100"/>
              </a:spcBef>
            </a:pPr>
            <a:r>
              <a:rPr sz="4000" b="1" spc="35" dirty="0">
                <a:solidFill>
                  <a:srgbClr val="FEFEFE"/>
                </a:solidFill>
                <a:latin typeface="Century Gothic"/>
                <a:cs typeface="Century Gothic"/>
              </a:rPr>
              <a:t>s</a:t>
            </a:r>
            <a:r>
              <a:rPr sz="4000" b="1" spc="30" dirty="0">
                <a:solidFill>
                  <a:srgbClr val="FEFEFE"/>
                </a:solidFill>
                <a:latin typeface="Century Gothic"/>
                <a:cs typeface="Century Gothic"/>
              </a:rPr>
              <a:t>o</a:t>
            </a:r>
            <a:r>
              <a:rPr sz="4000" b="1" spc="35" dirty="0">
                <a:solidFill>
                  <a:srgbClr val="FEFEFE"/>
                </a:solidFill>
                <a:latin typeface="Century Gothic"/>
                <a:cs typeface="Century Gothic"/>
              </a:rPr>
              <a:t>m</a:t>
            </a:r>
            <a:r>
              <a:rPr sz="4000" b="1" spc="30" dirty="0">
                <a:solidFill>
                  <a:srgbClr val="FEFEFE"/>
                </a:solidFill>
                <a:latin typeface="Century Gothic"/>
                <a:cs typeface="Century Gothic"/>
              </a:rPr>
              <a:t>e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</a:t>
            </a:r>
            <a:r>
              <a:rPr sz="4000" b="1" spc="35" dirty="0">
                <a:solidFill>
                  <a:srgbClr val="FEFEFE"/>
                </a:solidFill>
                <a:latin typeface="Century Gothic"/>
                <a:cs typeface="Century Gothic"/>
              </a:rPr>
              <a:t>im</a:t>
            </a:r>
            <a:r>
              <a:rPr sz="4000" b="1" spc="30" dirty="0">
                <a:solidFill>
                  <a:srgbClr val="FEFEFE"/>
                </a:solidFill>
                <a:latin typeface="Century Gothic"/>
                <a:cs typeface="Century Gothic"/>
              </a:rPr>
              <a:t>e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s  The </a:t>
            </a:r>
            <a:r>
              <a:rPr sz="40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rabbits  </a:t>
            </a:r>
            <a:r>
              <a:rPr sz="4000" b="1" spc="-30" dirty="0">
                <a:solidFill>
                  <a:srgbClr val="FEFEFE"/>
                </a:solidFill>
                <a:latin typeface="Century Gothic"/>
                <a:cs typeface="Century Gothic"/>
              </a:rPr>
              <a:t>play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in </a:t>
            </a: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4000" b="1" spc="-10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yard.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4600" y="3060700"/>
            <a:ext cx="1854200" cy="3632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6000" y="3416300"/>
            <a:ext cx="1498600" cy="292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90678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740" y="736917"/>
            <a:ext cx="8362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FEFEFE"/>
                </a:solidFill>
              </a:rPr>
              <a:t>How </a:t>
            </a:r>
            <a:r>
              <a:rPr u="none" spc="0" dirty="0">
                <a:solidFill>
                  <a:srgbClr val="FEFEFE"/>
                </a:solidFill>
              </a:rPr>
              <a:t>often </a:t>
            </a:r>
            <a:r>
              <a:rPr u="none" spc="-25" dirty="0">
                <a:solidFill>
                  <a:srgbClr val="FEFEFE"/>
                </a:solidFill>
              </a:rPr>
              <a:t>do </a:t>
            </a:r>
            <a:r>
              <a:rPr u="none" dirty="0">
                <a:solidFill>
                  <a:srgbClr val="FEFEFE"/>
                </a:solidFill>
              </a:rPr>
              <a:t>you </a:t>
            </a:r>
            <a:r>
              <a:rPr u="none" spc="-20" dirty="0">
                <a:solidFill>
                  <a:srgbClr val="FEFEFE"/>
                </a:solidFill>
              </a:rPr>
              <a:t>take </a:t>
            </a:r>
            <a:r>
              <a:rPr u="none" dirty="0">
                <a:solidFill>
                  <a:srgbClr val="FEFEFE"/>
                </a:solidFill>
              </a:rPr>
              <a:t>a</a:t>
            </a:r>
            <a:r>
              <a:rPr u="none" spc="60" dirty="0">
                <a:solidFill>
                  <a:srgbClr val="FEFEFE"/>
                </a:solidFill>
              </a:rPr>
              <a:t> </a:t>
            </a:r>
            <a:r>
              <a:rPr u="none" spc="-5" dirty="0">
                <a:solidFill>
                  <a:srgbClr val="FEFEFE"/>
                </a:solidFill>
              </a:rPr>
              <a:t>holiday?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86106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740" y="736917"/>
            <a:ext cx="7905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FEFEFE"/>
                </a:solidFill>
              </a:rPr>
              <a:t>How </a:t>
            </a:r>
            <a:r>
              <a:rPr u="none" spc="0" dirty="0">
                <a:solidFill>
                  <a:srgbClr val="FEFEFE"/>
                </a:solidFill>
              </a:rPr>
              <a:t>often </a:t>
            </a:r>
            <a:r>
              <a:rPr u="none" spc="-25" dirty="0">
                <a:solidFill>
                  <a:srgbClr val="FEFEFE"/>
                </a:solidFill>
              </a:rPr>
              <a:t>do </a:t>
            </a:r>
            <a:r>
              <a:rPr u="none" dirty="0">
                <a:solidFill>
                  <a:srgbClr val="FEFEFE"/>
                </a:solidFill>
              </a:rPr>
              <a:t>you </a:t>
            </a:r>
            <a:r>
              <a:rPr u="none" spc="-15" dirty="0">
                <a:solidFill>
                  <a:srgbClr val="FEFEFE"/>
                </a:solidFill>
              </a:rPr>
              <a:t>play</a:t>
            </a:r>
            <a:r>
              <a:rPr u="none" spc="15" dirty="0">
                <a:solidFill>
                  <a:srgbClr val="FEFEFE"/>
                </a:solidFill>
              </a:rPr>
              <a:t> </a:t>
            </a:r>
            <a:r>
              <a:rPr u="none" spc="0" dirty="0">
                <a:solidFill>
                  <a:srgbClr val="FEFEFE"/>
                </a:solidFill>
              </a:rPr>
              <a:t>hockey?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99695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740" y="736917"/>
            <a:ext cx="92640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FEFEFE"/>
                </a:solidFill>
              </a:rPr>
              <a:t>How </a:t>
            </a:r>
            <a:r>
              <a:rPr u="none" spc="0" dirty="0">
                <a:solidFill>
                  <a:srgbClr val="FEFEFE"/>
                </a:solidFill>
              </a:rPr>
              <a:t>often </a:t>
            </a:r>
            <a:r>
              <a:rPr u="none" spc="-25" dirty="0">
                <a:solidFill>
                  <a:srgbClr val="FEFEFE"/>
                </a:solidFill>
              </a:rPr>
              <a:t>do </a:t>
            </a:r>
            <a:r>
              <a:rPr u="none" dirty="0">
                <a:solidFill>
                  <a:srgbClr val="FEFEFE"/>
                </a:solidFill>
              </a:rPr>
              <a:t>you </a:t>
            </a:r>
            <a:r>
              <a:rPr u="none" spc="-15" dirty="0">
                <a:solidFill>
                  <a:srgbClr val="FEFEFE"/>
                </a:solidFill>
              </a:rPr>
              <a:t>play </a:t>
            </a:r>
            <a:r>
              <a:rPr u="none" spc="-5" dirty="0">
                <a:solidFill>
                  <a:srgbClr val="FEFEFE"/>
                </a:solidFill>
              </a:rPr>
              <a:t>video</a:t>
            </a:r>
            <a:r>
              <a:rPr u="none" spc="75" dirty="0">
                <a:solidFill>
                  <a:srgbClr val="FEFEFE"/>
                </a:solidFill>
              </a:rPr>
              <a:t> </a:t>
            </a:r>
            <a:r>
              <a:rPr u="none" dirty="0">
                <a:solidFill>
                  <a:srgbClr val="FEFEFE"/>
                </a:solidFill>
              </a:rPr>
              <a:t>games?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104267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740" y="736917"/>
            <a:ext cx="9721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FEFEFE"/>
                </a:solidFill>
              </a:rPr>
              <a:t>How </a:t>
            </a:r>
            <a:r>
              <a:rPr u="none" spc="0" dirty="0">
                <a:solidFill>
                  <a:srgbClr val="FEFEFE"/>
                </a:solidFill>
              </a:rPr>
              <a:t>often </a:t>
            </a:r>
            <a:r>
              <a:rPr u="none" spc="-25" dirty="0">
                <a:solidFill>
                  <a:srgbClr val="FEFEFE"/>
                </a:solidFill>
              </a:rPr>
              <a:t>do </a:t>
            </a:r>
            <a:r>
              <a:rPr u="none" dirty="0">
                <a:solidFill>
                  <a:srgbClr val="FEFEFE"/>
                </a:solidFill>
              </a:rPr>
              <a:t>you </a:t>
            </a:r>
            <a:r>
              <a:rPr u="none" spc="-5" dirty="0">
                <a:solidFill>
                  <a:srgbClr val="FEFEFE"/>
                </a:solidFill>
              </a:rPr>
              <a:t>watch </a:t>
            </a:r>
            <a:r>
              <a:rPr u="none" spc="0" dirty="0">
                <a:solidFill>
                  <a:srgbClr val="FEFEFE"/>
                </a:solidFill>
              </a:rPr>
              <a:t>scary</a:t>
            </a:r>
            <a:r>
              <a:rPr u="none" spc="-35" dirty="0">
                <a:solidFill>
                  <a:srgbClr val="FEFEFE"/>
                </a:solidFill>
              </a:rPr>
              <a:t> </a:t>
            </a:r>
            <a:r>
              <a:rPr u="none" spc="10" dirty="0">
                <a:solidFill>
                  <a:srgbClr val="FEFEFE"/>
                </a:solidFill>
              </a:rPr>
              <a:t>movies?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84836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740" y="736917"/>
            <a:ext cx="77781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rgbClr val="FEFEFE"/>
                </a:solidFill>
              </a:rPr>
              <a:t>How </a:t>
            </a:r>
            <a:r>
              <a:rPr u="none" spc="0" dirty="0">
                <a:solidFill>
                  <a:srgbClr val="FEFEFE"/>
                </a:solidFill>
              </a:rPr>
              <a:t>often </a:t>
            </a:r>
            <a:r>
              <a:rPr u="none" spc="-25" dirty="0">
                <a:solidFill>
                  <a:srgbClr val="FEFEFE"/>
                </a:solidFill>
              </a:rPr>
              <a:t>do </a:t>
            </a:r>
            <a:r>
              <a:rPr u="none" dirty="0">
                <a:solidFill>
                  <a:srgbClr val="FEFEFE"/>
                </a:solidFill>
              </a:rPr>
              <a:t>you </a:t>
            </a:r>
            <a:r>
              <a:rPr u="none" spc="-5" dirty="0">
                <a:solidFill>
                  <a:srgbClr val="FEFEFE"/>
                </a:solidFill>
              </a:rPr>
              <a:t>eat</a:t>
            </a:r>
            <a:r>
              <a:rPr u="none" spc="50" dirty="0">
                <a:solidFill>
                  <a:srgbClr val="FEFEFE"/>
                </a:solidFill>
              </a:rPr>
              <a:t> </a:t>
            </a:r>
            <a:r>
              <a:rPr u="none" dirty="0">
                <a:solidFill>
                  <a:srgbClr val="FEFEFE"/>
                </a:solidFill>
              </a:rPr>
              <a:t>seafood?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2768600"/>
            <a:ext cx="3822700" cy="193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2921952"/>
            <a:ext cx="3118485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3.	Retelling</a:t>
            </a:r>
            <a:r>
              <a:rPr sz="3200" b="1" spc="-16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key 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events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from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a 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newstory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990600"/>
            <a:ext cx="62230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5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Breaking </a:t>
            </a:r>
            <a:r>
              <a:rPr spc="10" dirty="0"/>
              <a:t>News</a:t>
            </a:r>
            <a:r>
              <a:rPr spc="-40" dirty="0"/>
              <a:t> </a:t>
            </a:r>
            <a:r>
              <a:rPr spc="0" dirty="0"/>
              <a:t>English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371" y="2197427"/>
            <a:ext cx="1162875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Century Gothic"/>
                <a:cs typeface="Century Gothic"/>
              </a:rPr>
              <a:t>An unwanted </a:t>
            </a:r>
            <a:r>
              <a:rPr sz="3200" spc="-5" dirty="0">
                <a:latin typeface="Century Gothic"/>
                <a:cs typeface="Century Gothic"/>
              </a:rPr>
              <a:t>puppy </a:t>
            </a:r>
            <a:r>
              <a:rPr sz="3200" spc="10" dirty="0">
                <a:latin typeface="Century Gothic"/>
                <a:cs typeface="Century Gothic"/>
              </a:rPr>
              <a:t>has </a:t>
            </a:r>
            <a:r>
              <a:rPr sz="3200" dirty="0">
                <a:latin typeface="Century Gothic"/>
                <a:cs typeface="Century Gothic"/>
              </a:rPr>
              <a:t>a </a:t>
            </a:r>
            <a:r>
              <a:rPr sz="3200" spc="10" dirty="0">
                <a:latin typeface="Century Gothic"/>
                <a:cs typeface="Century Gothic"/>
              </a:rPr>
              <a:t>new </a:t>
            </a:r>
            <a:r>
              <a:rPr sz="3200" spc="0" dirty="0">
                <a:latin typeface="Century Gothic"/>
                <a:cs typeface="Century Gothic"/>
              </a:rPr>
              <a:t>home. Someone </a:t>
            </a:r>
            <a:r>
              <a:rPr sz="3200" spc="-15" dirty="0">
                <a:latin typeface="Century Gothic"/>
                <a:cs typeface="Century Gothic"/>
              </a:rPr>
              <a:t>left </a:t>
            </a:r>
            <a:r>
              <a:rPr sz="3200" spc="10" dirty="0">
                <a:latin typeface="Century Gothic"/>
                <a:cs typeface="Century Gothic"/>
              </a:rPr>
              <a:t>the</a:t>
            </a:r>
            <a:r>
              <a:rPr sz="3200" spc="-505" dirty="0">
                <a:latin typeface="Century Gothic"/>
                <a:cs typeface="Century Gothic"/>
              </a:rPr>
              <a:t> </a:t>
            </a:r>
            <a:r>
              <a:rPr sz="3200" spc="15" dirty="0">
                <a:latin typeface="Century Gothic"/>
                <a:cs typeface="Century Gothic"/>
              </a:rPr>
              <a:t>7-  </a:t>
            </a:r>
            <a:r>
              <a:rPr sz="3200" spc="0" dirty="0">
                <a:latin typeface="Century Gothic"/>
                <a:cs typeface="Century Gothic"/>
              </a:rPr>
              <a:t>week-old </a:t>
            </a:r>
            <a:r>
              <a:rPr sz="3200" spc="-5" dirty="0">
                <a:latin typeface="Century Gothic"/>
                <a:cs typeface="Century Gothic"/>
              </a:rPr>
              <a:t>puppy </a:t>
            </a:r>
            <a:r>
              <a:rPr sz="3200" dirty="0">
                <a:latin typeface="Century Gothic"/>
                <a:cs typeface="Century Gothic"/>
              </a:rPr>
              <a:t>at a </a:t>
            </a:r>
            <a:r>
              <a:rPr sz="3200" spc="-10" dirty="0">
                <a:latin typeface="Century Gothic"/>
                <a:cs typeface="Century Gothic"/>
              </a:rPr>
              <a:t>baseball </a:t>
            </a:r>
            <a:r>
              <a:rPr sz="3200" spc="-20" dirty="0">
                <a:latin typeface="Century Gothic"/>
                <a:cs typeface="Century Gothic"/>
              </a:rPr>
              <a:t>stadium </a:t>
            </a:r>
            <a:r>
              <a:rPr sz="3200" spc="-25" dirty="0">
                <a:latin typeface="Century Gothic"/>
                <a:cs typeface="Century Gothic"/>
              </a:rPr>
              <a:t>in </a:t>
            </a:r>
            <a:r>
              <a:rPr sz="3200" spc="10" dirty="0">
                <a:latin typeface="Century Gothic"/>
                <a:cs typeface="Century Gothic"/>
              </a:rPr>
              <a:t>the </a:t>
            </a:r>
            <a:r>
              <a:rPr sz="3200" spc="0" dirty="0">
                <a:latin typeface="Century Gothic"/>
                <a:cs typeface="Century Gothic"/>
              </a:rPr>
              <a:t>USA. </a:t>
            </a:r>
            <a:r>
              <a:rPr sz="3200" spc="15" dirty="0">
                <a:latin typeface="Century Gothic"/>
                <a:cs typeface="Century Gothic"/>
              </a:rPr>
              <a:t>The  </a:t>
            </a:r>
            <a:r>
              <a:rPr sz="3200" spc="0" dirty="0">
                <a:latin typeface="Century Gothic"/>
                <a:cs typeface="Century Gothic"/>
              </a:rPr>
              <a:t>team </a:t>
            </a:r>
            <a:r>
              <a:rPr sz="3200" spc="-15" dirty="0">
                <a:latin typeface="Century Gothic"/>
                <a:cs typeface="Century Gothic"/>
              </a:rPr>
              <a:t>put </a:t>
            </a:r>
            <a:r>
              <a:rPr sz="3200" dirty="0">
                <a:latin typeface="Century Gothic"/>
                <a:cs typeface="Century Gothic"/>
              </a:rPr>
              <a:t>a </a:t>
            </a:r>
            <a:r>
              <a:rPr sz="3200" spc="-5" dirty="0">
                <a:latin typeface="Century Gothic"/>
                <a:cs typeface="Century Gothic"/>
              </a:rPr>
              <a:t>message </a:t>
            </a:r>
            <a:r>
              <a:rPr sz="3200" dirty="0">
                <a:latin typeface="Century Gothic"/>
                <a:cs typeface="Century Gothic"/>
              </a:rPr>
              <a:t>on </a:t>
            </a:r>
            <a:r>
              <a:rPr sz="3200" spc="-10" dirty="0">
                <a:latin typeface="Century Gothic"/>
                <a:cs typeface="Century Gothic"/>
              </a:rPr>
              <a:t>its </a:t>
            </a:r>
            <a:r>
              <a:rPr sz="3200" spc="-5" dirty="0">
                <a:latin typeface="Century Gothic"/>
                <a:cs typeface="Century Gothic"/>
              </a:rPr>
              <a:t>website </a:t>
            </a:r>
            <a:r>
              <a:rPr sz="3200" spc="-15" dirty="0">
                <a:latin typeface="Century Gothic"/>
                <a:cs typeface="Century Gothic"/>
              </a:rPr>
              <a:t>but did </a:t>
            </a:r>
            <a:r>
              <a:rPr sz="3200" spc="5" dirty="0">
                <a:latin typeface="Century Gothic"/>
                <a:cs typeface="Century Gothic"/>
              </a:rPr>
              <a:t>not </a:t>
            </a:r>
            <a:r>
              <a:rPr sz="3200" spc="-5" dirty="0">
                <a:latin typeface="Century Gothic"/>
                <a:cs typeface="Century Gothic"/>
              </a:rPr>
              <a:t>find </a:t>
            </a:r>
            <a:r>
              <a:rPr sz="3200" spc="10" dirty="0">
                <a:latin typeface="Century Gothic"/>
                <a:cs typeface="Century Gothic"/>
              </a:rPr>
              <a:t>the  </a:t>
            </a:r>
            <a:r>
              <a:rPr sz="3200" dirty="0">
                <a:latin typeface="Century Gothic"/>
                <a:cs typeface="Century Gothic"/>
              </a:rPr>
              <a:t>dog's </a:t>
            </a:r>
            <a:r>
              <a:rPr sz="3200" spc="15" dirty="0">
                <a:latin typeface="Century Gothic"/>
                <a:cs typeface="Century Gothic"/>
              </a:rPr>
              <a:t>owner. </a:t>
            </a:r>
            <a:r>
              <a:rPr sz="3200" spc="25" dirty="0">
                <a:latin typeface="Century Gothic"/>
                <a:cs typeface="Century Gothic"/>
              </a:rPr>
              <a:t>The </a:t>
            </a:r>
            <a:r>
              <a:rPr sz="3200" spc="-5" dirty="0">
                <a:latin typeface="Century Gothic"/>
                <a:cs typeface="Century Gothic"/>
              </a:rPr>
              <a:t>team's </a:t>
            </a:r>
            <a:r>
              <a:rPr sz="3200" dirty="0">
                <a:latin typeface="Century Gothic"/>
                <a:cs typeface="Century Gothic"/>
              </a:rPr>
              <a:t>president </a:t>
            </a:r>
            <a:r>
              <a:rPr sz="3200" spc="0" dirty="0">
                <a:latin typeface="Century Gothic"/>
                <a:cs typeface="Century Gothic"/>
              </a:rPr>
              <a:t>adopted </a:t>
            </a:r>
            <a:r>
              <a:rPr sz="3200" spc="10" dirty="0">
                <a:latin typeface="Century Gothic"/>
                <a:cs typeface="Century Gothic"/>
              </a:rPr>
              <a:t>the </a:t>
            </a:r>
            <a:r>
              <a:rPr sz="3200" spc="-10" dirty="0">
                <a:latin typeface="Century Gothic"/>
                <a:cs typeface="Century Gothic"/>
              </a:rPr>
              <a:t>puppy. </a:t>
            </a:r>
            <a:r>
              <a:rPr sz="3200" dirty="0">
                <a:latin typeface="Century Gothic"/>
                <a:cs typeface="Century Gothic"/>
              </a:rPr>
              <a:t>He  </a:t>
            </a:r>
            <a:r>
              <a:rPr sz="3200" spc="-10" dirty="0">
                <a:latin typeface="Century Gothic"/>
                <a:cs typeface="Century Gothic"/>
              </a:rPr>
              <a:t>called </a:t>
            </a:r>
            <a:r>
              <a:rPr sz="3200" spc="10" dirty="0">
                <a:latin typeface="Century Gothic"/>
                <a:cs typeface="Century Gothic"/>
              </a:rPr>
              <a:t>her </a:t>
            </a:r>
            <a:r>
              <a:rPr sz="3200" spc="-20" dirty="0">
                <a:latin typeface="Century Gothic"/>
                <a:cs typeface="Century Gothic"/>
              </a:rPr>
              <a:t>Daisy. </a:t>
            </a:r>
            <a:r>
              <a:rPr sz="3200" spc="5" dirty="0">
                <a:latin typeface="Century Gothic"/>
                <a:cs typeface="Century Gothic"/>
              </a:rPr>
              <a:t>She </a:t>
            </a:r>
            <a:r>
              <a:rPr sz="3200" spc="-25" dirty="0">
                <a:latin typeface="Century Gothic"/>
                <a:cs typeface="Century Gothic"/>
              </a:rPr>
              <a:t>is </a:t>
            </a:r>
            <a:r>
              <a:rPr sz="3200" spc="5" dirty="0">
                <a:latin typeface="Century Gothic"/>
                <a:cs typeface="Century Gothic"/>
              </a:rPr>
              <a:t>now </a:t>
            </a:r>
            <a:r>
              <a:rPr sz="3200" spc="10" dirty="0">
                <a:latin typeface="Century Gothic"/>
                <a:cs typeface="Century Gothic"/>
              </a:rPr>
              <a:t>the </a:t>
            </a:r>
            <a:r>
              <a:rPr sz="3200" spc="-5" dirty="0">
                <a:latin typeface="Century Gothic"/>
                <a:cs typeface="Century Gothic"/>
              </a:rPr>
              <a:t>team's 'bat </a:t>
            </a:r>
            <a:r>
              <a:rPr sz="3200" dirty="0">
                <a:latin typeface="Century Gothic"/>
                <a:cs typeface="Century Gothic"/>
              </a:rPr>
              <a:t>dog'. </a:t>
            </a:r>
            <a:r>
              <a:rPr sz="3200" spc="5" dirty="0">
                <a:latin typeface="Century Gothic"/>
                <a:cs typeface="Century Gothic"/>
              </a:rPr>
              <a:t>She </a:t>
            </a:r>
            <a:r>
              <a:rPr sz="3200" spc="-15" dirty="0">
                <a:latin typeface="Century Gothic"/>
                <a:cs typeface="Century Gothic"/>
              </a:rPr>
              <a:t>will  </a:t>
            </a:r>
            <a:r>
              <a:rPr sz="3200" dirty="0">
                <a:latin typeface="Century Gothic"/>
                <a:cs typeface="Century Gothic"/>
              </a:rPr>
              <a:t>take </a:t>
            </a:r>
            <a:r>
              <a:rPr sz="3200" spc="-5" dirty="0">
                <a:latin typeface="Century Gothic"/>
                <a:cs typeface="Century Gothic"/>
              </a:rPr>
              <a:t>baseball </a:t>
            </a:r>
            <a:r>
              <a:rPr sz="3200" spc="0" dirty="0">
                <a:latin typeface="Century Gothic"/>
                <a:cs typeface="Century Gothic"/>
              </a:rPr>
              <a:t>bats to</a:t>
            </a:r>
            <a:r>
              <a:rPr sz="3200" spc="-114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players.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8862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9008" y="6229299"/>
            <a:ext cx="1275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D665D3"/>
                </a:solidFill>
                <a:latin typeface="Century Gothic"/>
                <a:cs typeface="Century Gothic"/>
              </a:rPr>
              <a:t>Pg </a:t>
            </a:r>
            <a:r>
              <a:rPr sz="2400" b="1" dirty="0">
                <a:solidFill>
                  <a:srgbClr val="D665D3"/>
                </a:solidFill>
                <a:latin typeface="Century Gothic"/>
                <a:cs typeface="Century Gothic"/>
              </a:rPr>
              <a:t>1 </a:t>
            </a:r>
            <a:r>
              <a:rPr sz="2400" b="1" spc="-20" dirty="0">
                <a:solidFill>
                  <a:srgbClr val="D665D3"/>
                </a:solidFill>
                <a:latin typeface="Century Gothic"/>
                <a:cs typeface="Century Gothic"/>
              </a:rPr>
              <a:t>of</a:t>
            </a:r>
            <a:r>
              <a:rPr sz="2400" b="1" spc="5" dirty="0">
                <a:solidFill>
                  <a:srgbClr val="D665D3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D665D3"/>
                </a:solidFill>
                <a:latin typeface="Century Gothic"/>
                <a:cs typeface="Century Gothic"/>
              </a:rPr>
              <a:t>2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990600"/>
            <a:ext cx="62230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5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Breaking </a:t>
            </a:r>
            <a:r>
              <a:rPr spc="10" dirty="0"/>
              <a:t>News</a:t>
            </a:r>
            <a:r>
              <a:rPr spc="-40" dirty="0"/>
              <a:t> </a:t>
            </a:r>
            <a:r>
              <a:rPr spc="0" dirty="0"/>
              <a:t>English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371" y="2197427"/>
            <a:ext cx="1178179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</a:pPr>
            <a:r>
              <a:rPr sz="3200" spc="-25" dirty="0">
                <a:latin typeface="Century Gothic"/>
                <a:cs typeface="Century Gothic"/>
              </a:rPr>
              <a:t>Mr </a:t>
            </a:r>
            <a:r>
              <a:rPr sz="3200" spc="5" dirty="0">
                <a:latin typeface="Century Gothic"/>
                <a:cs typeface="Century Gothic"/>
              </a:rPr>
              <a:t>Orton </a:t>
            </a:r>
            <a:r>
              <a:rPr sz="3200" spc="-25" dirty="0">
                <a:latin typeface="Century Gothic"/>
                <a:cs typeface="Century Gothic"/>
              </a:rPr>
              <a:t>said </a:t>
            </a:r>
            <a:r>
              <a:rPr sz="3200" spc="-15" dirty="0">
                <a:latin typeface="Century Gothic"/>
                <a:cs typeface="Century Gothic"/>
              </a:rPr>
              <a:t>Daisy </a:t>
            </a:r>
            <a:r>
              <a:rPr sz="3200" spc="5" dirty="0">
                <a:latin typeface="Century Gothic"/>
                <a:cs typeface="Century Gothic"/>
              </a:rPr>
              <a:t>was </a:t>
            </a:r>
            <a:r>
              <a:rPr sz="3200" spc="-25" dirty="0">
                <a:latin typeface="Century Gothic"/>
                <a:cs typeface="Century Gothic"/>
              </a:rPr>
              <a:t>also </a:t>
            </a:r>
            <a:r>
              <a:rPr sz="3200" spc="10" dirty="0">
                <a:latin typeface="Century Gothic"/>
                <a:cs typeface="Century Gothic"/>
              </a:rPr>
              <a:t>hungry and </a:t>
            </a:r>
            <a:r>
              <a:rPr sz="3200" spc="5" dirty="0">
                <a:latin typeface="Century Gothic"/>
                <a:cs typeface="Century Gothic"/>
              </a:rPr>
              <a:t>needed </a:t>
            </a:r>
            <a:r>
              <a:rPr sz="3200" dirty="0">
                <a:latin typeface="Century Gothic"/>
                <a:cs typeface="Century Gothic"/>
              </a:rPr>
              <a:t>a</a:t>
            </a:r>
            <a:r>
              <a:rPr sz="3200" spc="-14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drink.</a:t>
            </a:r>
            <a:endParaRPr sz="3200">
              <a:latin typeface="Century Gothic"/>
              <a:cs typeface="Century Gothic"/>
            </a:endParaRPr>
          </a:p>
          <a:p>
            <a:pPr marL="12700" marR="187325">
              <a:lnSpc>
                <a:spcPts val="3800"/>
              </a:lnSpc>
              <a:spcBef>
                <a:spcPts val="140"/>
              </a:spcBef>
            </a:pPr>
            <a:r>
              <a:rPr sz="3200" spc="25" dirty="0">
                <a:latin typeface="Century Gothic"/>
                <a:cs typeface="Century Gothic"/>
              </a:rPr>
              <a:t>The </a:t>
            </a:r>
            <a:r>
              <a:rPr sz="3200" spc="5" dirty="0">
                <a:latin typeface="Century Gothic"/>
                <a:cs typeface="Century Gothic"/>
              </a:rPr>
              <a:t>vet </a:t>
            </a:r>
            <a:r>
              <a:rPr sz="3200" spc="-25" dirty="0">
                <a:latin typeface="Century Gothic"/>
                <a:cs typeface="Century Gothic"/>
              </a:rPr>
              <a:t>said </a:t>
            </a:r>
            <a:r>
              <a:rPr sz="3200" dirty="0">
                <a:latin typeface="Century Gothic"/>
                <a:cs typeface="Century Gothic"/>
              </a:rPr>
              <a:t>she </a:t>
            </a:r>
            <a:r>
              <a:rPr sz="3200" spc="5" dirty="0">
                <a:latin typeface="Century Gothic"/>
                <a:cs typeface="Century Gothic"/>
              </a:rPr>
              <a:t>"was </a:t>
            </a:r>
            <a:r>
              <a:rPr sz="3200" spc="-25" dirty="0">
                <a:latin typeface="Century Gothic"/>
                <a:cs typeface="Century Gothic"/>
              </a:rPr>
              <a:t>in </a:t>
            </a:r>
            <a:r>
              <a:rPr sz="3200" spc="5" dirty="0">
                <a:latin typeface="Century Gothic"/>
                <a:cs typeface="Century Gothic"/>
              </a:rPr>
              <a:t>pretty good health". </a:t>
            </a:r>
            <a:r>
              <a:rPr sz="3200" spc="-15" dirty="0">
                <a:latin typeface="Century Gothic"/>
                <a:cs typeface="Century Gothic"/>
              </a:rPr>
              <a:t>Daisy </a:t>
            </a:r>
            <a:r>
              <a:rPr sz="3200" dirty="0">
                <a:latin typeface="Century Gothic"/>
                <a:cs typeface="Century Gothic"/>
              </a:rPr>
              <a:t>may </a:t>
            </a:r>
            <a:r>
              <a:rPr sz="3200" spc="0" dirty="0">
                <a:latin typeface="Century Gothic"/>
                <a:cs typeface="Century Gothic"/>
              </a:rPr>
              <a:t>be  </a:t>
            </a:r>
            <a:r>
              <a:rPr sz="3200" dirty="0">
                <a:latin typeface="Century Gothic"/>
                <a:cs typeface="Century Gothic"/>
              </a:rPr>
              <a:t>too </a:t>
            </a:r>
            <a:r>
              <a:rPr sz="3200" spc="-20" dirty="0">
                <a:latin typeface="Century Gothic"/>
                <a:cs typeface="Century Gothic"/>
              </a:rPr>
              <a:t>small </a:t>
            </a:r>
            <a:r>
              <a:rPr sz="3200" spc="0" dirty="0">
                <a:latin typeface="Century Gothic"/>
                <a:cs typeface="Century Gothic"/>
              </a:rPr>
              <a:t>to </a:t>
            </a:r>
            <a:r>
              <a:rPr sz="3200" spc="-5" dirty="0">
                <a:latin typeface="Century Gothic"/>
                <a:cs typeface="Century Gothic"/>
              </a:rPr>
              <a:t>pick </a:t>
            </a:r>
            <a:r>
              <a:rPr sz="3200" spc="-25" dirty="0">
                <a:latin typeface="Century Gothic"/>
                <a:cs typeface="Century Gothic"/>
              </a:rPr>
              <a:t>up </a:t>
            </a:r>
            <a:r>
              <a:rPr sz="3200" dirty="0">
                <a:latin typeface="Century Gothic"/>
                <a:cs typeface="Century Gothic"/>
              </a:rPr>
              <a:t>a </a:t>
            </a:r>
            <a:r>
              <a:rPr sz="3200" spc="0" dirty="0">
                <a:latin typeface="Century Gothic"/>
                <a:cs typeface="Century Gothic"/>
              </a:rPr>
              <a:t>bat. </a:t>
            </a:r>
            <a:r>
              <a:rPr sz="3200" spc="5" dirty="0">
                <a:latin typeface="Century Gothic"/>
                <a:cs typeface="Century Gothic"/>
              </a:rPr>
              <a:t>She </a:t>
            </a:r>
            <a:r>
              <a:rPr sz="3200" spc="-15" dirty="0">
                <a:latin typeface="Century Gothic"/>
                <a:cs typeface="Century Gothic"/>
              </a:rPr>
              <a:t>will </a:t>
            </a:r>
            <a:r>
              <a:rPr sz="3200" spc="0" dirty="0">
                <a:latin typeface="Century Gothic"/>
                <a:cs typeface="Century Gothic"/>
              </a:rPr>
              <a:t>be </a:t>
            </a:r>
            <a:r>
              <a:rPr sz="3200" dirty="0">
                <a:latin typeface="Century Gothic"/>
                <a:cs typeface="Century Gothic"/>
              </a:rPr>
              <a:t>at </a:t>
            </a:r>
            <a:r>
              <a:rPr sz="3200" spc="10" dirty="0">
                <a:latin typeface="Century Gothic"/>
                <a:cs typeface="Century Gothic"/>
              </a:rPr>
              <a:t>the </a:t>
            </a:r>
            <a:r>
              <a:rPr sz="3200" spc="-5" dirty="0">
                <a:latin typeface="Century Gothic"/>
                <a:cs typeface="Century Gothic"/>
              </a:rPr>
              <a:t>ballpark</a:t>
            </a:r>
            <a:r>
              <a:rPr sz="3200" spc="155" dirty="0">
                <a:latin typeface="Century Gothic"/>
                <a:cs typeface="Century Gothic"/>
              </a:rPr>
              <a:t> </a:t>
            </a:r>
            <a:r>
              <a:rPr sz="3200" spc="10" dirty="0">
                <a:latin typeface="Century Gothic"/>
                <a:cs typeface="Century Gothic"/>
              </a:rPr>
              <a:t>every</a:t>
            </a:r>
            <a:endParaRPr sz="3200">
              <a:latin typeface="Century Gothic"/>
              <a:cs typeface="Century Gothic"/>
            </a:endParaRPr>
          </a:p>
          <a:p>
            <a:pPr marL="12700" marR="5080">
              <a:lnSpc>
                <a:spcPts val="3800"/>
              </a:lnSpc>
              <a:spcBef>
                <a:spcPts val="100"/>
              </a:spcBef>
            </a:pPr>
            <a:r>
              <a:rPr sz="3200" dirty="0">
                <a:latin typeface="Century Gothic"/>
                <a:cs typeface="Century Gothic"/>
              </a:rPr>
              <a:t>day </a:t>
            </a:r>
            <a:r>
              <a:rPr sz="3200" spc="10" dirty="0">
                <a:latin typeface="Century Gothic"/>
                <a:cs typeface="Century Gothic"/>
              </a:rPr>
              <a:t>and </a:t>
            </a:r>
            <a:r>
              <a:rPr sz="3200" spc="15" dirty="0">
                <a:latin typeface="Century Gothic"/>
                <a:cs typeface="Century Gothic"/>
              </a:rPr>
              <a:t>greet </a:t>
            </a:r>
            <a:r>
              <a:rPr sz="3200" spc="-15" dirty="0">
                <a:latin typeface="Century Gothic"/>
                <a:cs typeface="Century Gothic"/>
              </a:rPr>
              <a:t>visitors. </a:t>
            </a:r>
            <a:r>
              <a:rPr sz="3200" spc="10" dirty="0">
                <a:latin typeface="Century Gothic"/>
                <a:cs typeface="Century Gothic"/>
              </a:rPr>
              <a:t>She </a:t>
            </a:r>
            <a:r>
              <a:rPr sz="3200" spc="-15" dirty="0">
                <a:latin typeface="Century Gothic"/>
                <a:cs typeface="Century Gothic"/>
              </a:rPr>
              <a:t>will </a:t>
            </a:r>
            <a:r>
              <a:rPr sz="3200" spc="0" dirty="0">
                <a:latin typeface="Century Gothic"/>
                <a:cs typeface="Century Gothic"/>
              </a:rPr>
              <a:t>be </a:t>
            </a:r>
            <a:r>
              <a:rPr sz="3200" spc="10" dirty="0">
                <a:latin typeface="Century Gothic"/>
                <a:cs typeface="Century Gothic"/>
              </a:rPr>
              <a:t>very </a:t>
            </a:r>
            <a:r>
              <a:rPr sz="3200" spc="-5" dirty="0">
                <a:latin typeface="Century Gothic"/>
                <a:cs typeface="Century Gothic"/>
              </a:rPr>
              <a:t>popular. </a:t>
            </a:r>
            <a:r>
              <a:rPr sz="3200" spc="-25" dirty="0">
                <a:latin typeface="Century Gothic"/>
                <a:cs typeface="Century Gothic"/>
              </a:rPr>
              <a:t>Mr </a:t>
            </a:r>
            <a:r>
              <a:rPr sz="3200" spc="5" dirty="0">
                <a:latin typeface="Century Gothic"/>
                <a:cs typeface="Century Gothic"/>
              </a:rPr>
              <a:t>Orton  </a:t>
            </a:r>
            <a:r>
              <a:rPr sz="3200" spc="-15" dirty="0">
                <a:latin typeface="Century Gothic"/>
                <a:cs typeface="Century Gothic"/>
              </a:rPr>
              <a:t>said: </a:t>
            </a:r>
            <a:r>
              <a:rPr sz="3200" spc="-10" dirty="0">
                <a:latin typeface="Century Gothic"/>
                <a:cs typeface="Century Gothic"/>
              </a:rPr>
              <a:t>"It </a:t>
            </a:r>
            <a:r>
              <a:rPr sz="3200" spc="10" dirty="0">
                <a:latin typeface="Century Gothic"/>
                <a:cs typeface="Century Gothic"/>
              </a:rPr>
              <a:t>was </a:t>
            </a:r>
            <a:r>
              <a:rPr sz="3200" spc="-10" dirty="0">
                <a:latin typeface="Century Gothic"/>
                <a:cs typeface="Century Gothic"/>
              </a:rPr>
              <a:t>just </a:t>
            </a:r>
            <a:r>
              <a:rPr sz="3200" spc="5" dirty="0">
                <a:latin typeface="Century Gothic"/>
                <a:cs typeface="Century Gothic"/>
              </a:rPr>
              <a:t>meant </a:t>
            </a:r>
            <a:r>
              <a:rPr sz="3200" spc="0" dirty="0">
                <a:latin typeface="Century Gothic"/>
                <a:cs typeface="Century Gothic"/>
              </a:rPr>
              <a:t>to be </a:t>
            </a:r>
            <a:r>
              <a:rPr sz="3200" spc="10" dirty="0">
                <a:latin typeface="Century Gothic"/>
                <a:cs typeface="Century Gothic"/>
              </a:rPr>
              <a:t>that </a:t>
            </a:r>
            <a:r>
              <a:rPr sz="3200" dirty="0">
                <a:latin typeface="Century Gothic"/>
                <a:cs typeface="Century Gothic"/>
              </a:rPr>
              <a:t>we'd </a:t>
            </a:r>
            <a:r>
              <a:rPr sz="3200" spc="10" dirty="0">
                <a:latin typeface="Century Gothic"/>
                <a:cs typeface="Century Gothic"/>
              </a:rPr>
              <a:t>have </a:t>
            </a:r>
            <a:r>
              <a:rPr sz="3200" dirty="0">
                <a:latin typeface="Century Gothic"/>
                <a:cs typeface="Century Gothic"/>
              </a:rPr>
              <a:t>a </a:t>
            </a:r>
            <a:r>
              <a:rPr sz="3200" spc="0" dirty="0">
                <a:latin typeface="Century Gothic"/>
                <a:cs typeface="Century Gothic"/>
              </a:rPr>
              <a:t>team </a:t>
            </a:r>
            <a:r>
              <a:rPr sz="3200" dirty="0">
                <a:latin typeface="Century Gothic"/>
                <a:cs typeface="Century Gothic"/>
              </a:rPr>
              <a:t>dog</a:t>
            </a:r>
            <a:r>
              <a:rPr sz="3200" spc="-280" dirty="0">
                <a:latin typeface="Century Gothic"/>
                <a:cs typeface="Century Gothic"/>
              </a:rPr>
              <a:t> </a:t>
            </a:r>
            <a:r>
              <a:rPr sz="3200" spc="0" dirty="0">
                <a:latin typeface="Century Gothic"/>
                <a:cs typeface="Century Gothic"/>
              </a:rPr>
              <a:t>as</a:t>
            </a: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ts val="3779"/>
              </a:lnSpc>
            </a:pPr>
            <a:r>
              <a:rPr sz="3200" spc="5" dirty="0">
                <a:latin typeface="Century Gothic"/>
                <a:cs typeface="Century Gothic"/>
              </a:rPr>
              <a:t>part </a:t>
            </a:r>
            <a:r>
              <a:rPr sz="3200" dirty="0">
                <a:latin typeface="Century Gothic"/>
                <a:cs typeface="Century Gothic"/>
              </a:rPr>
              <a:t>of </a:t>
            </a:r>
            <a:r>
              <a:rPr sz="3200" spc="-20" dirty="0">
                <a:latin typeface="Century Gothic"/>
                <a:cs typeface="Century Gothic"/>
              </a:rPr>
              <a:t>our</a:t>
            </a:r>
            <a:r>
              <a:rPr sz="3200" spc="-30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staff."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8862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49008" y="6229299"/>
            <a:ext cx="1275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D665D3"/>
                </a:solidFill>
                <a:latin typeface="Century Gothic"/>
                <a:cs typeface="Century Gothic"/>
              </a:rPr>
              <a:t>Pg </a:t>
            </a:r>
            <a:r>
              <a:rPr sz="2400" b="1" dirty="0">
                <a:solidFill>
                  <a:srgbClr val="D665D3"/>
                </a:solidFill>
                <a:latin typeface="Century Gothic"/>
                <a:cs typeface="Century Gothic"/>
              </a:rPr>
              <a:t>2 </a:t>
            </a:r>
            <a:r>
              <a:rPr sz="2400" b="1" spc="-20" dirty="0">
                <a:solidFill>
                  <a:srgbClr val="D665D3"/>
                </a:solidFill>
                <a:latin typeface="Century Gothic"/>
                <a:cs typeface="Century Gothic"/>
              </a:rPr>
              <a:t>of</a:t>
            </a:r>
            <a:r>
              <a:rPr sz="2400" b="1" spc="5" dirty="0">
                <a:solidFill>
                  <a:srgbClr val="D665D3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D665D3"/>
                </a:solidFill>
                <a:latin typeface="Century Gothic"/>
                <a:cs typeface="Century Gothic"/>
              </a:rPr>
              <a:t>2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990600"/>
            <a:ext cx="62230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5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Breaking </a:t>
            </a:r>
            <a:r>
              <a:rPr spc="10" dirty="0"/>
              <a:t>News</a:t>
            </a:r>
            <a:r>
              <a:rPr spc="-40" dirty="0"/>
              <a:t> </a:t>
            </a:r>
            <a:r>
              <a:rPr spc="0" dirty="0"/>
              <a:t>English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8862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38400"/>
            <a:ext cx="12179300" cy="3708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2717800"/>
            <a:ext cx="11938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590800"/>
            <a:ext cx="242570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0300" y="685800"/>
            <a:ext cx="21082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00" y="2374900"/>
            <a:ext cx="20955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241300"/>
            <a:ext cx="2171700" cy="181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0300" y="863600"/>
            <a:ext cx="2095500" cy="189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00" y="152400"/>
            <a:ext cx="1854200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400" y="241300"/>
            <a:ext cx="1485900" cy="290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8600" y="2882900"/>
            <a:ext cx="2400300" cy="168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187950"/>
            <a:ext cx="12192000" cy="1670050"/>
          </a:xfrm>
          <a:custGeom>
            <a:avLst/>
            <a:gdLst/>
            <a:ahLst/>
            <a:cxnLst/>
            <a:rect l="l" t="t" r="r" b="b"/>
            <a:pathLst>
              <a:path w="12192000" h="1670050">
                <a:moveTo>
                  <a:pt x="0" y="167005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1C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1816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4458" y="5820962"/>
            <a:ext cx="3462586" cy="5051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8254" y="5814016"/>
            <a:ext cx="1977032" cy="5051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990600"/>
            <a:ext cx="62230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5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Breaking </a:t>
            </a:r>
            <a:r>
              <a:rPr spc="10" dirty="0"/>
              <a:t>News</a:t>
            </a:r>
            <a:r>
              <a:rPr spc="-40" dirty="0"/>
              <a:t> </a:t>
            </a:r>
            <a:r>
              <a:rPr spc="0" dirty="0"/>
              <a:t>English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8862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89200"/>
            <a:ext cx="12179300" cy="360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5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Breaking </a:t>
            </a:r>
            <a:r>
              <a:rPr spc="10" dirty="0"/>
              <a:t>News</a:t>
            </a:r>
            <a:r>
              <a:rPr spc="-40" dirty="0"/>
              <a:t> </a:t>
            </a:r>
            <a:r>
              <a:rPr spc="0" dirty="0"/>
              <a:t>English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298" y="3224122"/>
            <a:ext cx="53568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Century Gothic"/>
                <a:cs typeface="Century Gothic"/>
              </a:rPr>
              <a:t>Draw </a:t>
            </a:r>
            <a:r>
              <a:rPr sz="3200" dirty="0">
                <a:latin typeface="Century Gothic"/>
                <a:cs typeface="Century Gothic"/>
              </a:rPr>
              <a:t>a </a:t>
            </a:r>
            <a:r>
              <a:rPr sz="3200" spc="-5" dirty="0">
                <a:latin typeface="Century Gothic"/>
                <a:cs typeface="Century Gothic"/>
              </a:rPr>
              <a:t>picture </a:t>
            </a:r>
            <a:r>
              <a:rPr sz="3200" dirty="0">
                <a:latin typeface="Century Gothic"/>
                <a:cs typeface="Century Gothic"/>
              </a:rPr>
              <a:t>of </a:t>
            </a:r>
            <a:r>
              <a:rPr sz="3200" spc="10" dirty="0">
                <a:latin typeface="Century Gothic"/>
                <a:cs typeface="Century Gothic"/>
              </a:rPr>
              <a:t>the</a:t>
            </a:r>
            <a:r>
              <a:rPr sz="3200" spc="-17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story.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8862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990600"/>
            <a:ext cx="62230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58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Breaking </a:t>
            </a:r>
            <a:r>
              <a:rPr spc="10" dirty="0"/>
              <a:t>News</a:t>
            </a:r>
            <a:r>
              <a:rPr spc="-40" dirty="0"/>
              <a:t> </a:t>
            </a:r>
            <a:r>
              <a:rPr spc="0" dirty="0"/>
              <a:t>English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371" y="2951406"/>
            <a:ext cx="7274559" cy="2456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" dirty="0">
                <a:latin typeface="Century Gothic"/>
                <a:cs typeface="Century Gothic"/>
              </a:rPr>
              <a:t>What </a:t>
            </a:r>
            <a:r>
              <a:rPr sz="3200" spc="-20" dirty="0">
                <a:latin typeface="Century Gothic"/>
                <a:cs typeface="Century Gothic"/>
              </a:rPr>
              <a:t>is </a:t>
            </a:r>
            <a:r>
              <a:rPr sz="3200" spc="10" dirty="0">
                <a:latin typeface="Century Gothic"/>
                <a:cs typeface="Century Gothic"/>
              </a:rPr>
              <a:t>the </a:t>
            </a:r>
            <a:r>
              <a:rPr sz="3200" spc="-10" dirty="0">
                <a:latin typeface="Century Gothic"/>
                <a:cs typeface="Century Gothic"/>
              </a:rPr>
              <a:t>main idea </a:t>
            </a:r>
            <a:r>
              <a:rPr sz="3200" dirty="0">
                <a:latin typeface="Century Gothic"/>
                <a:cs typeface="Century Gothic"/>
              </a:rPr>
              <a:t>of </a:t>
            </a:r>
            <a:r>
              <a:rPr sz="3200" spc="10" dirty="0">
                <a:latin typeface="Century Gothic"/>
                <a:cs typeface="Century Gothic"/>
              </a:rPr>
              <a:t>the</a:t>
            </a:r>
            <a:r>
              <a:rPr sz="3200" spc="-14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story?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0" dirty="0">
                <a:latin typeface="Century Gothic"/>
                <a:cs typeface="Century Gothic"/>
              </a:rPr>
              <a:t>Do </a:t>
            </a:r>
            <a:r>
              <a:rPr sz="3200" spc="-10" dirty="0">
                <a:latin typeface="Century Gothic"/>
                <a:cs typeface="Century Gothic"/>
              </a:rPr>
              <a:t>you </a:t>
            </a:r>
            <a:r>
              <a:rPr sz="3200" spc="0" dirty="0">
                <a:latin typeface="Century Gothic"/>
                <a:cs typeface="Century Gothic"/>
              </a:rPr>
              <a:t>think </a:t>
            </a:r>
            <a:r>
              <a:rPr sz="3200" spc="-15" dirty="0">
                <a:latin typeface="Century Gothic"/>
                <a:cs typeface="Century Gothic"/>
              </a:rPr>
              <a:t>it’s </a:t>
            </a:r>
            <a:r>
              <a:rPr sz="3200" dirty="0">
                <a:latin typeface="Century Gothic"/>
                <a:cs typeface="Century Gothic"/>
              </a:rPr>
              <a:t>a </a:t>
            </a:r>
            <a:r>
              <a:rPr sz="3200" spc="5" dirty="0">
                <a:latin typeface="Century Gothic"/>
                <a:cs typeface="Century Gothic"/>
              </a:rPr>
              <a:t>good</a:t>
            </a:r>
            <a:r>
              <a:rPr sz="3200" spc="-90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idea?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157595" algn="l"/>
              </a:tabLst>
            </a:pPr>
            <a:r>
              <a:rPr sz="3200" spc="25" dirty="0">
                <a:latin typeface="Century Gothic"/>
                <a:cs typeface="Century Gothic"/>
              </a:rPr>
              <a:t>W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-50" dirty="0">
                <a:latin typeface="Century Gothic"/>
                <a:cs typeface="Century Gothic"/>
              </a:rPr>
              <a:t>u</a:t>
            </a:r>
            <a:r>
              <a:rPr sz="3200" spc="-40" dirty="0">
                <a:latin typeface="Century Gothic"/>
                <a:cs typeface="Century Gothic"/>
              </a:rPr>
              <a:t>l</a:t>
            </a:r>
            <a:r>
              <a:rPr sz="3200" dirty="0">
                <a:latin typeface="Century Gothic"/>
                <a:cs typeface="Century Gothic"/>
              </a:rPr>
              <a:t>d</a:t>
            </a:r>
            <a:r>
              <a:rPr sz="3200" spc="15" dirty="0">
                <a:latin typeface="Century Gothic"/>
                <a:cs typeface="Century Gothic"/>
              </a:rPr>
              <a:t> </a:t>
            </a:r>
            <a:r>
              <a:rPr sz="3200" spc="-20" dirty="0">
                <a:latin typeface="Century Gothic"/>
                <a:cs typeface="Century Gothic"/>
              </a:rPr>
              <a:t>y</a:t>
            </a:r>
            <a:r>
              <a:rPr sz="3200" dirty="0">
                <a:latin typeface="Century Gothic"/>
                <a:cs typeface="Century Gothic"/>
              </a:rPr>
              <a:t>ou</a:t>
            </a:r>
            <a:r>
              <a:rPr sz="3200" spc="60" dirty="0">
                <a:latin typeface="Century Gothic"/>
                <a:cs typeface="Century Gothic"/>
              </a:rPr>
              <a:t> </a:t>
            </a:r>
            <a:r>
              <a:rPr sz="3200" spc="-40" dirty="0">
                <a:latin typeface="Century Gothic"/>
                <a:cs typeface="Century Gothic"/>
              </a:rPr>
              <a:t>li</a:t>
            </a:r>
            <a:r>
              <a:rPr sz="3200" spc="-10" dirty="0">
                <a:latin typeface="Century Gothic"/>
                <a:cs typeface="Century Gothic"/>
              </a:rPr>
              <a:t>k</a:t>
            </a:r>
            <a:r>
              <a:rPr sz="3200" dirty="0">
                <a:latin typeface="Century Gothic"/>
                <a:cs typeface="Century Gothic"/>
              </a:rPr>
              <a:t>e</a:t>
            </a:r>
            <a:r>
              <a:rPr sz="3200" spc="25" dirty="0">
                <a:latin typeface="Century Gothic"/>
                <a:cs typeface="Century Gothic"/>
              </a:rPr>
              <a:t> </a:t>
            </a:r>
            <a:r>
              <a:rPr sz="3200" spc="10" dirty="0">
                <a:latin typeface="Century Gothic"/>
                <a:cs typeface="Century Gothic"/>
              </a:rPr>
              <a:t>t</a:t>
            </a:r>
            <a:r>
              <a:rPr sz="3200" dirty="0">
                <a:latin typeface="Century Gothic"/>
                <a:cs typeface="Century Gothic"/>
              </a:rPr>
              <a:t>o</a:t>
            </a:r>
            <a:r>
              <a:rPr sz="3200" spc="10" dirty="0">
                <a:latin typeface="Century Gothic"/>
                <a:cs typeface="Century Gothic"/>
              </a:rPr>
              <a:t> </a:t>
            </a:r>
            <a:r>
              <a:rPr sz="3200" spc="40" dirty="0">
                <a:latin typeface="Century Gothic"/>
                <a:cs typeface="Century Gothic"/>
              </a:rPr>
              <a:t>h</a:t>
            </a:r>
            <a:r>
              <a:rPr sz="3200" spc="10" dirty="0">
                <a:latin typeface="Century Gothic"/>
                <a:cs typeface="Century Gothic"/>
              </a:rPr>
              <a:t>a</a:t>
            </a:r>
            <a:r>
              <a:rPr sz="3200" spc="25" dirty="0">
                <a:latin typeface="Century Gothic"/>
                <a:cs typeface="Century Gothic"/>
              </a:rPr>
              <a:t>v</a:t>
            </a:r>
            <a:r>
              <a:rPr sz="3200" dirty="0">
                <a:latin typeface="Century Gothic"/>
                <a:cs typeface="Century Gothic"/>
              </a:rPr>
              <a:t>e</a:t>
            </a:r>
            <a:r>
              <a:rPr sz="3200" spc="-7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a</a:t>
            </a:r>
            <a:r>
              <a:rPr sz="3200" spc="25" dirty="0">
                <a:latin typeface="Century Gothic"/>
                <a:cs typeface="Century Gothic"/>
              </a:rPr>
              <a:t> </a:t>
            </a:r>
            <a:r>
              <a:rPr sz="3200" spc="10" dirty="0">
                <a:latin typeface="Century Gothic"/>
                <a:cs typeface="Century Gothic"/>
              </a:rPr>
              <a:t>pet</a:t>
            </a:r>
            <a:r>
              <a:rPr sz="3200" dirty="0">
                <a:latin typeface="Century Gothic"/>
                <a:cs typeface="Century Gothic"/>
              </a:rPr>
              <a:t>?	</a:t>
            </a:r>
            <a:r>
              <a:rPr sz="3200" spc="25" dirty="0">
                <a:latin typeface="Century Gothic"/>
                <a:cs typeface="Century Gothic"/>
              </a:rPr>
              <a:t>W</a:t>
            </a:r>
            <a:r>
              <a:rPr sz="3200" spc="40" dirty="0">
                <a:latin typeface="Century Gothic"/>
                <a:cs typeface="Century Gothic"/>
              </a:rPr>
              <a:t>h</a:t>
            </a:r>
            <a:r>
              <a:rPr sz="3200" spc="-20" dirty="0">
                <a:latin typeface="Century Gothic"/>
                <a:cs typeface="Century Gothic"/>
              </a:rPr>
              <a:t>y</a:t>
            </a:r>
            <a:r>
              <a:rPr sz="3200" dirty="0">
                <a:latin typeface="Century Gothic"/>
                <a:cs typeface="Century Gothic"/>
              </a:rPr>
              <a:t>?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8862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2377345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6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6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599993"/>
            <a:ext cx="87709" cy="87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237734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689" y="2351747"/>
            <a:ext cx="1476573" cy="335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30775" y="256169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806" y="0"/>
                </a:lnTo>
              </a:path>
            </a:pathLst>
          </a:custGeom>
          <a:ln w="50402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0775" y="2536493"/>
            <a:ext cx="100965" cy="50800"/>
          </a:xfrm>
          <a:custGeom>
            <a:avLst/>
            <a:gdLst/>
            <a:ahLst/>
            <a:cxnLst/>
            <a:rect l="l" t="t" r="r" b="b"/>
            <a:pathLst>
              <a:path w="100965" h="50800">
                <a:moveTo>
                  <a:pt x="0" y="0"/>
                </a:moveTo>
                <a:lnTo>
                  <a:pt x="100806" y="0"/>
                </a:lnTo>
                <a:lnTo>
                  <a:pt x="100806" y="50403"/>
                </a:lnTo>
                <a:lnTo>
                  <a:pt x="0" y="504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14368" y="254127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56356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86190" y="2514600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>
                <a:moveTo>
                  <a:pt x="0" y="0"/>
                </a:moveTo>
                <a:lnTo>
                  <a:pt x="210145" y="0"/>
                </a:lnTo>
              </a:path>
            </a:pathLst>
          </a:custGeom>
          <a:ln w="53339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14368" y="2377439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56356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68256" y="2541256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991"/>
                </a:lnTo>
              </a:path>
            </a:pathLst>
          </a:custGeom>
          <a:ln w="56158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68256" y="237734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133"/>
                </a:lnTo>
              </a:path>
            </a:pathLst>
          </a:custGeom>
          <a:ln w="56158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72484" y="2432114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133"/>
                </a:lnTo>
              </a:path>
            </a:pathLst>
          </a:custGeom>
          <a:ln w="56356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92515" y="2404730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29" y="0"/>
                </a:lnTo>
              </a:path>
            </a:pathLst>
          </a:custGeom>
          <a:ln w="54768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86189" y="2377346"/>
            <a:ext cx="210185" cy="292100"/>
          </a:xfrm>
          <a:custGeom>
            <a:avLst/>
            <a:gdLst/>
            <a:ahLst/>
            <a:cxnLst/>
            <a:rect l="l" t="t" r="r" b="b"/>
            <a:pathLst>
              <a:path w="210184" h="292100">
                <a:moveTo>
                  <a:pt x="0" y="0"/>
                </a:moveTo>
                <a:lnTo>
                  <a:pt x="56356" y="0"/>
                </a:lnTo>
                <a:lnTo>
                  <a:pt x="56356" y="110132"/>
                </a:lnTo>
                <a:lnTo>
                  <a:pt x="153987" y="110132"/>
                </a:lnTo>
                <a:lnTo>
                  <a:pt x="153987" y="0"/>
                </a:lnTo>
                <a:lnTo>
                  <a:pt x="210145" y="0"/>
                </a:lnTo>
                <a:lnTo>
                  <a:pt x="210145" y="291901"/>
                </a:lnTo>
                <a:lnTo>
                  <a:pt x="153987" y="291901"/>
                </a:lnTo>
                <a:lnTo>
                  <a:pt x="153987" y="163909"/>
                </a:lnTo>
                <a:lnTo>
                  <a:pt x="56356" y="163909"/>
                </a:lnTo>
                <a:lnTo>
                  <a:pt x="56356" y="291901"/>
                </a:lnTo>
                <a:lnTo>
                  <a:pt x="0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92514" y="2377346"/>
            <a:ext cx="161925" cy="292100"/>
          </a:xfrm>
          <a:custGeom>
            <a:avLst/>
            <a:gdLst/>
            <a:ahLst/>
            <a:cxnLst/>
            <a:rect l="l" t="t" r="r" b="b"/>
            <a:pathLst>
              <a:path w="161925" h="292100">
                <a:moveTo>
                  <a:pt x="0" y="0"/>
                </a:moveTo>
                <a:lnTo>
                  <a:pt x="161329" y="0"/>
                </a:lnTo>
                <a:lnTo>
                  <a:pt x="161329" y="54768"/>
                </a:lnTo>
                <a:lnTo>
                  <a:pt x="108148" y="54768"/>
                </a:lnTo>
                <a:lnTo>
                  <a:pt x="108148" y="291901"/>
                </a:lnTo>
                <a:lnTo>
                  <a:pt x="51792" y="291901"/>
                </a:lnTo>
                <a:lnTo>
                  <a:pt x="51792" y="54768"/>
                </a:lnTo>
                <a:lnTo>
                  <a:pt x="0" y="5476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7481" y="333520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8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799"/>
                </a:lnTo>
                <a:lnTo>
                  <a:pt x="285419" y="304799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8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40447" y="3565193"/>
            <a:ext cx="87709" cy="87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7481" y="333520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20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67273" y="3316947"/>
            <a:ext cx="2133797" cy="335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91681" y="3825146"/>
            <a:ext cx="2052439" cy="39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10856" y="480840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799"/>
                </a:lnTo>
                <a:lnTo>
                  <a:pt x="282045" y="304799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4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4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4"/>
                </a:lnTo>
                <a:lnTo>
                  <a:pt x="65087" y="79374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0447" y="503839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10855" y="480840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4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4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4"/>
                </a:lnTo>
                <a:lnTo>
                  <a:pt x="11707" y="79374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62114" y="4790147"/>
            <a:ext cx="3486348" cy="414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59138" y="5272747"/>
            <a:ext cx="1268015" cy="335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69234" y="5282074"/>
            <a:ext cx="1919486" cy="3998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FE0246-AD7E-4554-8FE2-A77D54E90AC1}"/>
              </a:ext>
            </a:extLst>
          </p:cNvPr>
          <p:cNvSpPr txBox="1"/>
          <p:nvPr/>
        </p:nvSpPr>
        <p:spPr>
          <a:xfrm>
            <a:off x="609600" y="10668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none" dirty="0">
                <a:solidFill>
                  <a:srgbClr val="FEFEFE"/>
                </a:solidFill>
              </a:rPr>
              <a:t>Let’s</a:t>
            </a:r>
            <a:r>
              <a:rPr sz="4200" u="none" spc="-85" dirty="0">
                <a:solidFill>
                  <a:srgbClr val="FEFEFE"/>
                </a:solidFill>
              </a:rPr>
              <a:t> </a:t>
            </a:r>
            <a:r>
              <a:rPr sz="4200" u="none" dirty="0">
                <a:solidFill>
                  <a:srgbClr val="FEFEFE"/>
                </a:solidFill>
              </a:rPr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3477" y="1645827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6"/>
                </a:moveTo>
                <a:lnTo>
                  <a:pt x="242225" y="235346"/>
                </a:lnTo>
                <a:lnTo>
                  <a:pt x="234883" y="238356"/>
                </a:lnTo>
                <a:lnTo>
                  <a:pt x="222713" y="250394"/>
                </a:lnTo>
                <a:lnTo>
                  <a:pt x="219670" y="257703"/>
                </a:lnTo>
                <a:lnTo>
                  <a:pt x="219670" y="274901"/>
                </a:lnTo>
                <a:lnTo>
                  <a:pt x="222713" y="282243"/>
                </a:lnTo>
                <a:lnTo>
                  <a:pt x="234883" y="294413"/>
                </a:lnTo>
                <a:lnTo>
                  <a:pt x="242225" y="297456"/>
                </a:lnTo>
                <a:lnTo>
                  <a:pt x="259424" y="297456"/>
                </a:lnTo>
                <a:lnTo>
                  <a:pt x="266766" y="294413"/>
                </a:lnTo>
                <a:lnTo>
                  <a:pt x="278937" y="282243"/>
                </a:lnTo>
                <a:lnTo>
                  <a:pt x="281979" y="274901"/>
                </a:lnTo>
                <a:lnTo>
                  <a:pt x="281979" y="257703"/>
                </a:lnTo>
                <a:lnTo>
                  <a:pt x="278937" y="250394"/>
                </a:lnTo>
                <a:lnTo>
                  <a:pt x="266766" y="238356"/>
                </a:lnTo>
                <a:lnTo>
                  <a:pt x="259424" y="235346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8"/>
                </a:lnTo>
                <a:lnTo>
                  <a:pt x="60126" y="52188"/>
                </a:lnTo>
                <a:lnTo>
                  <a:pt x="60126" y="291900"/>
                </a:lnTo>
                <a:lnTo>
                  <a:pt x="115291" y="291900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186847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3477" y="164582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0689" y="1620227"/>
            <a:ext cx="1476573" cy="335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30775" y="183017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806" y="0"/>
                </a:lnTo>
              </a:path>
            </a:pathLst>
          </a:custGeom>
          <a:ln w="50403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30775" y="1804973"/>
            <a:ext cx="100965" cy="50800"/>
          </a:xfrm>
          <a:custGeom>
            <a:avLst/>
            <a:gdLst/>
            <a:ahLst/>
            <a:cxnLst/>
            <a:rect l="l" t="t" r="r" b="b"/>
            <a:pathLst>
              <a:path w="100965" h="50800">
                <a:moveTo>
                  <a:pt x="0" y="0"/>
                </a:moveTo>
                <a:lnTo>
                  <a:pt x="100806" y="0"/>
                </a:lnTo>
                <a:lnTo>
                  <a:pt x="100806" y="50403"/>
                </a:lnTo>
                <a:lnTo>
                  <a:pt x="0" y="504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14368" y="180975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269"/>
                </a:lnTo>
              </a:path>
            </a:pathLst>
          </a:custGeom>
          <a:ln w="56356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86190" y="1783079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>
                <a:moveTo>
                  <a:pt x="0" y="0"/>
                </a:moveTo>
                <a:lnTo>
                  <a:pt x="210145" y="0"/>
                </a:lnTo>
              </a:path>
            </a:pathLst>
          </a:custGeom>
          <a:ln w="53340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14368" y="1645920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489"/>
                </a:lnTo>
              </a:path>
            </a:pathLst>
          </a:custGeom>
          <a:ln w="56356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68256" y="1809736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991"/>
                </a:lnTo>
              </a:path>
            </a:pathLst>
          </a:custGeom>
          <a:ln w="56158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68256" y="1645827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131"/>
                </a:lnTo>
              </a:path>
            </a:pathLst>
          </a:custGeom>
          <a:ln w="56158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72484" y="1700596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131"/>
                </a:lnTo>
              </a:path>
            </a:pathLst>
          </a:custGeom>
          <a:ln w="56356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92515" y="1673211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>
                <a:moveTo>
                  <a:pt x="0" y="0"/>
                </a:moveTo>
                <a:lnTo>
                  <a:pt x="161329" y="0"/>
                </a:lnTo>
              </a:path>
            </a:pathLst>
          </a:custGeom>
          <a:ln w="54768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86189" y="1645826"/>
            <a:ext cx="210185" cy="292100"/>
          </a:xfrm>
          <a:custGeom>
            <a:avLst/>
            <a:gdLst/>
            <a:ahLst/>
            <a:cxnLst/>
            <a:rect l="l" t="t" r="r" b="b"/>
            <a:pathLst>
              <a:path w="210184" h="292100">
                <a:moveTo>
                  <a:pt x="0" y="0"/>
                </a:moveTo>
                <a:lnTo>
                  <a:pt x="56356" y="0"/>
                </a:lnTo>
                <a:lnTo>
                  <a:pt x="56356" y="110132"/>
                </a:lnTo>
                <a:lnTo>
                  <a:pt x="153987" y="110132"/>
                </a:lnTo>
                <a:lnTo>
                  <a:pt x="153987" y="0"/>
                </a:lnTo>
                <a:lnTo>
                  <a:pt x="210145" y="0"/>
                </a:lnTo>
                <a:lnTo>
                  <a:pt x="210145" y="291901"/>
                </a:lnTo>
                <a:lnTo>
                  <a:pt x="153987" y="291901"/>
                </a:lnTo>
                <a:lnTo>
                  <a:pt x="153987" y="163909"/>
                </a:lnTo>
                <a:lnTo>
                  <a:pt x="56356" y="163909"/>
                </a:lnTo>
                <a:lnTo>
                  <a:pt x="56356" y="291901"/>
                </a:lnTo>
                <a:lnTo>
                  <a:pt x="0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92514" y="1645826"/>
            <a:ext cx="161925" cy="292100"/>
          </a:xfrm>
          <a:custGeom>
            <a:avLst/>
            <a:gdLst/>
            <a:ahLst/>
            <a:cxnLst/>
            <a:rect l="l" t="t" r="r" b="b"/>
            <a:pathLst>
              <a:path w="161925" h="292100">
                <a:moveTo>
                  <a:pt x="0" y="0"/>
                </a:moveTo>
                <a:lnTo>
                  <a:pt x="161329" y="0"/>
                </a:lnTo>
                <a:lnTo>
                  <a:pt x="161329" y="54768"/>
                </a:lnTo>
                <a:lnTo>
                  <a:pt x="108148" y="54768"/>
                </a:lnTo>
                <a:lnTo>
                  <a:pt x="108148" y="291901"/>
                </a:lnTo>
                <a:lnTo>
                  <a:pt x="51792" y="291901"/>
                </a:lnTo>
                <a:lnTo>
                  <a:pt x="51792" y="54768"/>
                </a:lnTo>
                <a:lnTo>
                  <a:pt x="0" y="5476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u="none" dirty="0">
                <a:solidFill>
                  <a:srgbClr val="FEFEFE"/>
                </a:solidFill>
              </a:rPr>
              <a:t>Let’s</a:t>
            </a:r>
            <a:r>
              <a:rPr sz="4200" u="none" spc="-85" dirty="0">
                <a:solidFill>
                  <a:srgbClr val="FEFEFE"/>
                </a:solidFill>
              </a:rPr>
              <a:t> </a:t>
            </a:r>
            <a:r>
              <a:rPr sz="4200" u="none" dirty="0">
                <a:solidFill>
                  <a:srgbClr val="FEFEFE"/>
                </a:solidFill>
              </a:rPr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781" y="1376387"/>
            <a:ext cx="2706289" cy="335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20181" y="1871886"/>
            <a:ext cx="2052439" cy="39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98155" y="1376387"/>
            <a:ext cx="4050307" cy="414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87638" y="1858987"/>
            <a:ext cx="1268015" cy="335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7734" y="1868314"/>
            <a:ext cx="1919486" cy="399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87C87DB7-9C67-4EB7-A190-11C3F08CD243}"/>
              </a:ext>
            </a:extLst>
          </p:cNvPr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689D776-C80D-4623-A257-1F828330BF9B}"/>
              </a:ext>
            </a:extLst>
          </p:cNvPr>
          <p:cNvSpPr txBox="1">
            <a:spLocks/>
          </p:cNvSpPr>
          <p:nvPr/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CA" sz="4200" kern="0">
                <a:solidFill>
                  <a:srgbClr val="FEFEFE"/>
                </a:solidFill>
              </a:rPr>
              <a:t>Let’s</a:t>
            </a:r>
            <a:r>
              <a:rPr lang="en-CA" sz="4200" kern="0" spc="-85">
                <a:solidFill>
                  <a:srgbClr val="FEFEFE"/>
                </a:solidFill>
              </a:rPr>
              <a:t> </a:t>
            </a:r>
            <a:r>
              <a:rPr lang="en-CA" sz="4200" kern="0">
                <a:solidFill>
                  <a:srgbClr val="FEFEFE"/>
                </a:solidFill>
              </a:rPr>
              <a:t>review</a:t>
            </a:r>
            <a:endParaRPr lang="en-CA" sz="4200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FE9BEF6B-F8CF-49D2-B58C-223F61A7C254}"/>
              </a:ext>
            </a:extLst>
          </p:cNvPr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2717800"/>
            <a:ext cx="11938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590800"/>
            <a:ext cx="242570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0300" y="685800"/>
            <a:ext cx="21082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00" y="2374900"/>
            <a:ext cx="20955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241300"/>
            <a:ext cx="2171700" cy="181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0300" y="863600"/>
            <a:ext cx="2095500" cy="189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00" y="152400"/>
            <a:ext cx="1854200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400" y="241300"/>
            <a:ext cx="1485900" cy="290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8600" y="2882900"/>
            <a:ext cx="2400300" cy="168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187950"/>
            <a:ext cx="12192000" cy="1670050"/>
          </a:xfrm>
          <a:custGeom>
            <a:avLst/>
            <a:gdLst/>
            <a:ahLst/>
            <a:cxnLst/>
            <a:rect l="l" t="t" r="r" b="b"/>
            <a:pathLst>
              <a:path w="12192000" h="1670050">
                <a:moveTo>
                  <a:pt x="0" y="167005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1C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1816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41658" y="5820962"/>
            <a:ext cx="3132386" cy="4981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8151" y="5826716"/>
            <a:ext cx="836294" cy="387985"/>
          </a:xfrm>
          <a:custGeom>
            <a:avLst/>
            <a:gdLst/>
            <a:ahLst/>
            <a:cxnLst/>
            <a:rect l="l" t="t" r="r" b="b"/>
            <a:pathLst>
              <a:path w="836295" h="387985">
                <a:moveTo>
                  <a:pt x="376684" y="104179"/>
                </a:moveTo>
                <a:lnTo>
                  <a:pt x="326889" y="113357"/>
                </a:lnTo>
                <a:lnTo>
                  <a:pt x="283170" y="140890"/>
                </a:lnTo>
                <a:lnTo>
                  <a:pt x="248382" y="188329"/>
                </a:lnTo>
                <a:lnTo>
                  <a:pt x="236786" y="246310"/>
                </a:lnTo>
                <a:lnTo>
                  <a:pt x="239352" y="274719"/>
                </a:lnTo>
                <a:lnTo>
                  <a:pt x="259877" y="324887"/>
                </a:lnTo>
                <a:lnTo>
                  <a:pt x="299426" y="364714"/>
                </a:lnTo>
                <a:lnTo>
                  <a:pt x="348973" y="385364"/>
                </a:lnTo>
                <a:lnTo>
                  <a:pt x="376932" y="387945"/>
                </a:lnTo>
                <a:lnTo>
                  <a:pt x="396233" y="386774"/>
                </a:lnTo>
                <a:lnTo>
                  <a:pt x="449113" y="369217"/>
                </a:lnTo>
                <a:lnTo>
                  <a:pt x="490483" y="332964"/>
                </a:lnTo>
                <a:lnTo>
                  <a:pt x="495767" y="324941"/>
                </a:lnTo>
                <a:lnTo>
                  <a:pt x="377428" y="324941"/>
                </a:lnTo>
                <a:lnTo>
                  <a:pt x="362191" y="323561"/>
                </a:lnTo>
                <a:lnTo>
                  <a:pt x="324966" y="303113"/>
                </a:lnTo>
                <a:lnTo>
                  <a:pt x="305549" y="262836"/>
                </a:lnTo>
                <a:lnTo>
                  <a:pt x="304274" y="246310"/>
                </a:lnTo>
                <a:lnTo>
                  <a:pt x="304275" y="245814"/>
                </a:lnTo>
                <a:lnTo>
                  <a:pt x="316045" y="201623"/>
                </a:lnTo>
                <a:lnTo>
                  <a:pt x="348810" y="173415"/>
                </a:lnTo>
                <a:lnTo>
                  <a:pt x="377676" y="167927"/>
                </a:lnTo>
                <a:lnTo>
                  <a:pt x="496159" y="167927"/>
                </a:lnTo>
                <a:lnTo>
                  <a:pt x="490608" y="159602"/>
                </a:lnTo>
                <a:lnTo>
                  <a:pt x="448494" y="123279"/>
                </a:lnTo>
                <a:lnTo>
                  <a:pt x="395497" y="105373"/>
                </a:lnTo>
                <a:lnTo>
                  <a:pt x="376684" y="104179"/>
                </a:lnTo>
                <a:close/>
              </a:path>
              <a:path w="836295" h="387985">
                <a:moveTo>
                  <a:pt x="496159" y="167927"/>
                </a:moveTo>
                <a:lnTo>
                  <a:pt x="377676" y="167927"/>
                </a:lnTo>
                <a:lnTo>
                  <a:pt x="393131" y="169299"/>
                </a:lnTo>
                <a:lnTo>
                  <a:pt x="407038" y="173353"/>
                </a:lnTo>
                <a:lnTo>
                  <a:pt x="439696" y="201297"/>
                </a:lnTo>
                <a:lnTo>
                  <a:pt x="451327" y="245814"/>
                </a:lnTo>
                <a:lnTo>
                  <a:pt x="451326" y="246310"/>
                </a:lnTo>
                <a:lnTo>
                  <a:pt x="439486" y="291036"/>
                </a:lnTo>
                <a:lnTo>
                  <a:pt x="406512" y="319422"/>
                </a:lnTo>
                <a:lnTo>
                  <a:pt x="377428" y="324941"/>
                </a:lnTo>
                <a:lnTo>
                  <a:pt x="495767" y="324941"/>
                </a:lnTo>
                <a:lnTo>
                  <a:pt x="515063" y="282773"/>
                </a:lnTo>
                <a:lnTo>
                  <a:pt x="519807" y="245814"/>
                </a:lnTo>
                <a:lnTo>
                  <a:pt x="518628" y="227164"/>
                </a:lnTo>
                <a:lnTo>
                  <a:pt x="515094" y="209165"/>
                </a:lnTo>
                <a:lnTo>
                  <a:pt x="509203" y="191817"/>
                </a:lnTo>
                <a:lnTo>
                  <a:pt x="500956" y="175121"/>
                </a:lnTo>
                <a:lnTo>
                  <a:pt x="496159" y="167927"/>
                </a:lnTo>
                <a:close/>
              </a:path>
              <a:path w="836295" h="387985">
                <a:moveTo>
                  <a:pt x="41672" y="296415"/>
                </a:moveTo>
                <a:lnTo>
                  <a:pt x="0" y="341808"/>
                </a:lnTo>
                <a:lnTo>
                  <a:pt x="19099" y="361993"/>
                </a:lnTo>
                <a:lnTo>
                  <a:pt x="41176" y="376411"/>
                </a:lnTo>
                <a:lnTo>
                  <a:pt x="66229" y="385061"/>
                </a:lnTo>
                <a:lnTo>
                  <a:pt x="94258" y="387945"/>
                </a:lnTo>
                <a:lnTo>
                  <a:pt x="115334" y="386441"/>
                </a:lnTo>
                <a:lnTo>
                  <a:pt x="165075" y="363884"/>
                </a:lnTo>
                <a:lnTo>
                  <a:pt x="187852" y="327421"/>
                </a:lnTo>
                <a:lnTo>
                  <a:pt x="97979" y="327421"/>
                </a:lnTo>
                <a:lnTo>
                  <a:pt x="91552" y="326887"/>
                </a:lnTo>
                <a:lnTo>
                  <a:pt x="54601" y="308973"/>
                </a:lnTo>
                <a:lnTo>
                  <a:pt x="47881" y="303027"/>
                </a:lnTo>
                <a:lnTo>
                  <a:pt x="41672" y="296415"/>
                </a:lnTo>
                <a:close/>
              </a:path>
              <a:path w="836295" h="387985">
                <a:moveTo>
                  <a:pt x="97731" y="104179"/>
                </a:moveTo>
                <a:lnTo>
                  <a:pt x="47803" y="116946"/>
                </a:lnTo>
                <a:lnTo>
                  <a:pt x="16092" y="151897"/>
                </a:lnTo>
                <a:lnTo>
                  <a:pt x="9922" y="181570"/>
                </a:lnTo>
                <a:lnTo>
                  <a:pt x="14015" y="205336"/>
                </a:lnTo>
                <a:lnTo>
                  <a:pt x="26293" y="227024"/>
                </a:lnTo>
                <a:lnTo>
                  <a:pt x="46756" y="246636"/>
                </a:lnTo>
                <a:lnTo>
                  <a:pt x="75406" y="264169"/>
                </a:lnTo>
                <a:lnTo>
                  <a:pt x="98226" y="275580"/>
                </a:lnTo>
                <a:lnTo>
                  <a:pt x="111140" y="283068"/>
                </a:lnTo>
                <a:lnTo>
                  <a:pt x="120365" y="290648"/>
                </a:lnTo>
                <a:lnTo>
                  <a:pt x="125899" y="298322"/>
                </a:lnTo>
                <a:lnTo>
                  <a:pt x="127744" y="306089"/>
                </a:lnTo>
                <a:lnTo>
                  <a:pt x="127744" y="311712"/>
                </a:lnTo>
                <a:lnTo>
                  <a:pt x="125016" y="316673"/>
                </a:lnTo>
                <a:lnTo>
                  <a:pt x="114101" y="325272"/>
                </a:lnTo>
                <a:lnTo>
                  <a:pt x="106908" y="327421"/>
                </a:lnTo>
                <a:lnTo>
                  <a:pt x="187852" y="327421"/>
                </a:lnTo>
                <a:lnTo>
                  <a:pt x="189842" y="321096"/>
                </a:lnTo>
                <a:lnTo>
                  <a:pt x="191493" y="303857"/>
                </a:lnTo>
                <a:lnTo>
                  <a:pt x="190578" y="290772"/>
                </a:lnTo>
                <a:lnTo>
                  <a:pt x="168005" y="246729"/>
                </a:lnTo>
                <a:lnTo>
                  <a:pt x="123031" y="217289"/>
                </a:lnTo>
                <a:lnTo>
                  <a:pt x="87477" y="199595"/>
                </a:lnTo>
                <a:lnTo>
                  <a:pt x="80740" y="195419"/>
                </a:lnTo>
                <a:lnTo>
                  <a:pt x="75283" y="189301"/>
                </a:lnTo>
                <a:lnTo>
                  <a:pt x="73919" y="185952"/>
                </a:lnTo>
                <a:lnTo>
                  <a:pt x="73919" y="177518"/>
                </a:lnTo>
                <a:lnTo>
                  <a:pt x="76067" y="173508"/>
                </a:lnTo>
                <a:lnTo>
                  <a:pt x="84667" y="167059"/>
                </a:lnTo>
                <a:lnTo>
                  <a:pt x="90620" y="165447"/>
                </a:lnTo>
                <a:lnTo>
                  <a:pt x="169912" y="165447"/>
                </a:lnTo>
                <a:lnTo>
                  <a:pt x="186531" y="148828"/>
                </a:lnTo>
                <a:lnTo>
                  <a:pt x="158370" y="122108"/>
                </a:lnTo>
                <a:lnTo>
                  <a:pt x="123248" y="107063"/>
                </a:lnTo>
                <a:lnTo>
                  <a:pt x="110683" y="104900"/>
                </a:lnTo>
                <a:lnTo>
                  <a:pt x="97731" y="104179"/>
                </a:lnTo>
                <a:close/>
              </a:path>
              <a:path w="836295" h="387985">
                <a:moveTo>
                  <a:pt x="169912" y="165447"/>
                </a:moveTo>
                <a:lnTo>
                  <a:pt x="98226" y="165447"/>
                </a:lnTo>
                <a:lnTo>
                  <a:pt x="108939" y="167028"/>
                </a:lnTo>
                <a:lnTo>
                  <a:pt x="120241" y="171772"/>
                </a:lnTo>
                <a:lnTo>
                  <a:pt x="132132" y="179678"/>
                </a:lnTo>
                <a:lnTo>
                  <a:pt x="144612" y="190748"/>
                </a:lnTo>
                <a:lnTo>
                  <a:pt x="169912" y="165447"/>
                </a:lnTo>
                <a:close/>
              </a:path>
              <a:path w="836295" h="387985">
                <a:moveTo>
                  <a:pt x="795487" y="169415"/>
                </a:moveTo>
                <a:lnTo>
                  <a:pt x="728018" y="169415"/>
                </a:lnTo>
                <a:lnTo>
                  <a:pt x="728018" y="380999"/>
                </a:lnTo>
                <a:lnTo>
                  <a:pt x="795487" y="380999"/>
                </a:lnTo>
                <a:lnTo>
                  <a:pt x="795487" y="169415"/>
                </a:lnTo>
                <a:close/>
              </a:path>
              <a:path w="836295" h="387985">
                <a:moveTo>
                  <a:pt x="835670" y="111124"/>
                </a:moveTo>
                <a:lnTo>
                  <a:pt x="693291" y="111124"/>
                </a:lnTo>
                <a:lnTo>
                  <a:pt x="693291" y="169415"/>
                </a:lnTo>
                <a:lnTo>
                  <a:pt x="835670" y="169415"/>
                </a:lnTo>
                <a:lnTo>
                  <a:pt x="835670" y="111124"/>
                </a:lnTo>
                <a:close/>
              </a:path>
              <a:path w="836295" h="387985">
                <a:moveTo>
                  <a:pt x="795487" y="11658"/>
                </a:moveTo>
                <a:lnTo>
                  <a:pt x="728018" y="11658"/>
                </a:lnTo>
                <a:lnTo>
                  <a:pt x="728018" y="111124"/>
                </a:lnTo>
                <a:lnTo>
                  <a:pt x="795487" y="111124"/>
                </a:lnTo>
                <a:lnTo>
                  <a:pt x="795487" y="11658"/>
                </a:lnTo>
                <a:close/>
              </a:path>
              <a:path w="836295" h="387985">
                <a:moveTo>
                  <a:pt x="639663" y="168671"/>
                </a:moveTo>
                <a:lnTo>
                  <a:pt x="571947" y="168671"/>
                </a:lnTo>
                <a:lnTo>
                  <a:pt x="571947" y="380999"/>
                </a:lnTo>
                <a:lnTo>
                  <a:pt x="639663" y="380999"/>
                </a:lnTo>
                <a:lnTo>
                  <a:pt x="639663" y="168671"/>
                </a:lnTo>
                <a:close/>
              </a:path>
              <a:path w="836295" h="387985">
                <a:moveTo>
                  <a:pt x="682575" y="111124"/>
                </a:moveTo>
                <a:lnTo>
                  <a:pt x="547886" y="111124"/>
                </a:lnTo>
                <a:lnTo>
                  <a:pt x="547886" y="168671"/>
                </a:lnTo>
                <a:lnTo>
                  <a:pt x="682575" y="168671"/>
                </a:lnTo>
                <a:lnTo>
                  <a:pt x="682575" y="111124"/>
                </a:lnTo>
                <a:close/>
              </a:path>
              <a:path w="836295" h="387985">
                <a:moveTo>
                  <a:pt x="637679" y="0"/>
                </a:moveTo>
                <a:lnTo>
                  <a:pt x="592410" y="13022"/>
                </a:lnTo>
                <a:lnTo>
                  <a:pt x="573683" y="48369"/>
                </a:lnTo>
                <a:lnTo>
                  <a:pt x="572148" y="87297"/>
                </a:lnTo>
                <a:lnTo>
                  <a:pt x="571947" y="111124"/>
                </a:lnTo>
                <a:lnTo>
                  <a:pt x="639663" y="111124"/>
                </a:lnTo>
                <a:lnTo>
                  <a:pt x="639839" y="87297"/>
                </a:lnTo>
                <a:lnTo>
                  <a:pt x="639912" y="69618"/>
                </a:lnTo>
                <a:lnTo>
                  <a:pt x="641234" y="64492"/>
                </a:lnTo>
                <a:lnTo>
                  <a:pt x="643881" y="62011"/>
                </a:lnTo>
                <a:lnTo>
                  <a:pt x="647518" y="58704"/>
                </a:lnTo>
                <a:lnTo>
                  <a:pt x="653305" y="57050"/>
                </a:lnTo>
                <a:lnTo>
                  <a:pt x="685304" y="57050"/>
                </a:lnTo>
                <a:lnTo>
                  <a:pt x="685304" y="9673"/>
                </a:lnTo>
                <a:lnTo>
                  <a:pt x="672374" y="5441"/>
                </a:lnTo>
                <a:lnTo>
                  <a:pt x="660127" y="2418"/>
                </a:lnTo>
                <a:lnTo>
                  <a:pt x="648562" y="604"/>
                </a:lnTo>
                <a:lnTo>
                  <a:pt x="637679" y="0"/>
                </a:lnTo>
                <a:close/>
              </a:path>
              <a:path w="836295" h="387985">
                <a:moveTo>
                  <a:pt x="685304" y="57050"/>
                </a:moveTo>
                <a:lnTo>
                  <a:pt x="667528" y="57050"/>
                </a:lnTo>
                <a:lnTo>
                  <a:pt x="675547" y="58456"/>
                </a:lnTo>
                <a:lnTo>
                  <a:pt x="685304" y="61267"/>
                </a:lnTo>
                <a:lnTo>
                  <a:pt x="685304" y="5705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9706" y="5981944"/>
            <a:ext cx="172491" cy="1824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74938" y="5930896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5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8152" y="5930896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2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31443" y="5838375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6038" y="5826716"/>
            <a:ext cx="137795" cy="381000"/>
          </a:xfrm>
          <a:custGeom>
            <a:avLst/>
            <a:gdLst/>
            <a:ahLst/>
            <a:cxnLst/>
            <a:rect l="l" t="t" r="r" b="b"/>
            <a:pathLst>
              <a:path w="137795" h="381000">
                <a:moveTo>
                  <a:pt x="89792" y="0"/>
                </a:moveTo>
                <a:lnTo>
                  <a:pt x="100675" y="604"/>
                </a:lnTo>
                <a:lnTo>
                  <a:pt x="112240" y="2418"/>
                </a:lnTo>
                <a:lnTo>
                  <a:pt x="124488" y="5441"/>
                </a:lnTo>
                <a:lnTo>
                  <a:pt x="137417" y="9673"/>
                </a:lnTo>
                <a:lnTo>
                  <a:pt x="137417" y="61267"/>
                </a:lnTo>
                <a:lnTo>
                  <a:pt x="127661" y="58456"/>
                </a:lnTo>
                <a:lnTo>
                  <a:pt x="119641" y="57050"/>
                </a:lnTo>
                <a:lnTo>
                  <a:pt x="113357" y="57050"/>
                </a:lnTo>
                <a:lnTo>
                  <a:pt x="105419" y="57050"/>
                </a:lnTo>
                <a:lnTo>
                  <a:pt x="99631" y="58704"/>
                </a:lnTo>
                <a:lnTo>
                  <a:pt x="95994" y="62011"/>
                </a:lnTo>
                <a:lnTo>
                  <a:pt x="93348" y="64492"/>
                </a:lnTo>
                <a:lnTo>
                  <a:pt x="92025" y="69618"/>
                </a:lnTo>
                <a:lnTo>
                  <a:pt x="92025" y="77390"/>
                </a:lnTo>
                <a:lnTo>
                  <a:pt x="91777" y="111124"/>
                </a:lnTo>
                <a:lnTo>
                  <a:pt x="134689" y="111124"/>
                </a:lnTo>
                <a:lnTo>
                  <a:pt x="134689" y="168671"/>
                </a:lnTo>
                <a:lnTo>
                  <a:pt x="91777" y="168671"/>
                </a:lnTo>
                <a:lnTo>
                  <a:pt x="91777" y="380999"/>
                </a:lnTo>
                <a:lnTo>
                  <a:pt x="24060" y="380999"/>
                </a:lnTo>
                <a:lnTo>
                  <a:pt x="24060" y="168671"/>
                </a:lnTo>
                <a:lnTo>
                  <a:pt x="0" y="168671"/>
                </a:lnTo>
                <a:lnTo>
                  <a:pt x="0" y="111124"/>
                </a:lnTo>
                <a:lnTo>
                  <a:pt x="24060" y="111124"/>
                </a:lnTo>
                <a:lnTo>
                  <a:pt x="24261" y="87297"/>
                </a:lnTo>
                <a:lnTo>
                  <a:pt x="25796" y="48369"/>
                </a:lnTo>
                <a:lnTo>
                  <a:pt x="44524" y="13022"/>
                </a:lnTo>
                <a:lnTo>
                  <a:pt x="75987" y="813"/>
                </a:lnTo>
                <a:lnTo>
                  <a:pt x="89792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03191" y="5833662"/>
            <a:ext cx="390525" cy="473075"/>
          </a:xfrm>
          <a:custGeom>
            <a:avLst/>
            <a:gdLst/>
            <a:ahLst/>
            <a:cxnLst/>
            <a:rect l="l" t="t" r="r" b="b"/>
            <a:pathLst>
              <a:path w="390525" h="473075">
                <a:moveTo>
                  <a:pt x="173385" y="104179"/>
                </a:moveTo>
                <a:lnTo>
                  <a:pt x="104179" y="104179"/>
                </a:lnTo>
                <a:lnTo>
                  <a:pt x="206871" y="353962"/>
                </a:lnTo>
                <a:lnTo>
                  <a:pt x="151309" y="472777"/>
                </a:lnTo>
                <a:lnTo>
                  <a:pt x="221258" y="472777"/>
                </a:lnTo>
                <a:lnTo>
                  <a:pt x="312672" y="273595"/>
                </a:lnTo>
                <a:lnTo>
                  <a:pt x="243582" y="273595"/>
                </a:lnTo>
                <a:lnTo>
                  <a:pt x="173385" y="104179"/>
                </a:lnTo>
                <a:close/>
              </a:path>
              <a:path w="390525" h="473075">
                <a:moveTo>
                  <a:pt x="390425" y="104179"/>
                </a:moveTo>
                <a:lnTo>
                  <a:pt x="320973" y="104179"/>
                </a:lnTo>
                <a:lnTo>
                  <a:pt x="243582" y="273595"/>
                </a:lnTo>
                <a:lnTo>
                  <a:pt x="312672" y="273595"/>
                </a:lnTo>
                <a:lnTo>
                  <a:pt x="390425" y="104179"/>
                </a:lnTo>
                <a:close/>
              </a:path>
              <a:path w="390525" h="473075">
                <a:moveTo>
                  <a:pt x="67717" y="0"/>
                </a:moveTo>
                <a:lnTo>
                  <a:pt x="0" y="0"/>
                </a:lnTo>
                <a:lnTo>
                  <a:pt x="0" y="374054"/>
                </a:lnTo>
                <a:lnTo>
                  <a:pt x="67717" y="374054"/>
                </a:lnTo>
                <a:lnTo>
                  <a:pt x="6771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7370" y="5937841"/>
            <a:ext cx="286385" cy="368935"/>
          </a:xfrm>
          <a:custGeom>
            <a:avLst/>
            <a:gdLst/>
            <a:ahLst/>
            <a:cxnLst/>
            <a:rect l="l" t="t" r="r" b="b"/>
            <a:pathLst>
              <a:path w="286384" h="368935">
                <a:moveTo>
                  <a:pt x="0" y="0"/>
                </a:moveTo>
                <a:lnTo>
                  <a:pt x="69205" y="0"/>
                </a:lnTo>
                <a:lnTo>
                  <a:pt x="139402" y="169416"/>
                </a:lnTo>
                <a:lnTo>
                  <a:pt x="216792" y="0"/>
                </a:lnTo>
                <a:lnTo>
                  <a:pt x="286246" y="0"/>
                </a:lnTo>
                <a:lnTo>
                  <a:pt x="117078" y="368597"/>
                </a:lnTo>
                <a:lnTo>
                  <a:pt x="47128" y="368597"/>
                </a:lnTo>
                <a:lnTo>
                  <a:pt x="102691" y="24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03191" y="5833662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4800" y="6124323"/>
            <a:ext cx="103286" cy="1030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2554" y="6271216"/>
            <a:ext cx="850900" cy="0"/>
          </a:xfrm>
          <a:custGeom>
            <a:avLst/>
            <a:gdLst/>
            <a:ahLst/>
            <a:cxnLst/>
            <a:rect l="l" t="t" r="r" b="b"/>
            <a:pathLst>
              <a:path w="850900">
                <a:moveTo>
                  <a:pt x="0" y="0"/>
                </a:moveTo>
                <a:lnTo>
                  <a:pt x="850900" y="0"/>
                </a:lnTo>
              </a:path>
            </a:pathLst>
          </a:custGeom>
          <a:ln w="635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63454" y="6271216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500" y="0"/>
                </a:lnTo>
              </a:path>
            </a:pathLst>
          </a:custGeom>
          <a:ln w="635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2717800"/>
            <a:ext cx="11938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590800"/>
            <a:ext cx="242570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0300" y="685800"/>
            <a:ext cx="21082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00" y="2374900"/>
            <a:ext cx="20955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241300"/>
            <a:ext cx="2171700" cy="181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0300" y="863600"/>
            <a:ext cx="2095500" cy="189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00" y="152400"/>
            <a:ext cx="1854200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400" y="241300"/>
            <a:ext cx="1485900" cy="290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8600" y="2882900"/>
            <a:ext cx="2400300" cy="168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187950"/>
            <a:ext cx="12192000" cy="1670050"/>
          </a:xfrm>
          <a:custGeom>
            <a:avLst/>
            <a:gdLst/>
            <a:ahLst/>
            <a:cxnLst/>
            <a:rect l="l" t="t" r="r" b="b"/>
            <a:pathLst>
              <a:path w="12192000" h="1670050">
                <a:moveTo>
                  <a:pt x="0" y="167005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1C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1816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5758" y="5814016"/>
            <a:ext cx="1933723" cy="4133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7538" y="5826716"/>
            <a:ext cx="926465" cy="387985"/>
          </a:xfrm>
          <a:custGeom>
            <a:avLst/>
            <a:gdLst/>
            <a:ahLst/>
            <a:cxnLst/>
            <a:rect l="l" t="t" r="r" b="b"/>
            <a:pathLst>
              <a:path w="926465" h="387985">
                <a:moveTo>
                  <a:pt x="552946" y="104179"/>
                </a:moveTo>
                <a:lnTo>
                  <a:pt x="497972" y="114380"/>
                </a:lnTo>
                <a:lnTo>
                  <a:pt x="453106" y="144983"/>
                </a:lnTo>
                <a:lnTo>
                  <a:pt x="423240" y="191058"/>
                </a:lnTo>
                <a:lnTo>
                  <a:pt x="413296" y="247550"/>
                </a:lnTo>
                <a:lnTo>
                  <a:pt x="415792" y="276425"/>
                </a:lnTo>
                <a:lnTo>
                  <a:pt x="435759" y="326592"/>
                </a:lnTo>
                <a:lnTo>
                  <a:pt x="474671" y="365411"/>
                </a:lnTo>
                <a:lnTo>
                  <a:pt x="526389" y="385441"/>
                </a:lnTo>
                <a:lnTo>
                  <a:pt x="556666" y="387945"/>
                </a:lnTo>
                <a:lnTo>
                  <a:pt x="576432" y="387038"/>
                </a:lnTo>
                <a:lnTo>
                  <a:pt x="627359" y="373434"/>
                </a:lnTo>
                <a:lnTo>
                  <a:pt x="667264" y="342808"/>
                </a:lnTo>
                <a:lnTo>
                  <a:pt x="678458" y="328662"/>
                </a:lnTo>
                <a:lnTo>
                  <a:pt x="677929" y="328414"/>
                </a:lnTo>
                <a:lnTo>
                  <a:pt x="556171" y="328414"/>
                </a:lnTo>
                <a:lnTo>
                  <a:pt x="541001" y="327352"/>
                </a:lnTo>
                <a:lnTo>
                  <a:pt x="503956" y="311422"/>
                </a:lnTo>
                <a:lnTo>
                  <a:pt x="482120" y="279308"/>
                </a:lnTo>
                <a:lnTo>
                  <a:pt x="478779" y="265658"/>
                </a:lnTo>
                <a:lnTo>
                  <a:pt x="696316" y="265658"/>
                </a:lnTo>
                <a:lnTo>
                  <a:pt x="696565" y="252759"/>
                </a:lnTo>
                <a:lnTo>
                  <a:pt x="694069" y="220908"/>
                </a:lnTo>
                <a:lnTo>
                  <a:pt x="691821" y="212328"/>
                </a:lnTo>
                <a:lnTo>
                  <a:pt x="481756" y="212328"/>
                </a:lnTo>
                <a:lnTo>
                  <a:pt x="487586" y="200747"/>
                </a:lnTo>
                <a:lnTo>
                  <a:pt x="517661" y="170408"/>
                </a:lnTo>
                <a:lnTo>
                  <a:pt x="556171" y="161478"/>
                </a:lnTo>
                <a:lnTo>
                  <a:pt x="669707" y="161478"/>
                </a:lnTo>
                <a:lnTo>
                  <a:pt x="656629" y="144983"/>
                </a:lnTo>
                <a:lnTo>
                  <a:pt x="635173" y="127131"/>
                </a:lnTo>
                <a:lnTo>
                  <a:pt x="610741" y="114380"/>
                </a:lnTo>
                <a:lnTo>
                  <a:pt x="583331" y="106729"/>
                </a:lnTo>
                <a:lnTo>
                  <a:pt x="552946" y="104179"/>
                </a:lnTo>
                <a:close/>
              </a:path>
              <a:path w="926465" h="387985">
                <a:moveTo>
                  <a:pt x="621407" y="301873"/>
                </a:moveTo>
                <a:lnTo>
                  <a:pt x="607098" y="313484"/>
                </a:lnTo>
                <a:lnTo>
                  <a:pt x="591455" y="321778"/>
                </a:lnTo>
                <a:lnTo>
                  <a:pt x="574480" y="326755"/>
                </a:lnTo>
                <a:lnTo>
                  <a:pt x="556171" y="328414"/>
                </a:lnTo>
                <a:lnTo>
                  <a:pt x="677929" y="328414"/>
                </a:lnTo>
                <a:lnTo>
                  <a:pt x="621407" y="301873"/>
                </a:lnTo>
                <a:close/>
              </a:path>
              <a:path w="926465" h="387985">
                <a:moveTo>
                  <a:pt x="669707" y="161478"/>
                </a:moveTo>
                <a:lnTo>
                  <a:pt x="556171" y="161478"/>
                </a:lnTo>
                <a:lnTo>
                  <a:pt x="568798" y="162362"/>
                </a:lnTo>
                <a:lnTo>
                  <a:pt x="580634" y="165013"/>
                </a:lnTo>
                <a:lnTo>
                  <a:pt x="618399" y="191864"/>
                </a:lnTo>
                <a:lnTo>
                  <a:pt x="628352" y="212328"/>
                </a:lnTo>
                <a:lnTo>
                  <a:pt x="691821" y="212328"/>
                </a:lnTo>
                <a:lnTo>
                  <a:pt x="686581" y="192329"/>
                </a:lnTo>
                <a:lnTo>
                  <a:pt x="674101" y="167020"/>
                </a:lnTo>
                <a:lnTo>
                  <a:pt x="669707" y="161478"/>
                </a:lnTo>
                <a:close/>
              </a:path>
              <a:path w="926465" h="387985">
                <a:moveTo>
                  <a:pt x="359469" y="111124"/>
                </a:moveTo>
                <a:lnTo>
                  <a:pt x="291504" y="111124"/>
                </a:lnTo>
                <a:lnTo>
                  <a:pt x="291504" y="380999"/>
                </a:lnTo>
                <a:lnTo>
                  <a:pt x="359469" y="380999"/>
                </a:lnTo>
                <a:lnTo>
                  <a:pt x="359469" y="111124"/>
                </a:lnTo>
                <a:close/>
              </a:path>
              <a:path w="926465" h="387985">
                <a:moveTo>
                  <a:pt x="776485" y="296415"/>
                </a:moveTo>
                <a:lnTo>
                  <a:pt x="734814" y="341808"/>
                </a:lnTo>
                <a:lnTo>
                  <a:pt x="753913" y="361993"/>
                </a:lnTo>
                <a:lnTo>
                  <a:pt x="775989" y="376411"/>
                </a:lnTo>
                <a:lnTo>
                  <a:pt x="801042" y="385061"/>
                </a:lnTo>
                <a:lnTo>
                  <a:pt x="829071" y="387945"/>
                </a:lnTo>
                <a:lnTo>
                  <a:pt x="850147" y="386441"/>
                </a:lnTo>
                <a:lnTo>
                  <a:pt x="899888" y="363884"/>
                </a:lnTo>
                <a:lnTo>
                  <a:pt x="922666" y="327421"/>
                </a:lnTo>
                <a:lnTo>
                  <a:pt x="832792" y="327421"/>
                </a:lnTo>
                <a:lnTo>
                  <a:pt x="826366" y="326887"/>
                </a:lnTo>
                <a:lnTo>
                  <a:pt x="789415" y="308973"/>
                </a:lnTo>
                <a:lnTo>
                  <a:pt x="782694" y="303027"/>
                </a:lnTo>
                <a:lnTo>
                  <a:pt x="776485" y="296415"/>
                </a:lnTo>
                <a:close/>
              </a:path>
              <a:path w="926465" h="387985">
                <a:moveTo>
                  <a:pt x="832544" y="104179"/>
                </a:moveTo>
                <a:lnTo>
                  <a:pt x="782617" y="116946"/>
                </a:lnTo>
                <a:lnTo>
                  <a:pt x="750905" y="151897"/>
                </a:lnTo>
                <a:lnTo>
                  <a:pt x="744735" y="181570"/>
                </a:lnTo>
                <a:lnTo>
                  <a:pt x="748828" y="205336"/>
                </a:lnTo>
                <a:lnTo>
                  <a:pt x="761107" y="227024"/>
                </a:lnTo>
                <a:lnTo>
                  <a:pt x="781571" y="246636"/>
                </a:lnTo>
                <a:lnTo>
                  <a:pt x="810220" y="264169"/>
                </a:lnTo>
                <a:lnTo>
                  <a:pt x="833039" y="275580"/>
                </a:lnTo>
                <a:lnTo>
                  <a:pt x="845954" y="283068"/>
                </a:lnTo>
                <a:lnTo>
                  <a:pt x="855178" y="290648"/>
                </a:lnTo>
                <a:lnTo>
                  <a:pt x="860713" y="298322"/>
                </a:lnTo>
                <a:lnTo>
                  <a:pt x="862558" y="306089"/>
                </a:lnTo>
                <a:lnTo>
                  <a:pt x="862558" y="311712"/>
                </a:lnTo>
                <a:lnTo>
                  <a:pt x="859829" y="316673"/>
                </a:lnTo>
                <a:lnTo>
                  <a:pt x="848914" y="325272"/>
                </a:lnTo>
                <a:lnTo>
                  <a:pt x="841721" y="327421"/>
                </a:lnTo>
                <a:lnTo>
                  <a:pt x="922666" y="327421"/>
                </a:lnTo>
                <a:lnTo>
                  <a:pt x="924655" y="321096"/>
                </a:lnTo>
                <a:lnTo>
                  <a:pt x="926306" y="303857"/>
                </a:lnTo>
                <a:lnTo>
                  <a:pt x="925391" y="290772"/>
                </a:lnTo>
                <a:lnTo>
                  <a:pt x="902819" y="246729"/>
                </a:lnTo>
                <a:lnTo>
                  <a:pt x="857845" y="217289"/>
                </a:lnTo>
                <a:lnTo>
                  <a:pt x="822291" y="199595"/>
                </a:lnTo>
                <a:lnTo>
                  <a:pt x="815553" y="195419"/>
                </a:lnTo>
                <a:lnTo>
                  <a:pt x="810096" y="189301"/>
                </a:lnTo>
                <a:lnTo>
                  <a:pt x="808732" y="185952"/>
                </a:lnTo>
                <a:lnTo>
                  <a:pt x="808732" y="177518"/>
                </a:lnTo>
                <a:lnTo>
                  <a:pt x="810882" y="173508"/>
                </a:lnTo>
                <a:lnTo>
                  <a:pt x="819480" y="167059"/>
                </a:lnTo>
                <a:lnTo>
                  <a:pt x="825433" y="165447"/>
                </a:lnTo>
                <a:lnTo>
                  <a:pt x="904726" y="165447"/>
                </a:lnTo>
                <a:lnTo>
                  <a:pt x="921345" y="148828"/>
                </a:lnTo>
                <a:lnTo>
                  <a:pt x="893184" y="122108"/>
                </a:lnTo>
                <a:lnTo>
                  <a:pt x="858062" y="107063"/>
                </a:lnTo>
                <a:lnTo>
                  <a:pt x="845497" y="104900"/>
                </a:lnTo>
                <a:lnTo>
                  <a:pt x="832544" y="104179"/>
                </a:lnTo>
                <a:close/>
              </a:path>
              <a:path w="926465" h="387985">
                <a:moveTo>
                  <a:pt x="904726" y="165447"/>
                </a:moveTo>
                <a:lnTo>
                  <a:pt x="833039" y="165447"/>
                </a:lnTo>
                <a:lnTo>
                  <a:pt x="843752" y="167028"/>
                </a:lnTo>
                <a:lnTo>
                  <a:pt x="855054" y="171772"/>
                </a:lnTo>
                <a:lnTo>
                  <a:pt x="866945" y="179678"/>
                </a:lnTo>
                <a:lnTo>
                  <a:pt x="879425" y="190748"/>
                </a:lnTo>
                <a:lnTo>
                  <a:pt x="904726" y="165447"/>
                </a:lnTo>
                <a:close/>
              </a:path>
              <a:path w="926465" h="387985">
                <a:moveTo>
                  <a:pt x="232469" y="6945"/>
                </a:moveTo>
                <a:lnTo>
                  <a:pt x="164753" y="6945"/>
                </a:lnTo>
                <a:lnTo>
                  <a:pt x="164753" y="380999"/>
                </a:lnTo>
                <a:lnTo>
                  <a:pt x="232469" y="380999"/>
                </a:lnTo>
                <a:lnTo>
                  <a:pt x="232469" y="6945"/>
                </a:lnTo>
                <a:close/>
              </a:path>
              <a:path w="926465" h="387985">
                <a:moveTo>
                  <a:pt x="325487" y="0"/>
                </a:moveTo>
                <a:lnTo>
                  <a:pt x="289443" y="19301"/>
                </a:lnTo>
                <a:lnTo>
                  <a:pt x="282327" y="43160"/>
                </a:lnTo>
                <a:lnTo>
                  <a:pt x="283125" y="52113"/>
                </a:lnTo>
                <a:lnTo>
                  <a:pt x="309208" y="84552"/>
                </a:lnTo>
                <a:lnTo>
                  <a:pt x="325983" y="87808"/>
                </a:lnTo>
                <a:lnTo>
                  <a:pt x="334529" y="86994"/>
                </a:lnTo>
                <a:lnTo>
                  <a:pt x="365732" y="60926"/>
                </a:lnTo>
                <a:lnTo>
                  <a:pt x="368895" y="44152"/>
                </a:lnTo>
                <a:lnTo>
                  <a:pt x="368097" y="35315"/>
                </a:lnTo>
                <a:lnTo>
                  <a:pt x="342075" y="3224"/>
                </a:lnTo>
                <a:lnTo>
                  <a:pt x="325487" y="0"/>
                </a:lnTo>
                <a:close/>
              </a:path>
              <a:path w="926465" h="387985">
                <a:moveTo>
                  <a:pt x="91777" y="168671"/>
                </a:moveTo>
                <a:lnTo>
                  <a:pt x="24060" y="168671"/>
                </a:lnTo>
                <a:lnTo>
                  <a:pt x="24060" y="380999"/>
                </a:lnTo>
                <a:lnTo>
                  <a:pt x="91777" y="380999"/>
                </a:lnTo>
                <a:lnTo>
                  <a:pt x="91777" y="168671"/>
                </a:lnTo>
                <a:close/>
              </a:path>
              <a:path w="926465" h="387985">
                <a:moveTo>
                  <a:pt x="134689" y="111124"/>
                </a:moveTo>
                <a:lnTo>
                  <a:pt x="0" y="111124"/>
                </a:lnTo>
                <a:lnTo>
                  <a:pt x="0" y="168671"/>
                </a:lnTo>
                <a:lnTo>
                  <a:pt x="134689" y="168671"/>
                </a:lnTo>
                <a:lnTo>
                  <a:pt x="134689" y="111124"/>
                </a:lnTo>
                <a:close/>
              </a:path>
              <a:path w="926465" h="387985">
                <a:moveTo>
                  <a:pt x="89792" y="0"/>
                </a:moveTo>
                <a:lnTo>
                  <a:pt x="44524" y="13022"/>
                </a:lnTo>
                <a:lnTo>
                  <a:pt x="25796" y="48369"/>
                </a:lnTo>
                <a:lnTo>
                  <a:pt x="24262" y="87297"/>
                </a:lnTo>
                <a:lnTo>
                  <a:pt x="24060" y="111124"/>
                </a:lnTo>
                <a:lnTo>
                  <a:pt x="91777" y="111124"/>
                </a:lnTo>
                <a:lnTo>
                  <a:pt x="91952" y="87297"/>
                </a:lnTo>
                <a:lnTo>
                  <a:pt x="92025" y="69618"/>
                </a:lnTo>
                <a:lnTo>
                  <a:pt x="93347" y="64492"/>
                </a:lnTo>
                <a:lnTo>
                  <a:pt x="95994" y="62011"/>
                </a:lnTo>
                <a:lnTo>
                  <a:pt x="99632" y="58704"/>
                </a:lnTo>
                <a:lnTo>
                  <a:pt x="105420" y="57050"/>
                </a:lnTo>
                <a:lnTo>
                  <a:pt x="137417" y="57050"/>
                </a:lnTo>
                <a:lnTo>
                  <a:pt x="137417" y="9673"/>
                </a:lnTo>
                <a:lnTo>
                  <a:pt x="124488" y="5441"/>
                </a:lnTo>
                <a:lnTo>
                  <a:pt x="112241" y="2418"/>
                </a:lnTo>
                <a:lnTo>
                  <a:pt x="100676" y="604"/>
                </a:lnTo>
                <a:lnTo>
                  <a:pt x="89792" y="0"/>
                </a:lnTo>
                <a:close/>
              </a:path>
              <a:path w="926465" h="387985">
                <a:moveTo>
                  <a:pt x="137417" y="57050"/>
                </a:moveTo>
                <a:lnTo>
                  <a:pt x="119641" y="57050"/>
                </a:lnTo>
                <a:lnTo>
                  <a:pt x="127661" y="58456"/>
                </a:lnTo>
                <a:lnTo>
                  <a:pt x="137417" y="61267"/>
                </a:lnTo>
                <a:lnTo>
                  <a:pt x="137417" y="5705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86594" y="5975495"/>
            <a:ext cx="171995" cy="76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09043" y="5937841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4"/>
                </a:lnTo>
                <a:lnTo>
                  <a:pt x="0" y="2698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2352" y="5930896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19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8" y="73339"/>
                </a:lnTo>
                <a:lnTo>
                  <a:pt x="73918" y="78134"/>
                </a:lnTo>
                <a:lnTo>
                  <a:pt x="73918" y="81772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2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3" y="122845"/>
                </a:lnTo>
                <a:lnTo>
                  <a:pt x="14014" y="101156"/>
                </a:lnTo>
                <a:lnTo>
                  <a:pt x="9922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30833" y="5930896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4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5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82291" y="5833662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7165" y="5814016"/>
            <a:ext cx="111968" cy="1132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7538" y="5826716"/>
            <a:ext cx="137795" cy="381000"/>
          </a:xfrm>
          <a:custGeom>
            <a:avLst/>
            <a:gdLst/>
            <a:ahLst/>
            <a:cxnLst/>
            <a:rect l="l" t="t" r="r" b="b"/>
            <a:pathLst>
              <a:path w="137795" h="381000">
                <a:moveTo>
                  <a:pt x="89792" y="0"/>
                </a:moveTo>
                <a:lnTo>
                  <a:pt x="100676" y="604"/>
                </a:lnTo>
                <a:lnTo>
                  <a:pt x="112241" y="2418"/>
                </a:lnTo>
                <a:lnTo>
                  <a:pt x="124488" y="5441"/>
                </a:lnTo>
                <a:lnTo>
                  <a:pt x="137417" y="9673"/>
                </a:lnTo>
                <a:lnTo>
                  <a:pt x="137417" y="61267"/>
                </a:lnTo>
                <a:lnTo>
                  <a:pt x="127661" y="58456"/>
                </a:lnTo>
                <a:lnTo>
                  <a:pt x="119641" y="57050"/>
                </a:lnTo>
                <a:lnTo>
                  <a:pt x="113357" y="57050"/>
                </a:lnTo>
                <a:lnTo>
                  <a:pt x="105419" y="57050"/>
                </a:lnTo>
                <a:lnTo>
                  <a:pt x="99632" y="58704"/>
                </a:lnTo>
                <a:lnTo>
                  <a:pt x="95994" y="62011"/>
                </a:lnTo>
                <a:lnTo>
                  <a:pt x="93348" y="64492"/>
                </a:lnTo>
                <a:lnTo>
                  <a:pt x="92025" y="69618"/>
                </a:lnTo>
                <a:lnTo>
                  <a:pt x="92025" y="77390"/>
                </a:lnTo>
                <a:lnTo>
                  <a:pt x="91777" y="111124"/>
                </a:lnTo>
                <a:lnTo>
                  <a:pt x="134689" y="111124"/>
                </a:lnTo>
                <a:lnTo>
                  <a:pt x="134689" y="168671"/>
                </a:lnTo>
                <a:lnTo>
                  <a:pt x="91777" y="168671"/>
                </a:lnTo>
                <a:lnTo>
                  <a:pt x="91777" y="380999"/>
                </a:lnTo>
                <a:lnTo>
                  <a:pt x="24060" y="380999"/>
                </a:lnTo>
                <a:lnTo>
                  <a:pt x="24060" y="168671"/>
                </a:lnTo>
                <a:lnTo>
                  <a:pt x="0" y="168671"/>
                </a:lnTo>
                <a:lnTo>
                  <a:pt x="0" y="111124"/>
                </a:lnTo>
                <a:lnTo>
                  <a:pt x="24060" y="111124"/>
                </a:lnTo>
                <a:lnTo>
                  <a:pt x="24262" y="87297"/>
                </a:lnTo>
                <a:lnTo>
                  <a:pt x="25796" y="48369"/>
                </a:lnTo>
                <a:lnTo>
                  <a:pt x="44524" y="13022"/>
                </a:lnTo>
                <a:lnTo>
                  <a:pt x="75987" y="813"/>
                </a:lnTo>
                <a:lnTo>
                  <a:pt x="89792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16883" y="5826716"/>
            <a:ext cx="1371600" cy="480059"/>
          </a:xfrm>
          <a:custGeom>
            <a:avLst/>
            <a:gdLst/>
            <a:ahLst/>
            <a:cxnLst/>
            <a:rect l="l" t="t" r="r" b="b"/>
            <a:pathLst>
              <a:path w="1371600" h="480060">
                <a:moveTo>
                  <a:pt x="279300" y="352474"/>
                </a:moveTo>
                <a:lnTo>
                  <a:pt x="211832" y="352474"/>
                </a:lnTo>
                <a:lnTo>
                  <a:pt x="211832" y="479722"/>
                </a:lnTo>
                <a:lnTo>
                  <a:pt x="279300" y="479722"/>
                </a:lnTo>
                <a:lnTo>
                  <a:pt x="279300" y="352474"/>
                </a:lnTo>
                <a:close/>
              </a:path>
              <a:path w="1371600" h="480060">
                <a:moveTo>
                  <a:pt x="126751" y="104179"/>
                </a:moveTo>
                <a:lnTo>
                  <a:pt x="77886" y="114163"/>
                </a:lnTo>
                <a:lnTo>
                  <a:pt x="36958" y="144115"/>
                </a:lnTo>
                <a:lnTo>
                  <a:pt x="9239" y="189693"/>
                </a:lnTo>
                <a:lnTo>
                  <a:pt x="0" y="246558"/>
                </a:lnTo>
                <a:lnTo>
                  <a:pt x="2387" y="275463"/>
                </a:lnTo>
                <a:lnTo>
                  <a:pt x="21486" y="325879"/>
                </a:lnTo>
                <a:lnTo>
                  <a:pt x="58182" y="365132"/>
                </a:lnTo>
                <a:lnTo>
                  <a:pt x="103450" y="385410"/>
                </a:lnTo>
                <a:lnTo>
                  <a:pt x="128736" y="387945"/>
                </a:lnTo>
                <a:lnTo>
                  <a:pt x="140184" y="387426"/>
                </a:lnTo>
                <a:lnTo>
                  <a:pt x="181995" y="374822"/>
                </a:lnTo>
                <a:lnTo>
                  <a:pt x="211832" y="352474"/>
                </a:lnTo>
                <a:lnTo>
                  <a:pt x="279300" y="352474"/>
                </a:lnTo>
                <a:lnTo>
                  <a:pt x="279300" y="325933"/>
                </a:lnTo>
                <a:lnTo>
                  <a:pt x="140889" y="325933"/>
                </a:lnTo>
                <a:lnTo>
                  <a:pt x="125999" y="324522"/>
                </a:lnTo>
                <a:lnTo>
                  <a:pt x="88676" y="303361"/>
                </a:lnTo>
                <a:lnTo>
                  <a:pt x="68794" y="262526"/>
                </a:lnTo>
                <a:lnTo>
                  <a:pt x="67488" y="245566"/>
                </a:lnTo>
                <a:lnTo>
                  <a:pt x="68770" y="229234"/>
                </a:lnTo>
                <a:lnTo>
                  <a:pt x="88304" y="188887"/>
                </a:lnTo>
                <a:lnTo>
                  <a:pt x="125558" y="168075"/>
                </a:lnTo>
                <a:lnTo>
                  <a:pt x="140642" y="166687"/>
                </a:lnTo>
                <a:lnTo>
                  <a:pt x="279300" y="166687"/>
                </a:lnTo>
                <a:lnTo>
                  <a:pt x="279300" y="140890"/>
                </a:lnTo>
                <a:lnTo>
                  <a:pt x="211832" y="140890"/>
                </a:lnTo>
                <a:lnTo>
                  <a:pt x="202577" y="132286"/>
                </a:lnTo>
                <a:lnTo>
                  <a:pt x="192918" y="124829"/>
                </a:lnTo>
                <a:lnTo>
                  <a:pt x="150316" y="106474"/>
                </a:lnTo>
                <a:lnTo>
                  <a:pt x="138719" y="104753"/>
                </a:lnTo>
                <a:lnTo>
                  <a:pt x="126751" y="104179"/>
                </a:lnTo>
                <a:close/>
              </a:path>
              <a:path w="1371600" h="480060">
                <a:moveTo>
                  <a:pt x="279300" y="166687"/>
                </a:moveTo>
                <a:lnTo>
                  <a:pt x="140642" y="166687"/>
                </a:lnTo>
                <a:lnTo>
                  <a:pt x="156067" y="168051"/>
                </a:lnTo>
                <a:lnTo>
                  <a:pt x="170098" y="172144"/>
                </a:lnTo>
                <a:lnTo>
                  <a:pt x="203196" y="200266"/>
                </a:lnTo>
                <a:lnTo>
                  <a:pt x="215056" y="245566"/>
                </a:lnTo>
                <a:lnTo>
                  <a:pt x="213738" y="262689"/>
                </a:lnTo>
                <a:lnTo>
                  <a:pt x="193972" y="303733"/>
                </a:lnTo>
                <a:lnTo>
                  <a:pt x="156207" y="324546"/>
                </a:lnTo>
                <a:lnTo>
                  <a:pt x="140889" y="325933"/>
                </a:lnTo>
                <a:lnTo>
                  <a:pt x="279300" y="325933"/>
                </a:lnTo>
                <a:lnTo>
                  <a:pt x="279300" y="166687"/>
                </a:lnTo>
                <a:close/>
              </a:path>
              <a:path w="1371600" h="480060">
                <a:moveTo>
                  <a:pt x="279300" y="111124"/>
                </a:moveTo>
                <a:lnTo>
                  <a:pt x="211832" y="111124"/>
                </a:lnTo>
                <a:lnTo>
                  <a:pt x="211832" y="140890"/>
                </a:lnTo>
                <a:lnTo>
                  <a:pt x="279300" y="140890"/>
                </a:lnTo>
                <a:lnTo>
                  <a:pt x="279300" y="111124"/>
                </a:lnTo>
                <a:close/>
              </a:path>
              <a:path w="1371600" h="480060">
                <a:moveTo>
                  <a:pt x="707925" y="111124"/>
                </a:moveTo>
                <a:lnTo>
                  <a:pt x="639960" y="111124"/>
                </a:lnTo>
                <a:lnTo>
                  <a:pt x="639960" y="380999"/>
                </a:lnTo>
                <a:lnTo>
                  <a:pt x="707925" y="380999"/>
                </a:lnTo>
                <a:lnTo>
                  <a:pt x="707925" y="111124"/>
                </a:lnTo>
                <a:close/>
              </a:path>
              <a:path w="1371600" h="480060">
                <a:moveTo>
                  <a:pt x="410814" y="111124"/>
                </a:moveTo>
                <a:lnTo>
                  <a:pt x="342353" y="111124"/>
                </a:lnTo>
                <a:lnTo>
                  <a:pt x="342386" y="225474"/>
                </a:lnTo>
                <a:lnTo>
                  <a:pt x="344338" y="278184"/>
                </a:lnTo>
                <a:lnTo>
                  <a:pt x="356887" y="329545"/>
                </a:lnTo>
                <a:lnTo>
                  <a:pt x="388862" y="368101"/>
                </a:lnTo>
                <a:lnTo>
                  <a:pt x="439534" y="386705"/>
                </a:lnTo>
                <a:lnTo>
                  <a:pt x="460672" y="387945"/>
                </a:lnTo>
                <a:lnTo>
                  <a:pt x="480236" y="386883"/>
                </a:lnTo>
                <a:lnTo>
                  <a:pt x="528140" y="370954"/>
                </a:lnTo>
                <a:lnTo>
                  <a:pt x="560697" y="337165"/>
                </a:lnTo>
                <a:lnTo>
                  <a:pt x="566933" y="324941"/>
                </a:lnTo>
                <a:lnTo>
                  <a:pt x="461168" y="324941"/>
                </a:lnTo>
                <a:lnTo>
                  <a:pt x="453067" y="324429"/>
                </a:lnTo>
                <a:lnTo>
                  <a:pt x="419023" y="300780"/>
                </a:lnTo>
                <a:lnTo>
                  <a:pt x="411140" y="258627"/>
                </a:lnTo>
                <a:lnTo>
                  <a:pt x="410855" y="243334"/>
                </a:lnTo>
                <a:lnTo>
                  <a:pt x="410814" y="111124"/>
                </a:lnTo>
                <a:close/>
              </a:path>
              <a:path w="1371600" h="480060">
                <a:moveTo>
                  <a:pt x="579487" y="111124"/>
                </a:moveTo>
                <a:lnTo>
                  <a:pt x="511521" y="111124"/>
                </a:lnTo>
                <a:lnTo>
                  <a:pt x="511521" y="243334"/>
                </a:lnTo>
                <a:lnTo>
                  <a:pt x="511258" y="260774"/>
                </a:lnTo>
                <a:lnTo>
                  <a:pt x="504072" y="300532"/>
                </a:lnTo>
                <a:lnTo>
                  <a:pt x="469284" y="324437"/>
                </a:lnTo>
                <a:lnTo>
                  <a:pt x="461168" y="324941"/>
                </a:lnTo>
                <a:lnTo>
                  <a:pt x="566933" y="324941"/>
                </a:lnTo>
                <a:lnTo>
                  <a:pt x="576698" y="284982"/>
                </a:lnTo>
                <a:lnTo>
                  <a:pt x="579487" y="225474"/>
                </a:lnTo>
                <a:lnTo>
                  <a:pt x="579487" y="111124"/>
                </a:lnTo>
                <a:close/>
              </a:path>
              <a:path w="1371600" h="480060">
                <a:moveTo>
                  <a:pt x="914052" y="104179"/>
                </a:moveTo>
                <a:lnTo>
                  <a:pt x="872721" y="108892"/>
                </a:lnTo>
                <a:lnTo>
                  <a:pt x="835545" y="123031"/>
                </a:lnTo>
                <a:lnTo>
                  <a:pt x="804322" y="145417"/>
                </a:lnTo>
                <a:lnTo>
                  <a:pt x="772277" y="191755"/>
                </a:lnTo>
                <a:lnTo>
                  <a:pt x="761255" y="247054"/>
                </a:lnTo>
                <a:lnTo>
                  <a:pt x="763774" y="274432"/>
                </a:lnTo>
                <a:lnTo>
                  <a:pt x="783928" y="323794"/>
                </a:lnTo>
                <a:lnTo>
                  <a:pt x="823647" y="364225"/>
                </a:lnTo>
                <a:lnTo>
                  <a:pt x="879395" y="385309"/>
                </a:lnTo>
                <a:lnTo>
                  <a:pt x="913060" y="387945"/>
                </a:lnTo>
                <a:lnTo>
                  <a:pt x="950390" y="384426"/>
                </a:lnTo>
                <a:lnTo>
                  <a:pt x="983257" y="373868"/>
                </a:lnTo>
                <a:lnTo>
                  <a:pt x="1011658" y="356272"/>
                </a:lnTo>
                <a:lnTo>
                  <a:pt x="1035594" y="331638"/>
                </a:lnTo>
                <a:lnTo>
                  <a:pt x="1027613" y="326181"/>
                </a:lnTo>
                <a:lnTo>
                  <a:pt x="911571" y="326181"/>
                </a:lnTo>
                <a:lnTo>
                  <a:pt x="894099" y="324817"/>
                </a:lnTo>
                <a:lnTo>
                  <a:pt x="852288" y="304353"/>
                </a:lnTo>
                <a:lnTo>
                  <a:pt x="831127" y="264495"/>
                </a:lnTo>
                <a:lnTo>
                  <a:pt x="829716" y="248046"/>
                </a:lnTo>
                <a:lnTo>
                  <a:pt x="831181" y="231109"/>
                </a:lnTo>
                <a:lnTo>
                  <a:pt x="853156" y="189879"/>
                </a:lnTo>
                <a:lnTo>
                  <a:pt x="896479" y="168602"/>
                </a:lnTo>
                <a:lnTo>
                  <a:pt x="914548" y="167183"/>
                </a:lnTo>
                <a:lnTo>
                  <a:pt x="1035869" y="167183"/>
                </a:lnTo>
                <a:lnTo>
                  <a:pt x="1038571" y="165695"/>
                </a:lnTo>
                <a:lnTo>
                  <a:pt x="1001504" y="129023"/>
                </a:lnTo>
                <a:lnTo>
                  <a:pt x="952189" y="108179"/>
                </a:lnTo>
                <a:lnTo>
                  <a:pt x="933632" y="105179"/>
                </a:lnTo>
                <a:lnTo>
                  <a:pt x="914052" y="104179"/>
                </a:lnTo>
                <a:close/>
              </a:path>
              <a:path w="1371600" h="480060">
                <a:moveTo>
                  <a:pt x="982264" y="295175"/>
                </a:moveTo>
                <a:lnTo>
                  <a:pt x="968358" y="308740"/>
                </a:lnTo>
                <a:lnTo>
                  <a:pt x="951941" y="318430"/>
                </a:lnTo>
                <a:lnTo>
                  <a:pt x="933012" y="324243"/>
                </a:lnTo>
                <a:lnTo>
                  <a:pt x="911571" y="326181"/>
                </a:lnTo>
                <a:lnTo>
                  <a:pt x="1027613" y="326181"/>
                </a:lnTo>
                <a:lnTo>
                  <a:pt x="982264" y="295175"/>
                </a:lnTo>
                <a:close/>
              </a:path>
              <a:path w="1371600" h="480060">
                <a:moveTo>
                  <a:pt x="1035869" y="167183"/>
                </a:moveTo>
                <a:lnTo>
                  <a:pt x="914548" y="167183"/>
                </a:lnTo>
                <a:lnTo>
                  <a:pt x="924632" y="167586"/>
                </a:lnTo>
                <a:lnTo>
                  <a:pt x="934050" y="168795"/>
                </a:lnTo>
                <a:lnTo>
                  <a:pt x="974350" y="189027"/>
                </a:lnTo>
                <a:lnTo>
                  <a:pt x="982264" y="196701"/>
                </a:lnTo>
                <a:lnTo>
                  <a:pt x="1035869" y="167183"/>
                </a:lnTo>
                <a:close/>
              </a:path>
              <a:path w="1371600" h="480060">
                <a:moveTo>
                  <a:pt x="1172814" y="6945"/>
                </a:moveTo>
                <a:lnTo>
                  <a:pt x="1105098" y="6945"/>
                </a:lnTo>
                <a:lnTo>
                  <a:pt x="1105098" y="380999"/>
                </a:lnTo>
                <a:lnTo>
                  <a:pt x="1172814" y="380999"/>
                </a:lnTo>
                <a:lnTo>
                  <a:pt x="1172814" y="256728"/>
                </a:lnTo>
                <a:lnTo>
                  <a:pt x="1256230" y="256728"/>
                </a:lnTo>
                <a:lnTo>
                  <a:pt x="1241275" y="240605"/>
                </a:lnTo>
                <a:lnTo>
                  <a:pt x="1257509" y="222498"/>
                </a:lnTo>
                <a:lnTo>
                  <a:pt x="1172814" y="222498"/>
                </a:lnTo>
                <a:lnTo>
                  <a:pt x="1172814" y="6945"/>
                </a:lnTo>
                <a:close/>
              </a:path>
              <a:path w="1371600" h="480060">
                <a:moveTo>
                  <a:pt x="1256230" y="256728"/>
                </a:moveTo>
                <a:lnTo>
                  <a:pt x="1172814" y="256728"/>
                </a:lnTo>
                <a:lnTo>
                  <a:pt x="1287412" y="380999"/>
                </a:lnTo>
                <a:lnTo>
                  <a:pt x="1371500" y="380999"/>
                </a:lnTo>
                <a:lnTo>
                  <a:pt x="1256230" y="256728"/>
                </a:lnTo>
                <a:close/>
              </a:path>
              <a:path w="1371600" h="480060">
                <a:moveTo>
                  <a:pt x="1357362" y="111124"/>
                </a:moveTo>
                <a:lnTo>
                  <a:pt x="1272529" y="111124"/>
                </a:lnTo>
                <a:lnTo>
                  <a:pt x="1172814" y="222498"/>
                </a:lnTo>
                <a:lnTo>
                  <a:pt x="1257509" y="222498"/>
                </a:lnTo>
                <a:lnTo>
                  <a:pt x="1357362" y="111124"/>
                </a:lnTo>
                <a:close/>
              </a:path>
              <a:path w="1371600" h="480060">
                <a:moveTo>
                  <a:pt x="673943" y="0"/>
                </a:moveTo>
                <a:lnTo>
                  <a:pt x="637898" y="19301"/>
                </a:lnTo>
                <a:lnTo>
                  <a:pt x="630782" y="43160"/>
                </a:lnTo>
                <a:lnTo>
                  <a:pt x="631580" y="52113"/>
                </a:lnTo>
                <a:lnTo>
                  <a:pt x="657664" y="84552"/>
                </a:lnTo>
                <a:lnTo>
                  <a:pt x="674438" y="87808"/>
                </a:lnTo>
                <a:lnTo>
                  <a:pt x="682985" y="86994"/>
                </a:lnTo>
                <a:lnTo>
                  <a:pt x="714188" y="60926"/>
                </a:lnTo>
                <a:lnTo>
                  <a:pt x="717350" y="44152"/>
                </a:lnTo>
                <a:lnTo>
                  <a:pt x="716552" y="35315"/>
                </a:lnTo>
                <a:lnTo>
                  <a:pt x="690531" y="3224"/>
                </a:lnTo>
                <a:lnTo>
                  <a:pt x="673943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71651" y="5980704"/>
            <a:ext cx="172987" cy="184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56843" y="5937841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4"/>
                </a:lnTo>
                <a:lnTo>
                  <a:pt x="0" y="2698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59236" y="5937841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60">
                <a:moveTo>
                  <a:pt x="0" y="0"/>
                </a:moveTo>
                <a:lnTo>
                  <a:pt x="68461" y="0"/>
                </a:lnTo>
                <a:lnTo>
                  <a:pt x="68461" y="129976"/>
                </a:lnTo>
                <a:lnTo>
                  <a:pt x="68786" y="147502"/>
                </a:lnTo>
                <a:lnTo>
                  <a:pt x="76669" y="189655"/>
                </a:lnTo>
                <a:lnTo>
                  <a:pt x="110714" y="213304"/>
                </a:lnTo>
                <a:lnTo>
                  <a:pt x="118814" y="213816"/>
                </a:lnTo>
                <a:lnTo>
                  <a:pt x="126930" y="213312"/>
                </a:lnTo>
                <a:lnTo>
                  <a:pt x="161718" y="189407"/>
                </a:lnTo>
                <a:lnTo>
                  <a:pt x="168904" y="149649"/>
                </a:lnTo>
                <a:lnTo>
                  <a:pt x="169167" y="132209"/>
                </a:lnTo>
                <a:lnTo>
                  <a:pt x="169167" y="0"/>
                </a:lnTo>
                <a:lnTo>
                  <a:pt x="237132" y="0"/>
                </a:lnTo>
                <a:lnTo>
                  <a:pt x="237132" y="114349"/>
                </a:lnTo>
                <a:lnTo>
                  <a:pt x="236435" y="146905"/>
                </a:lnTo>
                <a:lnTo>
                  <a:pt x="230854" y="195274"/>
                </a:lnTo>
                <a:lnTo>
                  <a:pt x="209103" y="239148"/>
                </a:lnTo>
                <a:lnTo>
                  <a:pt x="171617" y="267262"/>
                </a:lnTo>
                <a:lnTo>
                  <a:pt x="118318" y="276820"/>
                </a:lnTo>
                <a:lnTo>
                  <a:pt x="97180" y="275580"/>
                </a:lnTo>
                <a:lnTo>
                  <a:pt x="46508" y="256976"/>
                </a:lnTo>
                <a:lnTo>
                  <a:pt x="14534" y="218420"/>
                </a:lnTo>
                <a:lnTo>
                  <a:pt x="1984" y="167059"/>
                </a:lnTo>
                <a:lnTo>
                  <a:pt x="0" y="1123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8138" y="5930896"/>
            <a:ext cx="277495" cy="283845"/>
          </a:xfrm>
          <a:custGeom>
            <a:avLst/>
            <a:gdLst/>
            <a:ahLst/>
            <a:cxnLst/>
            <a:rect l="l" t="t" r="r" b="b"/>
            <a:pathLst>
              <a:path w="277495" h="283845">
                <a:moveTo>
                  <a:pt x="152796" y="0"/>
                </a:moveTo>
                <a:lnTo>
                  <a:pt x="190934" y="3999"/>
                </a:lnTo>
                <a:lnTo>
                  <a:pt x="240248" y="24843"/>
                </a:lnTo>
                <a:lnTo>
                  <a:pt x="277316" y="61515"/>
                </a:lnTo>
                <a:lnTo>
                  <a:pt x="221009" y="92521"/>
                </a:lnTo>
                <a:lnTo>
                  <a:pt x="213095" y="84847"/>
                </a:lnTo>
                <a:lnTo>
                  <a:pt x="205227" y="78444"/>
                </a:lnTo>
                <a:lnTo>
                  <a:pt x="163377" y="63407"/>
                </a:lnTo>
                <a:lnTo>
                  <a:pt x="153292" y="63003"/>
                </a:lnTo>
                <a:lnTo>
                  <a:pt x="135224" y="64422"/>
                </a:lnTo>
                <a:lnTo>
                  <a:pt x="91901" y="85700"/>
                </a:lnTo>
                <a:lnTo>
                  <a:pt x="69925" y="126930"/>
                </a:lnTo>
                <a:lnTo>
                  <a:pt x="68460" y="143867"/>
                </a:lnTo>
                <a:lnTo>
                  <a:pt x="69871" y="160315"/>
                </a:lnTo>
                <a:lnTo>
                  <a:pt x="91033" y="200173"/>
                </a:lnTo>
                <a:lnTo>
                  <a:pt x="132844" y="220637"/>
                </a:lnTo>
                <a:lnTo>
                  <a:pt x="150316" y="222002"/>
                </a:lnTo>
                <a:lnTo>
                  <a:pt x="171756" y="220064"/>
                </a:lnTo>
                <a:lnTo>
                  <a:pt x="190686" y="214250"/>
                </a:lnTo>
                <a:lnTo>
                  <a:pt x="207103" y="204561"/>
                </a:lnTo>
                <a:lnTo>
                  <a:pt x="221009" y="190996"/>
                </a:lnTo>
                <a:lnTo>
                  <a:pt x="274339" y="227459"/>
                </a:lnTo>
                <a:lnTo>
                  <a:pt x="250403" y="252093"/>
                </a:lnTo>
                <a:lnTo>
                  <a:pt x="222001" y="269689"/>
                </a:lnTo>
                <a:lnTo>
                  <a:pt x="189135" y="280246"/>
                </a:lnTo>
                <a:lnTo>
                  <a:pt x="151804" y="283765"/>
                </a:lnTo>
                <a:lnTo>
                  <a:pt x="118139" y="281130"/>
                </a:lnTo>
                <a:lnTo>
                  <a:pt x="62391" y="260046"/>
                </a:lnTo>
                <a:lnTo>
                  <a:pt x="22672" y="219614"/>
                </a:lnTo>
                <a:lnTo>
                  <a:pt x="2519" y="170253"/>
                </a:lnTo>
                <a:lnTo>
                  <a:pt x="0" y="142874"/>
                </a:lnTo>
                <a:lnTo>
                  <a:pt x="1224" y="123666"/>
                </a:lnTo>
                <a:lnTo>
                  <a:pt x="19595" y="70693"/>
                </a:lnTo>
                <a:lnTo>
                  <a:pt x="57709" y="29161"/>
                </a:lnTo>
                <a:lnTo>
                  <a:pt x="92358" y="10604"/>
                </a:lnTo>
                <a:lnTo>
                  <a:pt x="131612" y="1178"/>
                </a:lnTo>
                <a:lnTo>
                  <a:pt x="15279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6882" y="5930896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375543"/>
                </a:lnTo>
                <a:lnTo>
                  <a:pt x="211832" y="375543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21980" y="5833662"/>
            <a:ext cx="266700" cy="374650"/>
          </a:xfrm>
          <a:custGeom>
            <a:avLst/>
            <a:gdLst/>
            <a:ahLst/>
            <a:cxnLst/>
            <a:rect l="l" t="t" r="r" b="b"/>
            <a:pathLst>
              <a:path w="266700" h="374650">
                <a:moveTo>
                  <a:pt x="0" y="0"/>
                </a:moveTo>
                <a:lnTo>
                  <a:pt x="67716" y="0"/>
                </a:lnTo>
                <a:lnTo>
                  <a:pt x="67716" y="215552"/>
                </a:lnTo>
                <a:lnTo>
                  <a:pt x="167431" y="104179"/>
                </a:lnTo>
                <a:lnTo>
                  <a:pt x="252264" y="104179"/>
                </a:lnTo>
                <a:lnTo>
                  <a:pt x="136177" y="233660"/>
                </a:lnTo>
                <a:lnTo>
                  <a:pt x="266401" y="374054"/>
                </a:lnTo>
                <a:lnTo>
                  <a:pt x="182313" y="374054"/>
                </a:lnTo>
                <a:lnTo>
                  <a:pt x="67716" y="249783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34965" y="5814016"/>
            <a:ext cx="111968" cy="113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6391" y="5833662"/>
            <a:ext cx="390525" cy="473075"/>
          </a:xfrm>
          <a:custGeom>
            <a:avLst/>
            <a:gdLst/>
            <a:ahLst/>
            <a:cxnLst/>
            <a:rect l="l" t="t" r="r" b="b"/>
            <a:pathLst>
              <a:path w="390525" h="473075">
                <a:moveTo>
                  <a:pt x="173385" y="104179"/>
                </a:moveTo>
                <a:lnTo>
                  <a:pt x="104179" y="104179"/>
                </a:lnTo>
                <a:lnTo>
                  <a:pt x="206871" y="353962"/>
                </a:lnTo>
                <a:lnTo>
                  <a:pt x="151309" y="472777"/>
                </a:lnTo>
                <a:lnTo>
                  <a:pt x="221258" y="472777"/>
                </a:lnTo>
                <a:lnTo>
                  <a:pt x="312672" y="273595"/>
                </a:lnTo>
                <a:lnTo>
                  <a:pt x="243582" y="273595"/>
                </a:lnTo>
                <a:lnTo>
                  <a:pt x="173385" y="104179"/>
                </a:lnTo>
                <a:close/>
              </a:path>
              <a:path w="390525" h="473075">
                <a:moveTo>
                  <a:pt x="390425" y="104179"/>
                </a:moveTo>
                <a:lnTo>
                  <a:pt x="320973" y="104179"/>
                </a:lnTo>
                <a:lnTo>
                  <a:pt x="243582" y="273595"/>
                </a:lnTo>
                <a:lnTo>
                  <a:pt x="312672" y="273595"/>
                </a:lnTo>
                <a:lnTo>
                  <a:pt x="390425" y="104179"/>
                </a:lnTo>
                <a:close/>
              </a:path>
              <a:path w="390525" h="473075">
                <a:moveTo>
                  <a:pt x="67717" y="0"/>
                </a:moveTo>
                <a:lnTo>
                  <a:pt x="0" y="0"/>
                </a:lnTo>
                <a:lnTo>
                  <a:pt x="0" y="374054"/>
                </a:lnTo>
                <a:lnTo>
                  <a:pt x="67717" y="374054"/>
                </a:lnTo>
                <a:lnTo>
                  <a:pt x="67717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10570" y="5937841"/>
            <a:ext cx="286385" cy="368935"/>
          </a:xfrm>
          <a:custGeom>
            <a:avLst/>
            <a:gdLst/>
            <a:ahLst/>
            <a:cxnLst/>
            <a:rect l="l" t="t" r="r" b="b"/>
            <a:pathLst>
              <a:path w="286384" h="368935">
                <a:moveTo>
                  <a:pt x="0" y="0"/>
                </a:moveTo>
                <a:lnTo>
                  <a:pt x="69205" y="0"/>
                </a:lnTo>
                <a:lnTo>
                  <a:pt x="139402" y="169416"/>
                </a:lnTo>
                <a:lnTo>
                  <a:pt x="216792" y="0"/>
                </a:lnTo>
                <a:lnTo>
                  <a:pt x="286246" y="0"/>
                </a:lnTo>
                <a:lnTo>
                  <a:pt x="117078" y="368597"/>
                </a:lnTo>
                <a:lnTo>
                  <a:pt x="47128" y="368597"/>
                </a:lnTo>
                <a:lnTo>
                  <a:pt x="102691" y="24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06391" y="5833662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18000" y="6124323"/>
            <a:ext cx="103286" cy="1030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82354" y="6271216"/>
            <a:ext cx="1384300" cy="0"/>
          </a:xfrm>
          <a:custGeom>
            <a:avLst/>
            <a:gdLst/>
            <a:ahLst/>
            <a:cxnLst/>
            <a:rect l="l" t="t" r="r" b="b"/>
            <a:pathLst>
              <a:path w="1384300">
                <a:moveTo>
                  <a:pt x="0" y="0"/>
                </a:moveTo>
                <a:lnTo>
                  <a:pt x="1384300" y="0"/>
                </a:lnTo>
              </a:path>
            </a:pathLst>
          </a:custGeom>
          <a:ln w="635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66654" y="6271216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500" y="0"/>
                </a:lnTo>
              </a:path>
            </a:pathLst>
          </a:custGeom>
          <a:ln w="635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2717800"/>
            <a:ext cx="11938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590800"/>
            <a:ext cx="242570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0300" y="685800"/>
            <a:ext cx="21082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00" y="2374900"/>
            <a:ext cx="20955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241300"/>
            <a:ext cx="2171700" cy="181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0300" y="863600"/>
            <a:ext cx="2095500" cy="189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00" y="152400"/>
            <a:ext cx="1854200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400" y="241300"/>
            <a:ext cx="1485900" cy="290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8600" y="2882900"/>
            <a:ext cx="2400300" cy="168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187950"/>
            <a:ext cx="12192000" cy="1670050"/>
          </a:xfrm>
          <a:custGeom>
            <a:avLst/>
            <a:gdLst/>
            <a:ahLst/>
            <a:cxnLst/>
            <a:rect l="l" t="t" r="r" b="b"/>
            <a:pathLst>
              <a:path w="12192000" h="1670050">
                <a:moveTo>
                  <a:pt x="0" y="167005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1C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1816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6859" y="5820962"/>
            <a:ext cx="3729286" cy="406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4377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0" y="25300"/>
                </a:moveTo>
                <a:lnTo>
                  <a:pt x="3815953" y="25300"/>
                </a:lnTo>
                <a:lnTo>
                  <a:pt x="3815953" y="0"/>
                </a:lnTo>
                <a:lnTo>
                  <a:pt x="0" y="0"/>
                </a:lnTo>
                <a:lnTo>
                  <a:pt x="0" y="2530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4377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-12700" y="12650"/>
                </a:moveTo>
                <a:lnTo>
                  <a:pt x="3828653" y="12650"/>
                </a:lnTo>
              </a:path>
            </a:pathLst>
          </a:custGeom>
          <a:ln w="50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76900" y="6124323"/>
            <a:ext cx="103286" cy="103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47353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38099"/>
                </a:moveTo>
                <a:lnTo>
                  <a:pt x="3809999" y="38099"/>
                </a:lnTo>
                <a:lnTo>
                  <a:pt x="3809999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7354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0"/>
                </a:moveTo>
                <a:lnTo>
                  <a:pt x="1905000" y="0"/>
                </a:lnTo>
                <a:lnTo>
                  <a:pt x="3810000" y="0"/>
                </a:lnTo>
                <a:lnTo>
                  <a:pt x="3810000" y="38099"/>
                </a:lnTo>
                <a:lnTo>
                  <a:pt x="1905000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2717800"/>
            <a:ext cx="11938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590800"/>
            <a:ext cx="242570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0300" y="685800"/>
            <a:ext cx="21082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00" y="2374900"/>
            <a:ext cx="20955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241300"/>
            <a:ext cx="2171700" cy="181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0300" y="863600"/>
            <a:ext cx="2095500" cy="189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00" y="152400"/>
            <a:ext cx="1854200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400" y="241300"/>
            <a:ext cx="1485900" cy="290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8600" y="2882900"/>
            <a:ext cx="2400300" cy="168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187950"/>
            <a:ext cx="12192000" cy="1670050"/>
          </a:xfrm>
          <a:custGeom>
            <a:avLst/>
            <a:gdLst/>
            <a:ahLst/>
            <a:cxnLst/>
            <a:rect l="l" t="t" r="r" b="b"/>
            <a:pathLst>
              <a:path w="12192000" h="1670050">
                <a:moveTo>
                  <a:pt x="0" y="167005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1C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1816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4627" y="5814016"/>
            <a:ext cx="3386386" cy="4133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6545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0" y="25300"/>
                </a:moveTo>
                <a:lnTo>
                  <a:pt x="3815953" y="25300"/>
                </a:lnTo>
                <a:lnTo>
                  <a:pt x="3815953" y="0"/>
                </a:lnTo>
                <a:lnTo>
                  <a:pt x="0" y="0"/>
                </a:lnTo>
                <a:lnTo>
                  <a:pt x="0" y="2530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6545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-12699" y="12650"/>
                </a:moveTo>
                <a:lnTo>
                  <a:pt x="3828653" y="12650"/>
                </a:lnTo>
              </a:path>
            </a:pathLst>
          </a:custGeom>
          <a:ln w="50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99068" y="6124323"/>
            <a:ext cx="103286" cy="103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9522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38099"/>
                </a:moveTo>
                <a:lnTo>
                  <a:pt x="3810000" y="38099"/>
                </a:lnTo>
                <a:lnTo>
                  <a:pt x="381000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9522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0"/>
                </a:moveTo>
                <a:lnTo>
                  <a:pt x="1905000" y="0"/>
                </a:lnTo>
                <a:lnTo>
                  <a:pt x="3810000" y="0"/>
                </a:lnTo>
                <a:lnTo>
                  <a:pt x="3810000" y="38099"/>
                </a:lnTo>
                <a:lnTo>
                  <a:pt x="1905000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2717800"/>
            <a:ext cx="11938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590800"/>
            <a:ext cx="242570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0300" y="685800"/>
            <a:ext cx="21082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00" y="2374900"/>
            <a:ext cx="20955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241300"/>
            <a:ext cx="2171700" cy="181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0300" y="863600"/>
            <a:ext cx="2095500" cy="189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00" y="152400"/>
            <a:ext cx="1854200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400" y="241300"/>
            <a:ext cx="1485900" cy="290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8600" y="2882900"/>
            <a:ext cx="2400300" cy="168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187950"/>
            <a:ext cx="12192000" cy="1670050"/>
          </a:xfrm>
          <a:custGeom>
            <a:avLst/>
            <a:gdLst/>
            <a:ahLst/>
            <a:cxnLst/>
            <a:rect l="l" t="t" r="r" b="b"/>
            <a:pathLst>
              <a:path w="12192000" h="1670050">
                <a:moveTo>
                  <a:pt x="0" y="167005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1C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1816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3827" y="5814016"/>
            <a:ext cx="3475286" cy="4133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17345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0" y="25300"/>
                </a:moveTo>
                <a:lnTo>
                  <a:pt x="3815953" y="25300"/>
                </a:lnTo>
                <a:lnTo>
                  <a:pt x="3815953" y="0"/>
                </a:lnTo>
                <a:lnTo>
                  <a:pt x="0" y="0"/>
                </a:lnTo>
                <a:lnTo>
                  <a:pt x="0" y="2530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7345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-12699" y="12650"/>
                </a:moveTo>
                <a:lnTo>
                  <a:pt x="3828653" y="12650"/>
                </a:lnTo>
              </a:path>
            </a:pathLst>
          </a:custGeom>
          <a:ln w="50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49868" y="6124323"/>
            <a:ext cx="103286" cy="103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0322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38099"/>
                </a:moveTo>
                <a:lnTo>
                  <a:pt x="3810000" y="38099"/>
                </a:lnTo>
                <a:lnTo>
                  <a:pt x="3810000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0322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0"/>
                </a:moveTo>
                <a:lnTo>
                  <a:pt x="1905000" y="0"/>
                </a:lnTo>
                <a:lnTo>
                  <a:pt x="3810000" y="0"/>
                </a:lnTo>
                <a:lnTo>
                  <a:pt x="3810000" y="38099"/>
                </a:lnTo>
                <a:lnTo>
                  <a:pt x="1905000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6500" y="2717800"/>
            <a:ext cx="1193800" cy="180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590800"/>
            <a:ext cx="2425700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0300" y="685800"/>
            <a:ext cx="21082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00" y="2374900"/>
            <a:ext cx="20955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241300"/>
            <a:ext cx="2171700" cy="181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0300" y="863600"/>
            <a:ext cx="2095500" cy="189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1600" y="152400"/>
            <a:ext cx="1854200" cy="190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2400" y="241300"/>
            <a:ext cx="1485900" cy="2908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8600" y="2882900"/>
            <a:ext cx="2400300" cy="168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187950"/>
            <a:ext cx="12192000" cy="1670050"/>
          </a:xfrm>
          <a:custGeom>
            <a:avLst/>
            <a:gdLst/>
            <a:ahLst/>
            <a:cxnLst/>
            <a:rect l="l" t="t" r="r" b="b"/>
            <a:pathLst>
              <a:path w="12192000" h="1670050">
                <a:moveTo>
                  <a:pt x="0" y="167005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1C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181600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4159" y="5814016"/>
            <a:ext cx="3754686" cy="5051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7078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0" y="25300"/>
                </a:moveTo>
                <a:lnTo>
                  <a:pt x="3815953" y="25300"/>
                </a:lnTo>
                <a:lnTo>
                  <a:pt x="3815953" y="0"/>
                </a:lnTo>
                <a:lnTo>
                  <a:pt x="0" y="0"/>
                </a:lnTo>
                <a:lnTo>
                  <a:pt x="0" y="2530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57077" y="6245916"/>
            <a:ext cx="3816350" cy="25400"/>
          </a:xfrm>
          <a:custGeom>
            <a:avLst/>
            <a:gdLst/>
            <a:ahLst/>
            <a:cxnLst/>
            <a:rect l="l" t="t" r="r" b="b"/>
            <a:pathLst>
              <a:path w="3816350" h="25400">
                <a:moveTo>
                  <a:pt x="-12700" y="12650"/>
                </a:moveTo>
                <a:lnTo>
                  <a:pt x="3828653" y="12650"/>
                </a:lnTo>
              </a:path>
            </a:pathLst>
          </a:custGeom>
          <a:ln w="50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89600" y="6124323"/>
            <a:ext cx="103286" cy="1030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60053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38099"/>
                </a:moveTo>
                <a:lnTo>
                  <a:pt x="3809999" y="38099"/>
                </a:lnTo>
                <a:lnTo>
                  <a:pt x="3809999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0054" y="6252166"/>
            <a:ext cx="3810000" cy="38100"/>
          </a:xfrm>
          <a:custGeom>
            <a:avLst/>
            <a:gdLst/>
            <a:ahLst/>
            <a:cxnLst/>
            <a:rect l="l" t="t" r="r" b="b"/>
            <a:pathLst>
              <a:path w="3810000" h="38100">
                <a:moveTo>
                  <a:pt x="0" y="0"/>
                </a:moveTo>
                <a:lnTo>
                  <a:pt x="1905000" y="0"/>
                </a:lnTo>
                <a:lnTo>
                  <a:pt x="3810000" y="0"/>
                </a:lnTo>
                <a:lnTo>
                  <a:pt x="3810000" y="38099"/>
                </a:lnTo>
                <a:lnTo>
                  <a:pt x="1905000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388</Words>
  <Application>Microsoft Office PowerPoint</Application>
  <PresentationFormat>Widescreen</PresentationFormat>
  <Paragraphs>64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Century Gothic</vt:lpstr>
      <vt:lpstr>Times New Roman</vt:lpstr>
      <vt:lpstr>Wingdings 2</vt:lpstr>
      <vt:lpstr>Office Theme</vt:lpstr>
      <vt:lpstr>Lesson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Adverbs of  frequency</vt:lpstr>
      <vt:lpstr>Adverbs of Frequency</vt:lpstr>
      <vt:lpstr>always  barks  The dog  at night.</vt:lpstr>
      <vt:lpstr>PowerPoint Presentation</vt:lpstr>
      <vt:lpstr>PowerPoint Presentation</vt:lpstr>
      <vt:lpstr>PowerPoint Presentation</vt:lpstr>
      <vt:lpstr>PowerPoint Presentation</vt:lpstr>
      <vt:lpstr>How often do you take a holiday?</vt:lpstr>
      <vt:lpstr>How often do you play hockey?</vt:lpstr>
      <vt:lpstr>How often do you play video games?</vt:lpstr>
      <vt:lpstr>How often do you watch scary movies?</vt:lpstr>
      <vt:lpstr>How often do you eat seafood?</vt:lpstr>
      <vt:lpstr>PowerPoint Presentation</vt:lpstr>
      <vt:lpstr>Breaking News English</vt:lpstr>
      <vt:lpstr>Breaking News English</vt:lpstr>
      <vt:lpstr>Breaking News English</vt:lpstr>
      <vt:lpstr>Breaking News English</vt:lpstr>
      <vt:lpstr>Breaking News English</vt:lpstr>
      <vt:lpstr>Breaking News English</vt:lpstr>
      <vt:lpstr>PowerPoint Presentation</vt:lpstr>
      <vt:lpstr>Let’s review</vt:lpstr>
      <vt:lpstr>Let’s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9</dc:title>
  <cp:lastModifiedBy>Lakshmi Priya</cp:lastModifiedBy>
  <cp:revision>3</cp:revision>
  <dcterms:created xsi:type="dcterms:W3CDTF">2018-06-05T18:00:57Z</dcterms:created>
  <dcterms:modified xsi:type="dcterms:W3CDTF">2018-06-05T18:07:39Z</dcterms:modified>
</cp:coreProperties>
</file>