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12192000" cy="6858000"/>
  <p:custDataLst>
    <p:tags r:id="rId2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90" y="45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0F5A81-84C5-46A6-BD6A-EB1C702383B4}" type="datetimeFigureOut">
              <a:rPr lang="en-CA" smtClean="0"/>
              <a:t>2018-06-12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85A773-6742-407D-9B3D-FF35A535C73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39180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5A773-6742-407D-9B3D-FF35A535C731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371900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5A773-6742-407D-9B3D-FF35A535C731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165809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5A773-6742-407D-9B3D-FF35A535C731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191625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5A773-6742-407D-9B3D-FF35A535C731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326360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5A773-6742-407D-9B3D-FF35A535C731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068298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5A773-6742-407D-9B3D-FF35A535C731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615143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5A773-6742-407D-9B3D-FF35A535C731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358931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5A773-6742-407D-9B3D-FF35A535C731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880714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5A773-6742-407D-9B3D-FF35A535C731}" type="slidenum">
              <a:rPr lang="en-CA" smtClean="0"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575368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5A773-6742-407D-9B3D-FF35A535C731}" type="slidenum">
              <a:rPr lang="en-CA" smtClean="0"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035713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5A773-6742-407D-9B3D-FF35A535C731}" type="slidenum">
              <a:rPr lang="en-CA" smtClean="0"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473406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5A773-6742-407D-9B3D-FF35A535C731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531383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5A773-6742-407D-9B3D-FF35A535C731}" type="slidenum">
              <a:rPr lang="en-CA" smtClean="0"/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426105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5A773-6742-407D-9B3D-FF35A535C731}" type="slidenum">
              <a:rPr lang="en-CA" smtClean="0"/>
              <a:t>21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268494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5A773-6742-407D-9B3D-FF35A535C731}" type="slidenum">
              <a:rPr lang="en-CA" smtClean="0"/>
              <a:t>22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1991578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5A773-6742-407D-9B3D-FF35A535C731}" type="slidenum">
              <a:rPr lang="en-CA" smtClean="0"/>
              <a:t>23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6524435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5A773-6742-407D-9B3D-FF35A535C731}" type="slidenum">
              <a:rPr lang="en-CA" smtClean="0"/>
              <a:t>24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7642971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5A773-6742-407D-9B3D-FF35A535C731}" type="slidenum">
              <a:rPr lang="en-CA" smtClean="0"/>
              <a:t>25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876515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5A773-6742-407D-9B3D-FF35A535C731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538870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5A773-6742-407D-9B3D-FF35A535C731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894534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5A773-6742-407D-9B3D-FF35A535C731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225179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5A773-6742-407D-9B3D-FF35A535C731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361437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5A773-6742-407D-9B3D-FF35A535C731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876383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5A773-6742-407D-9B3D-FF35A535C731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025857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5A773-6742-407D-9B3D-FF35A535C731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53790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6/12/2018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CC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230886" y="243840"/>
            <a:ext cx="11725275" cy="6377940"/>
          </a:xfrm>
          <a:custGeom>
            <a:avLst/>
            <a:gdLst/>
            <a:ahLst/>
            <a:cxnLst/>
            <a:rect l="l" t="t" r="r" b="b"/>
            <a:pathLst>
              <a:path w="11725275" h="6377940">
                <a:moveTo>
                  <a:pt x="0" y="6377939"/>
                </a:moveTo>
                <a:lnTo>
                  <a:pt x="11724894" y="6377939"/>
                </a:lnTo>
                <a:lnTo>
                  <a:pt x="11724894" y="0"/>
                </a:lnTo>
                <a:lnTo>
                  <a:pt x="0" y="0"/>
                </a:lnTo>
                <a:lnTo>
                  <a:pt x="0" y="6377939"/>
                </a:lnTo>
                <a:close/>
              </a:path>
            </a:pathLst>
          </a:custGeom>
          <a:solidFill>
            <a:srgbClr val="00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3800" b="1" i="0">
                <a:solidFill>
                  <a:srgbClr val="FFFF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6/12/2018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3800" b="1" i="0">
                <a:solidFill>
                  <a:srgbClr val="FFFF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6/12/2018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3800" b="1" i="0">
                <a:solidFill>
                  <a:srgbClr val="FFFF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6/12/2018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6/12/2018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CC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735582" y="141478"/>
            <a:ext cx="8720835" cy="4232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800" b="1" i="0">
                <a:solidFill>
                  <a:srgbClr val="FFFF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6/12/2018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7" Type="http://schemas.openxmlformats.org/officeDocument/2006/relationships/image" Target="../media/image6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0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png"/><Relationship Id="rId11" Type="http://schemas.openxmlformats.org/officeDocument/2006/relationships/image" Target="../media/image19.png"/><Relationship Id="rId5" Type="http://schemas.openxmlformats.org/officeDocument/2006/relationships/image" Target="../media/image22.png"/><Relationship Id="rId10" Type="http://schemas.openxmlformats.org/officeDocument/2006/relationships/image" Target="../media/image18.png"/><Relationship Id="rId4" Type="http://schemas.openxmlformats.org/officeDocument/2006/relationships/image" Target="../media/image21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jpg"/><Relationship Id="rId18" Type="http://schemas.openxmlformats.org/officeDocument/2006/relationships/image" Target="../media/image40.jp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17" Type="http://schemas.openxmlformats.org/officeDocument/2006/relationships/image" Target="../media/image39.jp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38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5" Type="http://schemas.openxmlformats.org/officeDocument/2006/relationships/image" Target="../media/image37.jpg"/><Relationship Id="rId10" Type="http://schemas.openxmlformats.org/officeDocument/2006/relationships/image" Target="../media/image32.png"/><Relationship Id="rId19" Type="http://schemas.openxmlformats.org/officeDocument/2006/relationships/image" Target="../media/image41.jpg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image" Target="../media/image3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1266" y="244220"/>
            <a:ext cx="11725275" cy="6377940"/>
          </a:xfrm>
          <a:custGeom>
            <a:avLst/>
            <a:gdLst/>
            <a:ahLst/>
            <a:cxnLst/>
            <a:rect l="l" t="t" r="r" b="b"/>
            <a:pathLst>
              <a:path w="11725275" h="6377940">
                <a:moveTo>
                  <a:pt x="0" y="6377940"/>
                </a:moveTo>
                <a:lnTo>
                  <a:pt x="11724894" y="6377940"/>
                </a:lnTo>
                <a:lnTo>
                  <a:pt x="11724894" y="0"/>
                </a:lnTo>
                <a:lnTo>
                  <a:pt x="0" y="0"/>
                </a:lnTo>
                <a:lnTo>
                  <a:pt x="0" y="6377940"/>
                </a:lnTo>
                <a:close/>
              </a:path>
            </a:pathLst>
          </a:custGeom>
          <a:solidFill>
            <a:srgbClr val="4966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31266" y="244220"/>
            <a:ext cx="11725275" cy="6377940"/>
          </a:xfrm>
          <a:custGeom>
            <a:avLst/>
            <a:gdLst/>
            <a:ahLst/>
            <a:cxnLst/>
            <a:rect l="l" t="t" r="r" b="b"/>
            <a:pathLst>
              <a:path w="11725275" h="6377940">
                <a:moveTo>
                  <a:pt x="0" y="6377940"/>
                </a:moveTo>
                <a:lnTo>
                  <a:pt x="11724894" y="6377940"/>
                </a:lnTo>
                <a:lnTo>
                  <a:pt x="11724894" y="0"/>
                </a:lnTo>
                <a:lnTo>
                  <a:pt x="0" y="0"/>
                </a:lnTo>
                <a:lnTo>
                  <a:pt x="0" y="6377940"/>
                </a:lnTo>
                <a:close/>
              </a:path>
            </a:pathLst>
          </a:custGeom>
          <a:ln w="1295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979295" y="373418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990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65175" y="238506"/>
            <a:ext cx="11675364" cy="642594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6">
            <a:extLst>
              <a:ext uri="{FF2B5EF4-FFF2-40B4-BE49-F238E27FC236}">
                <a16:creationId xmlns:a16="http://schemas.microsoft.com/office/drawing/2014/main" id="{EDA2B92F-D074-4836-A38A-0CFAE0755071}"/>
              </a:ext>
            </a:extLst>
          </p:cNvPr>
          <p:cNvSpPr/>
          <p:nvPr/>
        </p:nvSpPr>
        <p:spPr>
          <a:xfrm>
            <a:off x="525272" y="5875148"/>
            <a:ext cx="11141456" cy="594104"/>
          </a:xfrm>
          <a:custGeom>
            <a:avLst/>
            <a:gdLst/>
            <a:ahLst/>
            <a:cxnLst/>
            <a:rect l="l" t="t" r="r" b="b"/>
            <a:pathLst>
              <a:path w="11155680" h="1201420">
                <a:moveTo>
                  <a:pt x="0" y="1200912"/>
                </a:moveTo>
                <a:lnTo>
                  <a:pt x="11155680" y="1200912"/>
                </a:lnTo>
                <a:lnTo>
                  <a:pt x="11155680" y="0"/>
                </a:lnTo>
                <a:lnTo>
                  <a:pt x="0" y="0"/>
                </a:lnTo>
                <a:lnTo>
                  <a:pt x="0" y="1200912"/>
                </a:lnTo>
                <a:close/>
              </a:path>
            </a:pathLst>
          </a:custGeom>
          <a:solidFill>
            <a:srgbClr val="08CC78"/>
          </a:solid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dirty="0"/>
          </a:p>
        </p:txBody>
      </p:sp>
      <p:sp>
        <p:nvSpPr>
          <p:cNvPr id="9" name="object 7">
            <a:extLst>
              <a:ext uri="{FF2B5EF4-FFF2-40B4-BE49-F238E27FC236}">
                <a16:creationId xmlns:a16="http://schemas.microsoft.com/office/drawing/2014/main" id="{564B5D8B-D812-49D5-BE72-624F533D2A2E}"/>
              </a:ext>
            </a:extLst>
          </p:cNvPr>
          <p:cNvSpPr txBox="1"/>
          <p:nvPr/>
        </p:nvSpPr>
        <p:spPr>
          <a:xfrm>
            <a:off x="601472" y="5867400"/>
            <a:ext cx="11057128" cy="5514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155440" marR="5080" indent="-4143375">
              <a:lnSpc>
                <a:spcPct val="100000"/>
              </a:lnSpc>
              <a:spcBef>
                <a:spcPts val="100"/>
              </a:spcBef>
            </a:pPr>
            <a:r>
              <a:rPr lang="en-CA" sz="3500" b="1" dirty="0">
                <a:solidFill>
                  <a:srgbClr val="FF0000"/>
                </a:solidFill>
                <a:latin typeface="Century Gothic" panose="020B0502020202020204" pitchFamily="34" charset="0"/>
                <a:cs typeface="Arial"/>
              </a:rPr>
              <a:t>Welcome to the Animal Kingdom! This is Lesson 11!</a:t>
            </a:r>
            <a:endParaRPr sz="3500" dirty="0">
              <a:latin typeface="Century Gothic" panose="020B0502020202020204" pitchFamily="34" charset="0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0886" y="243840"/>
            <a:ext cx="11725275" cy="6377940"/>
          </a:xfrm>
          <a:custGeom>
            <a:avLst/>
            <a:gdLst/>
            <a:ahLst/>
            <a:cxnLst/>
            <a:rect l="l" t="t" r="r" b="b"/>
            <a:pathLst>
              <a:path w="11725275" h="6377940">
                <a:moveTo>
                  <a:pt x="0" y="6377939"/>
                </a:moveTo>
                <a:lnTo>
                  <a:pt x="11724894" y="6377939"/>
                </a:lnTo>
                <a:lnTo>
                  <a:pt x="11724894" y="0"/>
                </a:lnTo>
                <a:lnTo>
                  <a:pt x="0" y="0"/>
                </a:lnTo>
                <a:lnTo>
                  <a:pt x="0" y="6377939"/>
                </a:lnTo>
                <a:close/>
              </a:path>
            </a:pathLst>
          </a:custGeom>
          <a:solidFill>
            <a:srgbClr val="00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2191999" cy="68579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0886" y="243840"/>
            <a:ext cx="11725275" cy="6377940"/>
          </a:xfrm>
          <a:custGeom>
            <a:avLst/>
            <a:gdLst/>
            <a:ahLst/>
            <a:cxnLst/>
            <a:rect l="l" t="t" r="r" b="b"/>
            <a:pathLst>
              <a:path w="11725275" h="6377940">
                <a:moveTo>
                  <a:pt x="0" y="6377939"/>
                </a:moveTo>
                <a:lnTo>
                  <a:pt x="11724894" y="6377939"/>
                </a:lnTo>
                <a:lnTo>
                  <a:pt x="11724894" y="0"/>
                </a:lnTo>
                <a:lnTo>
                  <a:pt x="0" y="0"/>
                </a:lnTo>
                <a:lnTo>
                  <a:pt x="0" y="6377939"/>
                </a:lnTo>
                <a:close/>
              </a:path>
            </a:pathLst>
          </a:custGeom>
          <a:solidFill>
            <a:srgbClr val="00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2191999" cy="68579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0886" y="243840"/>
            <a:ext cx="11725275" cy="6377940"/>
          </a:xfrm>
          <a:custGeom>
            <a:avLst/>
            <a:gdLst/>
            <a:ahLst/>
            <a:cxnLst/>
            <a:rect l="l" t="t" r="r" b="b"/>
            <a:pathLst>
              <a:path w="11725275" h="6377940">
                <a:moveTo>
                  <a:pt x="0" y="6377939"/>
                </a:moveTo>
                <a:lnTo>
                  <a:pt x="11724894" y="6377939"/>
                </a:lnTo>
                <a:lnTo>
                  <a:pt x="11724894" y="0"/>
                </a:lnTo>
                <a:lnTo>
                  <a:pt x="0" y="0"/>
                </a:lnTo>
                <a:lnTo>
                  <a:pt x="0" y="6377939"/>
                </a:lnTo>
                <a:close/>
              </a:path>
            </a:pathLst>
          </a:custGeom>
          <a:solidFill>
            <a:srgbClr val="00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2191999" cy="68579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0886" y="243840"/>
            <a:ext cx="11725275" cy="6377940"/>
          </a:xfrm>
          <a:custGeom>
            <a:avLst/>
            <a:gdLst/>
            <a:ahLst/>
            <a:cxnLst/>
            <a:rect l="l" t="t" r="r" b="b"/>
            <a:pathLst>
              <a:path w="11725275" h="6377940">
                <a:moveTo>
                  <a:pt x="0" y="6377939"/>
                </a:moveTo>
                <a:lnTo>
                  <a:pt x="11724894" y="6377939"/>
                </a:lnTo>
                <a:lnTo>
                  <a:pt x="11724894" y="0"/>
                </a:lnTo>
                <a:lnTo>
                  <a:pt x="0" y="0"/>
                </a:lnTo>
                <a:lnTo>
                  <a:pt x="0" y="6377939"/>
                </a:lnTo>
                <a:close/>
              </a:path>
            </a:pathLst>
          </a:custGeom>
          <a:solidFill>
            <a:srgbClr val="00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2191999" cy="68579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0886" y="243840"/>
            <a:ext cx="11725275" cy="6377940"/>
          </a:xfrm>
          <a:custGeom>
            <a:avLst/>
            <a:gdLst/>
            <a:ahLst/>
            <a:cxnLst/>
            <a:rect l="l" t="t" r="r" b="b"/>
            <a:pathLst>
              <a:path w="11725275" h="6377940">
                <a:moveTo>
                  <a:pt x="0" y="6377939"/>
                </a:moveTo>
                <a:lnTo>
                  <a:pt x="11724894" y="6377939"/>
                </a:lnTo>
                <a:lnTo>
                  <a:pt x="11724894" y="0"/>
                </a:lnTo>
                <a:lnTo>
                  <a:pt x="0" y="0"/>
                </a:lnTo>
                <a:lnTo>
                  <a:pt x="0" y="6377939"/>
                </a:lnTo>
                <a:close/>
              </a:path>
            </a:pathLst>
          </a:custGeom>
          <a:solidFill>
            <a:srgbClr val="00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2191999" cy="68579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0886" y="243840"/>
            <a:ext cx="11725275" cy="6377940"/>
          </a:xfrm>
          <a:custGeom>
            <a:avLst/>
            <a:gdLst/>
            <a:ahLst/>
            <a:cxnLst/>
            <a:rect l="l" t="t" r="r" b="b"/>
            <a:pathLst>
              <a:path w="11725275" h="6377940">
                <a:moveTo>
                  <a:pt x="0" y="6377939"/>
                </a:moveTo>
                <a:lnTo>
                  <a:pt x="11724894" y="6377939"/>
                </a:lnTo>
                <a:lnTo>
                  <a:pt x="11724894" y="0"/>
                </a:lnTo>
                <a:lnTo>
                  <a:pt x="0" y="0"/>
                </a:lnTo>
                <a:lnTo>
                  <a:pt x="0" y="6377939"/>
                </a:lnTo>
                <a:close/>
              </a:path>
            </a:pathLst>
          </a:custGeom>
          <a:solidFill>
            <a:srgbClr val="00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2191999" cy="68579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0886" y="243840"/>
            <a:ext cx="11725275" cy="6377940"/>
          </a:xfrm>
          <a:custGeom>
            <a:avLst/>
            <a:gdLst/>
            <a:ahLst/>
            <a:cxnLst/>
            <a:rect l="l" t="t" r="r" b="b"/>
            <a:pathLst>
              <a:path w="11725275" h="6377940">
                <a:moveTo>
                  <a:pt x="0" y="6377939"/>
                </a:moveTo>
                <a:lnTo>
                  <a:pt x="11724894" y="6377939"/>
                </a:lnTo>
                <a:lnTo>
                  <a:pt x="11724894" y="0"/>
                </a:lnTo>
                <a:lnTo>
                  <a:pt x="0" y="0"/>
                </a:lnTo>
                <a:lnTo>
                  <a:pt x="0" y="6377939"/>
                </a:lnTo>
                <a:close/>
              </a:path>
            </a:pathLst>
          </a:custGeom>
          <a:solidFill>
            <a:srgbClr val="00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2191999" cy="68579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0886" y="243840"/>
            <a:ext cx="11725275" cy="6377940"/>
          </a:xfrm>
          <a:custGeom>
            <a:avLst/>
            <a:gdLst/>
            <a:ahLst/>
            <a:cxnLst/>
            <a:rect l="l" t="t" r="r" b="b"/>
            <a:pathLst>
              <a:path w="11725275" h="6377940">
                <a:moveTo>
                  <a:pt x="0" y="6377939"/>
                </a:moveTo>
                <a:lnTo>
                  <a:pt x="11724894" y="6377939"/>
                </a:lnTo>
                <a:lnTo>
                  <a:pt x="11724894" y="0"/>
                </a:lnTo>
                <a:lnTo>
                  <a:pt x="0" y="0"/>
                </a:lnTo>
                <a:lnTo>
                  <a:pt x="0" y="6377939"/>
                </a:lnTo>
                <a:close/>
              </a:path>
            </a:pathLst>
          </a:custGeom>
          <a:solidFill>
            <a:srgbClr val="00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2191999" cy="68579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0886" y="243840"/>
            <a:ext cx="11725275" cy="6377940"/>
          </a:xfrm>
          <a:custGeom>
            <a:avLst/>
            <a:gdLst/>
            <a:ahLst/>
            <a:cxnLst/>
            <a:rect l="l" t="t" r="r" b="b"/>
            <a:pathLst>
              <a:path w="11725275" h="6377940">
                <a:moveTo>
                  <a:pt x="0" y="6377939"/>
                </a:moveTo>
                <a:lnTo>
                  <a:pt x="11724894" y="6377939"/>
                </a:lnTo>
                <a:lnTo>
                  <a:pt x="11724894" y="0"/>
                </a:lnTo>
                <a:lnTo>
                  <a:pt x="0" y="0"/>
                </a:lnTo>
                <a:lnTo>
                  <a:pt x="0" y="6377939"/>
                </a:lnTo>
                <a:close/>
              </a:path>
            </a:pathLst>
          </a:custGeom>
          <a:solidFill>
            <a:srgbClr val="00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2191999" cy="68579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0886" y="243840"/>
            <a:ext cx="11725275" cy="6377940"/>
          </a:xfrm>
          <a:custGeom>
            <a:avLst/>
            <a:gdLst/>
            <a:ahLst/>
            <a:cxnLst/>
            <a:rect l="l" t="t" r="r" b="b"/>
            <a:pathLst>
              <a:path w="11725275" h="6377940">
                <a:moveTo>
                  <a:pt x="0" y="6377939"/>
                </a:moveTo>
                <a:lnTo>
                  <a:pt x="11724894" y="6377939"/>
                </a:lnTo>
                <a:lnTo>
                  <a:pt x="11724894" y="0"/>
                </a:lnTo>
                <a:lnTo>
                  <a:pt x="0" y="0"/>
                </a:lnTo>
                <a:lnTo>
                  <a:pt x="0" y="6377939"/>
                </a:lnTo>
                <a:close/>
              </a:path>
            </a:pathLst>
          </a:custGeom>
          <a:solidFill>
            <a:srgbClr val="00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2191999" cy="68579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0886" y="243840"/>
            <a:ext cx="11725275" cy="6377940"/>
          </a:xfrm>
          <a:custGeom>
            <a:avLst/>
            <a:gdLst/>
            <a:ahLst/>
            <a:cxnLst/>
            <a:rect l="l" t="t" r="r" b="b"/>
            <a:pathLst>
              <a:path w="11725275" h="6377940">
                <a:moveTo>
                  <a:pt x="0" y="6377939"/>
                </a:moveTo>
                <a:lnTo>
                  <a:pt x="11724894" y="6377939"/>
                </a:lnTo>
                <a:lnTo>
                  <a:pt x="11724894" y="0"/>
                </a:lnTo>
                <a:lnTo>
                  <a:pt x="0" y="0"/>
                </a:lnTo>
                <a:lnTo>
                  <a:pt x="0" y="6377939"/>
                </a:lnTo>
                <a:close/>
              </a:path>
            </a:pathLst>
          </a:custGeom>
          <a:solidFill>
            <a:srgbClr val="00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75665" y="0"/>
            <a:ext cx="11674602" cy="1714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3400" y="2105449"/>
            <a:ext cx="11201400" cy="3606757"/>
          </a:xfrm>
          <a:prstGeom prst="rect">
            <a:avLst/>
          </a:prstGeom>
        </p:spPr>
        <p:txBody>
          <a:bodyPr vert="horz" wrap="square" lIns="0" tIns="1174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25"/>
              </a:spcBef>
            </a:pPr>
            <a:r>
              <a:rPr sz="4000" dirty="0">
                <a:solidFill>
                  <a:srgbClr val="130018"/>
                </a:solidFill>
                <a:latin typeface="Times New Roman"/>
                <a:cs typeface="Times New Roman"/>
              </a:rPr>
              <a:t>Students will:</a:t>
            </a:r>
            <a:endParaRPr sz="4000" dirty="0">
              <a:latin typeface="Times New Roman"/>
              <a:cs typeface="Times New Roman"/>
            </a:endParaRPr>
          </a:p>
          <a:p>
            <a:pPr marL="229235" indent="-216535">
              <a:lnSpc>
                <a:spcPct val="100000"/>
              </a:lnSpc>
              <a:spcBef>
                <a:spcPts val="825"/>
              </a:spcBef>
              <a:buClr>
                <a:srgbClr val="4966AC"/>
              </a:buClr>
              <a:buSzPct val="78125"/>
              <a:buFont typeface="Corbel"/>
              <a:buChar char="•"/>
              <a:tabLst>
                <a:tab pos="229870" algn="l"/>
              </a:tabLst>
            </a:pPr>
            <a:r>
              <a:rPr sz="4000" dirty="0">
                <a:solidFill>
                  <a:srgbClr val="130018"/>
                </a:solidFill>
                <a:latin typeface="Times New Roman"/>
                <a:cs typeface="Times New Roman"/>
              </a:rPr>
              <a:t>Sing a song and develop thinking questions</a:t>
            </a:r>
            <a:endParaRPr sz="4000" dirty="0">
              <a:latin typeface="Times New Roman"/>
              <a:cs typeface="Times New Roman"/>
            </a:endParaRPr>
          </a:p>
          <a:p>
            <a:pPr marL="229235" indent="-216535">
              <a:lnSpc>
                <a:spcPct val="100000"/>
              </a:lnSpc>
              <a:spcBef>
                <a:spcPts val="825"/>
              </a:spcBef>
              <a:buClr>
                <a:srgbClr val="4966AC"/>
              </a:buClr>
              <a:buSzPct val="78125"/>
              <a:buFont typeface="Corbel"/>
              <a:buChar char="•"/>
              <a:tabLst>
                <a:tab pos="229870" algn="l"/>
              </a:tabLst>
            </a:pPr>
            <a:r>
              <a:rPr sz="4000" dirty="0">
                <a:solidFill>
                  <a:srgbClr val="130018"/>
                </a:solidFill>
                <a:latin typeface="Times New Roman"/>
                <a:cs typeface="Times New Roman"/>
              </a:rPr>
              <a:t>Write questions about a topic they are interested in</a:t>
            </a:r>
            <a:endParaRPr sz="4000" dirty="0">
              <a:latin typeface="Times New Roman"/>
              <a:cs typeface="Times New Roman"/>
            </a:endParaRPr>
          </a:p>
          <a:p>
            <a:pPr marL="229235" indent="-216535">
              <a:lnSpc>
                <a:spcPct val="100000"/>
              </a:lnSpc>
              <a:spcBef>
                <a:spcPts val="825"/>
              </a:spcBef>
              <a:buClr>
                <a:srgbClr val="4966AC"/>
              </a:buClr>
              <a:buSzPct val="78125"/>
              <a:buFont typeface="Corbel"/>
              <a:buChar char="•"/>
              <a:tabLst>
                <a:tab pos="229870" algn="l"/>
              </a:tabLst>
            </a:pPr>
            <a:r>
              <a:rPr sz="4000" dirty="0">
                <a:solidFill>
                  <a:srgbClr val="130018"/>
                </a:solidFill>
                <a:latin typeface="Times New Roman"/>
                <a:cs typeface="Times New Roman"/>
              </a:rPr>
              <a:t>Read a story and discuss the events and characters</a:t>
            </a:r>
            <a:endParaRPr sz="4000" dirty="0">
              <a:latin typeface="Times New Roman"/>
              <a:cs typeface="Times New Roman"/>
            </a:endParaRPr>
          </a:p>
          <a:p>
            <a:pPr marL="229235" indent="-216535">
              <a:lnSpc>
                <a:spcPct val="100000"/>
              </a:lnSpc>
              <a:spcBef>
                <a:spcPts val="825"/>
              </a:spcBef>
              <a:buClr>
                <a:srgbClr val="4966AC"/>
              </a:buClr>
              <a:buSzPct val="78125"/>
              <a:buFont typeface="Corbel"/>
              <a:buChar char="•"/>
              <a:tabLst>
                <a:tab pos="229870" algn="l"/>
              </a:tabLst>
            </a:pPr>
            <a:r>
              <a:rPr sz="4000" dirty="0">
                <a:solidFill>
                  <a:srgbClr val="130018"/>
                </a:solidFill>
                <a:latin typeface="Times New Roman"/>
                <a:cs typeface="Times New Roman"/>
              </a:rPr>
              <a:t>Learn new vocabulary</a:t>
            </a:r>
            <a:endParaRPr sz="40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0886" y="243840"/>
            <a:ext cx="11725275" cy="6377940"/>
          </a:xfrm>
          <a:custGeom>
            <a:avLst/>
            <a:gdLst/>
            <a:ahLst/>
            <a:cxnLst/>
            <a:rect l="l" t="t" r="r" b="b"/>
            <a:pathLst>
              <a:path w="11725275" h="6377940">
                <a:moveTo>
                  <a:pt x="0" y="6377939"/>
                </a:moveTo>
                <a:lnTo>
                  <a:pt x="11724894" y="6377939"/>
                </a:lnTo>
                <a:lnTo>
                  <a:pt x="11724894" y="0"/>
                </a:lnTo>
                <a:lnTo>
                  <a:pt x="0" y="0"/>
                </a:lnTo>
                <a:lnTo>
                  <a:pt x="0" y="6377939"/>
                </a:lnTo>
                <a:close/>
              </a:path>
            </a:pathLst>
          </a:custGeom>
          <a:solidFill>
            <a:srgbClr val="00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2191999" cy="68579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0886" y="243840"/>
            <a:ext cx="11725275" cy="6377940"/>
          </a:xfrm>
          <a:custGeom>
            <a:avLst/>
            <a:gdLst/>
            <a:ahLst/>
            <a:cxnLst/>
            <a:rect l="l" t="t" r="r" b="b"/>
            <a:pathLst>
              <a:path w="11725275" h="6377940">
                <a:moveTo>
                  <a:pt x="0" y="6377939"/>
                </a:moveTo>
                <a:lnTo>
                  <a:pt x="11724894" y="6377939"/>
                </a:lnTo>
                <a:lnTo>
                  <a:pt x="11724894" y="0"/>
                </a:lnTo>
                <a:lnTo>
                  <a:pt x="0" y="0"/>
                </a:lnTo>
                <a:lnTo>
                  <a:pt x="0" y="6377939"/>
                </a:lnTo>
                <a:close/>
              </a:path>
            </a:pathLst>
          </a:custGeom>
          <a:solidFill>
            <a:srgbClr val="00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983483" y="3041141"/>
            <a:ext cx="6251575" cy="29674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600" dirty="0">
                <a:solidFill>
                  <a:srgbClr val="7E0033"/>
                </a:solidFill>
                <a:latin typeface="Times New Roman"/>
                <a:cs typeface="Times New Roman"/>
              </a:rPr>
              <a:t>Vocabulary Activity</a:t>
            </a:r>
            <a:endParaRPr sz="96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35101" y="445042"/>
            <a:ext cx="3791772" cy="227682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0886" y="243840"/>
            <a:ext cx="11725275" cy="6377940"/>
          </a:xfrm>
          <a:custGeom>
            <a:avLst/>
            <a:gdLst/>
            <a:ahLst/>
            <a:cxnLst/>
            <a:rect l="l" t="t" r="r" b="b"/>
            <a:pathLst>
              <a:path w="11725275" h="6377940">
                <a:moveTo>
                  <a:pt x="0" y="6377939"/>
                </a:moveTo>
                <a:lnTo>
                  <a:pt x="11724894" y="6377939"/>
                </a:lnTo>
                <a:lnTo>
                  <a:pt x="11724894" y="0"/>
                </a:lnTo>
                <a:lnTo>
                  <a:pt x="0" y="0"/>
                </a:lnTo>
                <a:lnTo>
                  <a:pt x="0" y="6377939"/>
                </a:lnTo>
                <a:close/>
              </a:path>
            </a:pathLst>
          </a:custGeom>
          <a:solidFill>
            <a:srgbClr val="00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81911" y="648969"/>
            <a:ext cx="7975219" cy="6690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472930" y="648969"/>
            <a:ext cx="1415287" cy="6690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87120" y="2351913"/>
            <a:ext cx="3519804" cy="3566160"/>
          </a:xfrm>
          <a:custGeom>
            <a:avLst/>
            <a:gdLst/>
            <a:ahLst/>
            <a:cxnLst/>
            <a:rect l="l" t="t" r="r" b="b"/>
            <a:pathLst>
              <a:path w="3519804" h="3566160">
                <a:moveTo>
                  <a:pt x="0" y="3566160"/>
                </a:moveTo>
                <a:lnTo>
                  <a:pt x="3519678" y="3566160"/>
                </a:lnTo>
                <a:lnTo>
                  <a:pt x="3519678" y="0"/>
                </a:lnTo>
                <a:lnTo>
                  <a:pt x="0" y="0"/>
                </a:lnTo>
                <a:lnTo>
                  <a:pt x="0" y="3566160"/>
                </a:lnTo>
                <a:close/>
              </a:path>
            </a:pathLst>
          </a:custGeom>
          <a:solidFill>
            <a:srgbClr val="4966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87120" y="2351913"/>
            <a:ext cx="3519804" cy="3566160"/>
          </a:xfrm>
          <a:custGeom>
            <a:avLst/>
            <a:gdLst/>
            <a:ahLst/>
            <a:cxnLst/>
            <a:rect l="l" t="t" r="r" b="b"/>
            <a:pathLst>
              <a:path w="3519804" h="3566160">
                <a:moveTo>
                  <a:pt x="0" y="3566160"/>
                </a:moveTo>
                <a:lnTo>
                  <a:pt x="3519678" y="3566160"/>
                </a:lnTo>
                <a:lnTo>
                  <a:pt x="3519678" y="0"/>
                </a:lnTo>
                <a:lnTo>
                  <a:pt x="0" y="0"/>
                </a:lnTo>
                <a:lnTo>
                  <a:pt x="0" y="3566160"/>
                </a:lnTo>
                <a:close/>
              </a:path>
            </a:pathLst>
          </a:custGeom>
          <a:ln w="19049">
            <a:solidFill>
              <a:srgbClr val="34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374260" y="2351913"/>
            <a:ext cx="3519170" cy="3566160"/>
          </a:xfrm>
          <a:custGeom>
            <a:avLst/>
            <a:gdLst/>
            <a:ahLst/>
            <a:cxnLst/>
            <a:rect l="l" t="t" r="r" b="b"/>
            <a:pathLst>
              <a:path w="3519170" h="3566160">
                <a:moveTo>
                  <a:pt x="0" y="3566160"/>
                </a:moveTo>
                <a:lnTo>
                  <a:pt x="3518916" y="3566160"/>
                </a:lnTo>
                <a:lnTo>
                  <a:pt x="3518916" y="0"/>
                </a:lnTo>
                <a:lnTo>
                  <a:pt x="0" y="0"/>
                </a:lnTo>
                <a:lnTo>
                  <a:pt x="0" y="3566160"/>
                </a:lnTo>
                <a:close/>
              </a:path>
            </a:pathLst>
          </a:custGeom>
          <a:solidFill>
            <a:srgbClr val="4966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374260" y="2351913"/>
            <a:ext cx="3519170" cy="3566160"/>
          </a:xfrm>
          <a:custGeom>
            <a:avLst/>
            <a:gdLst/>
            <a:ahLst/>
            <a:cxnLst/>
            <a:rect l="l" t="t" r="r" b="b"/>
            <a:pathLst>
              <a:path w="3519170" h="3566160">
                <a:moveTo>
                  <a:pt x="0" y="3566160"/>
                </a:moveTo>
                <a:lnTo>
                  <a:pt x="3518916" y="3566160"/>
                </a:lnTo>
                <a:lnTo>
                  <a:pt x="3518916" y="0"/>
                </a:lnTo>
                <a:lnTo>
                  <a:pt x="0" y="0"/>
                </a:lnTo>
                <a:lnTo>
                  <a:pt x="0" y="3566160"/>
                </a:lnTo>
                <a:close/>
              </a:path>
            </a:pathLst>
          </a:custGeom>
          <a:ln w="19050">
            <a:solidFill>
              <a:srgbClr val="34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160639" y="2351913"/>
            <a:ext cx="3519804" cy="3566160"/>
          </a:xfrm>
          <a:custGeom>
            <a:avLst/>
            <a:gdLst/>
            <a:ahLst/>
            <a:cxnLst/>
            <a:rect l="l" t="t" r="r" b="b"/>
            <a:pathLst>
              <a:path w="3519804" h="3566160">
                <a:moveTo>
                  <a:pt x="0" y="3566160"/>
                </a:moveTo>
                <a:lnTo>
                  <a:pt x="3519678" y="3566160"/>
                </a:lnTo>
                <a:lnTo>
                  <a:pt x="3519678" y="0"/>
                </a:lnTo>
                <a:lnTo>
                  <a:pt x="0" y="0"/>
                </a:lnTo>
                <a:lnTo>
                  <a:pt x="0" y="3566160"/>
                </a:lnTo>
                <a:close/>
              </a:path>
            </a:pathLst>
          </a:custGeom>
          <a:solidFill>
            <a:srgbClr val="4966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160639" y="2351913"/>
            <a:ext cx="3519804" cy="3566160"/>
          </a:xfrm>
          <a:custGeom>
            <a:avLst/>
            <a:gdLst/>
            <a:ahLst/>
            <a:cxnLst/>
            <a:rect l="l" t="t" r="r" b="b"/>
            <a:pathLst>
              <a:path w="3519804" h="3566160">
                <a:moveTo>
                  <a:pt x="0" y="3566160"/>
                </a:moveTo>
                <a:lnTo>
                  <a:pt x="3519678" y="3566160"/>
                </a:lnTo>
                <a:lnTo>
                  <a:pt x="3519678" y="0"/>
                </a:lnTo>
                <a:lnTo>
                  <a:pt x="0" y="0"/>
                </a:lnTo>
                <a:lnTo>
                  <a:pt x="0" y="3566160"/>
                </a:lnTo>
                <a:close/>
              </a:path>
            </a:pathLst>
          </a:custGeom>
          <a:ln w="19049">
            <a:solidFill>
              <a:srgbClr val="34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499108" y="5950458"/>
            <a:ext cx="1936241" cy="61036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506720" y="5962903"/>
            <a:ext cx="1463294" cy="61061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447021" y="5962903"/>
            <a:ext cx="1184909" cy="61061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0886" y="243840"/>
            <a:ext cx="11725275" cy="6377940"/>
          </a:xfrm>
          <a:custGeom>
            <a:avLst/>
            <a:gdLst/>
            <a:ahLst/>
            <a:cxnLst/>
            <a:rect l="l" t="t" r="r" b="b"/>
            <a:pathLst>
              <a:path w="11725275" h="6377940">
                <a:moveTo>
                  <a:pt x="0" y="6377939"/>
                </a:moveTo>
                <a:lnTo>
                  <a:pt x="11724894" y="6377939"/>
                </a:lnTo>
                <a:lnTo>
                  <a:pt x="11724894" y="0"/>
                </a:lnTo>
                <a:lnTo>
                  <a:pt x="0" y="0"/>
                </a:lnTo>
                <a:lnTo>
                  <a:pt x="0" y="6377939"/>
                </a:lnTo>
                <a:close/>
              </a:path>
            </a:pathLst>
          </a:custGeom>
          <a:solidFill>
            <a:srgbClr val="00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81911" y="648969"/>
            <a:ext cx="7975219" cy="6690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472930" y="648969"/>
            <a:ext cx="1415287" cy="6690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87120" y="2351913"/>
            <a:ext cx="3519804" cy="3566160"/>
          </a:xfrm>
          <a:custGeom>
            <a:avLst/>
            <a:gdLst/>
            <a:ahLst/>
            <a:cxnLst/>
            <a:rect l="l" t="t" r="r" b="b"/>
            <a:pathLst>
              <a:path w="3519804" h="3566160">
                <a:moveTo>
                  <a:pt x="0" y="3566160"/>
                </a:moveTo>
                <a:lnTo>
                  <a:pt x="3519678" y="3566160"/>
                </a:lnTo>
                <a:lnTo>
                  <a:pt x="3519678" y="0"/>
                </a:lnTo>
                <a:lnTo>
                  <a:pt x="0" y="0"/>
                </a:lnTo>
                <a:lnTo>
                  <a:pt x="0" y="3566160"/>
                </a:lnTo>
                <a:close/>
              </a:path>
            </a:pathLst>
          </a:custGeom>
          <a:solidFill>
            <a:srgbClr val="4966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87120" y="2351913"/>
            <a:ext cx="3519804" cy="3566160"/>
          </a:xfrm>
          <a:custGeom>
            <a:avLst/>
            <a:gdLst/>
            <a:ahLst/>
            <a:cxnLst/>
            <a:rect l="l" t="t" r="r" b="b"/>
            <a:pathLst>
              <a:path w="3519804" h="3566160">
                <a:moveTo>
                  <a:pt x="0" y="3566160"/>
                </a:moveTo>
                <a:lnTo>
                  <a:pt x="3519678" y="3566160"/>
                </a:lnTo>
                <a:lnTo>
                  <a:pt x="3519678" y="0"/>
                </a:lnTo>
                <a:lnTo>
                  <a:pt x="0" y="0"/>
                </a:lnTo>
                <a:lnTo>
                  <a:pt x="0" y="3566160"/>
                </a:lnTo>
                <a:close/>
              </a:path>
            </a:pathLst>
          </a:custGeom>
          <a:ln w="19049">
            <a:solidFill>
              <a:srgbClr val="34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374260" y="2351913"/>
            <a:ext cx="3519170" cy="3566160"/>
          </a:xfrm>
          <a:custGeom>
            <a:avLst/>
            <a:gdLst/>
            <a:ahLst/>
            <a:cxnLst/>
            <a:rect l="l" t="t" r="r" b="b"/>
            <a:pathLst>
              <a:path w="3519170" h="3566160">
                <a:moveTo>
                  <a:pt x="0" y="3566160"/>
                </a:moveTo>
                <a:lnTo>
                  <a:pt x="3518916" y="3566160"/>
                </a:lnTo>
                <a:lnTo>
                  <a:pt x="3518916" y="0"/>
                </a:lnTo>
                <a:lnTo>
                  <a:pt x="0" y="0"/>
                </a:lnTo>
                <a:lnTo>
                  <a:pt x="0" y="3566160"/>
                </a:lnTo>
                <a:close/>
              </a:path>
            </a:pathLst>
          </a:custGeom>
          <a:solidFill>
            <a:srgbClr val="4966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374260" y="2351913"/>
            <a:ext cx="3519170" cy="3566160"/>
          </a:xfrm>
          <a:custGeom>
            <a:avLst/>
            <a:gdLst/>
            <a:ahLst/>
            <a:cxnLst/>
            <a:rect l="l" t="t" r="r" b="b"/>
            <a:pathLst>
              <a:path w="3519170" h="3566160">
                <a:moveTo>
                  <a:pt x="0" y="3566160"/>
                </a:moveTo>
                <a:lnTo>
                  <a:pt x="3518916" y="3566160"/>
                </a:lnTo>
                <a:lnTo>
                  <a:pt x="3518916" y="0"/>
                </a:lnTo>
                <a:lnTo>
                  <a:pt x="0" y="0"/>
                </a:lnTo>
                <a:lnTo>
                  <a:pt x="0" y="3566160"/>
                </a:lnTo>
                <a:close/>
              </a:path>
            </a:pathLst>
          </a:custGeom>
          <a:ln w="19050">
            <a:solidFill>
              <a:srgbClr val="34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160639" y="2351913"/>
            <a:ext cx="3519804" cy="3566160"/>
          </a:xfrm>
          <a:custGeom>
            <a:avLst/>
            <a:gdLst/>
            <a:ahLst/>
            <a:cxnLst/>
            <a:rect l="l" t="t" r="r" b="b"/>
            <a:pathLst>
              <a:path w="3519804" h="3566160">
                <a:moveTo>
                  <a:pt x="0" y="3566160"/>
                </a:moveTo>
                <a:lnTo>
                  <a:pt x="3519678" y="3566160"/>
                </a:lnTo>
                <a:lnTo>
                  <a:pt x="3519678" y="0"/>
                </a:lnTo>
                <a:lnTo>
                  <a:pt x="0" y="0"/>
                </a:lnTo>
                <a:lnTo>
                  <a:pt x="0" y="3566160"/>
                </a:lnTo>
                <a:close/>
              </a:path>
            </a:pathLst>
          </a:custGeom>
          <a:solidFill>
            <a:srgbClr val="4966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160639" y="2351913"/>
            <a:ext cx="3519804" cy="3566160"/>
          </a:xfrm>
          <a:custGeom>
            <a:avLst/>
            <a:gdLst/>
            <a:ahLst/>
            <a:cxnLst/>
            <a:rect l="l" t="t" r="r" b="b"/>
            <a:pathLst>
              <a:path w="3519804" h="3566160">
                <a:moveTo>
                  <a:pt x="0" y="3566160"/>
                </a:moveTo>
                <a:lnTo>
                  <a:pt x="3519678" y="3566160"/>
                </a:lnTo>
                <a:lnTo>
                  <a:pt x="3519678" y="0"/>
                </a:lnTo>
                <a:lnTo>
                  <a:pt x="0" y="0"/>
                </a:lnTo>
                <a:lnTo>
                  <a:pt x="0" y="3566160"/>
                </a:lnTo>
                <a:close/>
              </a:path>
            </a:pathLst>
          </a:custGeom>
          <a:ln w="19049">
            <a:solidFill>
              <a:srgbClr val="34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348232" y="5950458"/>
            <a:ext cx="2217673" cy="61036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774944" y="5962903"/>
            <a:ext cx="897254" cy="61061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389109" y="5962903"/>
            <a:ext cx="1276477" cy="61061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0886" y="243840"/>
            <a:ext cx="11725275" cy="6377940"/>
          </a:xfrm>
          <a:custGeom>
            <a:avLst/>
            <a:gdLst/>
            <a:ahLst/>
            <a:cxnLst/>
            <a:rect l="l" t="t" r="r" b="b"/>
            <a:pathLst>
              <a:path w="11725275" h="6377940">
                <a:moveTo>
                  <a:pt x="0" y="6377939"/>
                </a:moveTo>
                <a:lnTo>
                  <a:pt x="11724894" y="6377939"/>
                </a:lnTo>
                <a:lnTo>
                  <a:pt x="11724894" y="0"/>
                </a:lnTo>
                <a:lnTo>
                  <a:pt x="0" y="0"/>
                </a:lnTo>
                <a:lnTo>
                  <a:pt x="0" y="6377939"/>
                </a:lnTo>
                <a:close/>
              </a:path>
            </a:pathLst>
          </a:custGeom>
          <a:solidFill>
            <a:srgbClr val="00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249420" y="878077"/>
            <a:ext cx="4084193" cy="64084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63039" y="2077973"/>
            <a:ext cx="9344025" cy="3047365"/>
          </a:xfrm>
          <a:custGeom>
            <a:avLst/>
            <a:gdLst/>
            <a:ahLst/>
            <a:cxnLst/>
            <a:rect l="l" t="t" r="r" b="b"/>
            <a:pathLst>
              <a:path w="9344025" h="3047365">
                <a:moveTo>
                  <a:pt x="0" y="3047238"/>
                </a:moveTo>
                <a:lnTo>
                  <a:pt x="9343644" y="3047238"/>
                </a:lnTo>
                <a:lnTo>
                  <a:pt x="9343644" y="0"/>
                </a:lnTo>
                <a:lnTo>
                  <a:pt x="0" y="0"/>
                </a:lnTo>
                <a:lnTo>
                  <a:pt x="0" y="3047238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54480" y="2124201"/>
            <a:ext cx="8652764" cy="4876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54480" y="2611882"/>
            <a:ext cx="8198866" cy="4876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54480" y="3587241"/>
            <a:ext cx="8848344" cy="4876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54480" y="4074667"/>
            <a:ext cx="9004046" cy="48793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54480" y="4562855"/>
            <a:ext cx="1207554" cy="4876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12464" y="602488"/>
            <a:ext cx="470090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0" i="1" spc="-5" dirty="0">
                <a:latin typeface="MV Boli"/>
                <a:cs typeface="MV Boli"/>
              </a:rPr>
              <a:t>Final</a:t>
            </a:r>
            <a:r>
              <a:rPr sz="5400" b="0" i="1" spc="-95" dirty="0">
                <a:latin typeface="MV Boli"/>
                <a:cs typeface="MV Boli"/>
              </a:rPr>
              <a:t> </a:t>
            </a:r>
            <a:r>
              <a:rPr sz="5400" b="0" i="1" spc="-5" dirty="0">
                <a:latin typeface="MV Boli"/>
                <a:cs typeface="MV Boli"/>
              </a:rPr>
              <a:t>Thoughts</a:t>
            </a:r>
            <a:endParaRPr sz="5400">
              <a:latin typeface="MV Boli"/>
              <a:cs typeface="MV Bol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14730" y="2677413"/>
            <a:ext cx="20383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dirty="0">
                <a:solidFill>
                  <a:srgbClr val="FF0066"/>
                </a:solidFill>
                <a:latin typeface="Arial"/>
                <a:cs typeface="Arial"/>
              </a:rPr>
              <a:t>•</a:t>
            </a:r>
            <a:endParaRPr sz="4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98930" y="2697733"/>
            <a:ext cx="4667377" cy="60883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392161" y="2382773"/>
            <a:ext cx="2202942" cy="310362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08659" y="669798"/>
            <a:ext cx="10574020" cy="1016000"/>
          </a:xfrm>
          <a:custGeom>
            <a:avLst/>
            <a:gdLst/>
            <a:ahLst/>
            <a:cxnLst/>
            <a:rect l="l" t="t" r="r" b="b"/>
            <a:pathLst>
              <a:path w="10574020" h="1016000">
                <a:moveTo>
                  <a:pt x="0" y="1015746"/>
                </a:moveTo>
                <a:lnTo>
                  <a:pt x="10573512" y="1015746"/>
                </a:lnTo>
                <a:lnTo>
                  <a:pt x="10573512" y="0"/>
                </a:lnTo>
                <a:lnTo>
                  <a:pt x="0" y="0"/>
                </a:lnTo>
                <a:lnTo>
                  <a:pt x="0" y="1015746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66748" y="736600"/>
            <a:ext cx="865759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0" i="1" dirty="0">
                <a:solidFill>
                  <a:srgbClr val="FF0066"/>
                </a:solidFill>
                <a:latin typeface="Pristina"/>
                <a:cs typeface="Pristina"/>
              </a:rPr>
              <a:t>Listen to the </a:t>
            </a:r>
            <a:r>
              <a:rPr sz="6000" b="0" i="1" spc="-5" dirty="0">
                <a:solidFill>
                  <a:srgbClr val="FF0066"/>
                </a:solidFill>
                <a:latin typeface="Pristina"/>
                <a:cs typeface="Pristina"/>
              </a:rPr>
              <a:t>Question </a:t>
            </a:r>
            <a:r>
              <a:rPr sz="6000" b="0" i="1" dirty="0">
                <a:solidFill>
                  <a:srgbClr val="FF0066"/>
                </a:solidFill>
                <a:latin typeface="Pristina"/>
                <a:cs typeface="Pristina"/>
              </a:rPr>
              <a:t>Words</a:t>
            </a:r>
            <a:r>
              <a:rPr sz="6000" b="0" i="1" spc="25" dirty="0">
                <a:solidFill>
                  <a:srgbClr val="FF0066"/>
                </a:solidFill>
                <a:latin typeface="Pristina"/>
                <a:cs typeface="Pristina"/>
              </a:rPr>
              <a:t> </a:t>
            </a:r>
            <a:r>
              <a:rPr sz="6000" b="0" i="1" dirty="0">
                <a:solidFill>
                  <a:srgbClr val="FF0066"/>
                </a:solidFill>
                <a:latin typeface="Pristina"/>
                <a:cs typeface="Pristina"/>
              </a:rPr>
              <a:t>Song!</a:t>
            </a:r>
            <a:endParaRPr sz="6000" dirty="0">
              <a:latin typeface="Pristina"/>
              <a:cs typeface="Pristi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56259" y="4133088"/>
            <a:ext cx="4465320" cy="1877695"/>
          </a:xfrm>
          <a:custGeom>
            <a:avLst/>
            <a:gdLst/>
            <a:ahLst/>
            <a:cxnLst/>
            <a:rect l="l" t="t" r="r" b="b"/>
            <a:pathLst>
              <a:path w="4465320" h="1877695">
                <a:moveTo>
                  <a:pt x="0" y="1877568"/>
                </a:moveTo>
                <a:lnTo>
                  <a:pt x="4465320" y="1877568"/>
                </a:lnTo>
                <a:lnTo>
                  <a:pt x="4465320" y="0"/>
                </a:lnTo>
                <a:lnTo>
                  <a:pt x="0" y="0"/>
                </a:lnTo>
                <a:lnTo>
                  <a:pt x="0" y="1877568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121661" y="4179061"/>
            <a:ext cx="1482852" cy="4879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43204" y="4665726"/>
            <a:ext cx="1701164" cy="4277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322829" y="4665726"/>
            <a:ext cx="2361438" cy="4277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322702" y="5056123"/>
            <a:ext cx="2213610" cy="0"/>
          </a:xfrm>
          <a:custGeom>
            <a:avLst/>
            <a:gdLst/>
            <a:ahLst/>
            <a:cxnLst/>
            <a:rect l="l" t="t" r="r" b="b"/>
            <a:pathLst>
              <a:path w="2213610">
                <a:moveTo>
                  <a:pt x="0" y="0"/>
                </a:moveTo>
                <a:lnTo>
                  <a:pt x="2213610" y="0"/>
                </a:lnTo>
              </a:path>
            </a:pathLst>
          </a:custGeom>
          <a:ln w="17525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36694" y="4665726"/>
            <a:ext cx="480568" cy="42773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297939" y="5092953"/>
            <a:ext cx="3123946" cy="42748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74445" y="5519673"/>
            <a:ext cx="4190111" cy="42748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614159" y="4133088"/>
            <a:ext cx="4465320" cy="2062480"/>
          </a:xfrm>
          <a:custGeom>
            <a:avLst/>
            <a:gdLst/>
            <a:ahLst/>
            <a:cxnLst/>
            <a:rect l="l" t="t" r="r" b="b"/>
            <a:pathLst>
              <a:path w="4465320" h="2062479">
                <a:moveTo>
                  <a:pt x="0" y="2061972"/>
                </a:moveTo>
                <a:lnTo>
                  <a:pt x="4465320" y="2061972"/>
                </a:lnTo>
                <a:lnTo>
                  <a:pt x="4465320" y="0"/>
                </a:lnTo>
                <a:lnTo>
                  <a:pt x="0" y="0"/>
                </a:lnTo>
                <a:lnTo>
                  <a:pt x="0" y="2061972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180323" y="4179061"/>
            <a:ext cx="1482852" cy="4879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739381" y="4666996"/>
            <a:ext cx="4444364" cy="48768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802628" y="5154676"/>
            <a:ext cx="1546859" cy="48768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194802" y="5154676"/>
            <a:ext cx="2526283" cy="48768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194293" y="5600230"/>
            <a:ext cx="2357755" cy="0"/>
          </a:xfrm>
          <a:custGeom>
            <a:avLst/>
            <a:gdLst/>
            <a:ahLst/>
            <a:cxnLst/>
            <a:rect l="l" t="t" r="r" b="b"/>
            <a:pathLst>
              <a:path w="2357754">
                <a:moveTo>
                  <a:pt x="0" y="0"/>
                </a:moveTo>
                <a:lnTo>
                  <a:pt x="2357628" y="0"/>
                </a:lnTo>
              </a:path>
            </a:pathLst>
          </a:custGeom>
          <a:ln w="20573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552683" y="5154676"/>
            <a:ext cx="549655" cy="48768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528814" y="5642355"/>
            <a:ext cx="2791841" cy="48768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08659" y="2316479"/>
            <a:ext cx="1699260" cy="584835"/>
          </a:xfrm>
          <a:custGeom>
            <a:avLst/>
            <a:gdLst/>
            <a:ahLst/>
            <a:cxnLst/>
            <a:rect l="l" t="t" r="r" b="b"/>
            <a:pathLst>
              <a:path w="1699260" h="584835">
                <a:moveTo>
                  <a:pt x="0" y="584453"/>
                </a:moveTo>
                <a:lnTo>
                  <a:pt x="1699260" y="584453"/>
                </a:lnTo>
                <a:lnTo>
                  <a:pt x="1699260" y="0"/>
                </a:lnTo>
                <a:lnTo>
                  <a:pt x="0" y="0"/>
                </a:lnTo>
                <a:lnTo>
                  <a:pt x="0" y="584453"/>
                </a:lnTo>
                <a:close/>
              </a:path>
            </a:pathLst>
          </a:custGeom>
          <a:solidFill>
            <a:srgbClr val="FF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153667" y="2362454"/>
            <a:ext cx="1078318" cy="48767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918460" y="2316479"/>
            <a:ext cx="1699260" cy="584835"/>
          </a:xfrm>
          <a:custGeom>
            <a:avLst/>
            <a:gdLst/>
            <a:ahLst/>
            <a:cxnLst/>
            <a:rect l="l" t="t" r="r" b="b"/>
            <a:pathLst>
              <a:path w="1699260" h="584835">
                <a:moveTo>
                  <a:pt x="0" y="584453"/>
                </a:moveTo>
                <a:lnTo>
                  <a:pt x="1699260" y="584453"/>
                </a:lnTo>
                <a:lnTo>
                  <a:pt x="1699260" y="0"/>
                </a:lnTo>
                <a:lnTo>
                  <a:pt x="0" y="0"/>
                </a:lnTo>
                <a:lnTo>
                  <a:pt x="0" y="584453"/>
                </a:lnTo>
                <a:close/>
              </a:path>
            </a:pathLst>
          </a:custGeom>
          <a:solidFill>
            <a:srgbClr val="FF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271520" y="2362454"/>
            <a:ext cx="1242060" cy="48767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021579" y="2316479"/>
            <a:ext cx="1699260" cy="584835"/>
          </a:xfrm>
          <a:custGeom>
            <a:avLst/>
            <a:gdLst/>
            <a:ahLst/>
            <a:cxnLst/>
            <a:rect l="l" t="t" r="r" b="b"/>
            <a:pathLst>
              <a:path w="1699259" h="584835">
                <a:moveTo>
                  <a:pt x="0" y="584453"/>
                </a:moveTo>
                <a:lnTo>
                  <a:pt x="1699260" y="584453"/>
                </a:lnTo>
                <a:lnTo>
                  <a:pt x="1699260" y="0"/>
                </a:lnTo>
                <a:lnTo>
                  <a:pt x="0" y="0"/>
                </a:lnTo>
                <a:lnTo>
                  <a:pt x="0" y="584453"/>
                </a:lnTo>
                <a:close/>
              </a:path>
            </a:pathLst>
          </a:custGeom>
          <a:solidFill>
            <a:srgbClr val="FF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257546" y="2362454"/>
            <a:ext cx="1473073" cy="48767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231380" y="2316479"/>
            <a:ext cx="1699260" cy="584835"/>
          </a:xfrm>
          <a:custGeom>
            <a:avLst/>
            <a:gdLst/>
            <a:ahLst/>
            <a:cxnLst/>
            <a:rect l="l" t="t" r="r" b="b"/>
            <a:pathLst>
              <a:path w="1699259" h="584835">
                <a:moveTo>
                  <a:pt x="0" y="584453"/>
                </a:moveTo>
                <a:lnTo>
                  <a:pt x="1699260" y="584453"/>
                </a:lnTo>
                <a:lnTo>
                  <a:pt x="1699260" y="0"/>
                </a:lnTo>
                <a:lnTo>
                  <a:pt x="0" y="0"/>
                </a:lnTo>
                <a:lnTo>
                  <a:pt x="0" y="584453"/>
                </a:lnTo>
                <a:close/>
              </a:path>
            </a:pathLst>
          </a:custGeom>
          <a:solidFill>
            <a:srgbClr val="FF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566406" y="2362454"/>
            <a:ext cx="1288033" cy="487679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9380219" y="2316479"/>
            <a:ext cx="1699260" cy="584835"/>
          </a:xfrm>
          <a:custGeom>
            <a:avLst/>
            <a:gdLst/>
            <a:ahLst/>
            <a:cxnLst/>
            <a:rect l="l" t="t" r="r" b="b"/>
            <a:pathLst>
              <a:path w="1699259" h="584835">
                <a:moveTo>
                  <a:pt x="0" y="584453"/>
                </a:moveTo>
                <a:lnTo>
                  <a:pt x="1699260" y="584453"/>
                </a:lnTo>
                <a:lnTo>
                  <a:pt x="1699260" y="0"/>
                </a:lnTo>
                <a:lnTo>
                  <a:pt x="0" y="0"/>
                </a:lnTo>
                <a:lnTo>
                  <a:pt x="0" y="584453"/>
                </a:lnTo>
                <a:close/>
              </a:path>
            </a:pathLst>
          </a:custGeom>
          <a:solidFill>
            <a:srgbClr val="FF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9840468" y="2362454"/>
            <a:ext cx="1040383" cy="48767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021579" y="3240023"/>
            <a:ext cx="1699260" cy="584835"/>
          </a:xfrm>
          <a:custGeom>
            <a:avLst/>
            <a:gdLst/>
            <a:ahLst/>
            <a:cxnLst/>
            <a:rect l="l" t="t" r="r" b="b"/>
            <a:pathLst>
              <a:path w="1699259" h="584835">
                <a:moveTo>
                  <a:pt x="0" y="584453"/>
                </a:moveTo>
                <a:lnTo>
                  <a:pt x="1699260" y="584453"/>
                </a:lnTo>
                <a:lnTo>
                  <a:pt x="1699260" y="0"/>
                </a:lnTo>
                <a:lnTo>
                  <a:pt x="0" y="0"/>
                </a:lnTo>
                <a:lnTo>
                  <a:pt x="0" y="584453"/>
                </a:lnTo>
                <a:close/>
              </a:path>
            </a:pathLst>
          </a:custGeom>
          <a:solidFill>
            <a:srgbClr val="FF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469382" y="3285997"/>
            <a:ext cx="1072895" cy="487679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0886" y="243840"/>
            <a:ext cx="11725275" cy="6377940"/>
          </a:xfrm>
          <a:custGeom>
            <a:avLst/>
            <a:gdLst/>
            <a:ahLst/>
            <a:cxnLst/>
            <a:rect l="l" t="t" r="r" b="b"/>
            <a:pathLst>
              <a:path w="11725275" h="6377940">
                <a:moveTo>
                  <a:pt x="0" y="6377939"/>
                </a:moveTo>
                <a:lnTo>
                  <a:pt x="11724894" y="6377939"/>
                </a:lnTo>
                <a:lnTo>
                  <a:pt x="11724894" y="0"/>
                </a:lnTo>
                <a:lnTo>
                  <a:pt x="0" y="0"/>
                </a:lnTo>
                <a:lnTo>
                  <a:pt x="0" y="6377939"/>
                </a:lnTo>
                <a:close/>
              </a:path>
            </a:pathLst>
          </a:custGeom>
          <a:solidFill>
            <a:srgbClr val="00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57022" y="857758"/>
            <a:ext cx="8554085" cy="5219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27911" y="1675129"/>
            <a:ext cx="10097516" cy="48793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897373" y="2162555"/>
            <a:ext cx="2885439" cy="48793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63930" y="4827270"/>
            <a:ext cx="1700530" cy="584835"/>
          </a:xfrm>
          <a:custGeom>
            <a:avLst/>
            <a:gdLst/>
            <a:ahLst/>
            <a:cxnLst/>
            <a:rect l="l" t="t" r="r" b="b"/>
            <a:pathLst>
              <a:path w="1700530" h="584835">
                <a:moveTo>
                  <a:pt x="0" y="584453"/>
                </a:moveTo>
                <a:lnTo>
                  <a:pt x="1700022" y="584453"/>
                </a:lnTo>
                <a:lnTo>
                  <a:pt x="1700022" y="0"/>
                </a:lnTo>
                <a:lnTo>
                  <a:pt x="0" y="0"/>
                </a:lnTo>
                <a:lnTo>
                  <a:pt x="0" y="584453"/>
                </a:lnTo>
                <a:close/>
              </a:path>
            </a:pathLst>
          </a:custGeom>
          <a:solidFill>
            <a:srgbClr val="FF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09700" y="4873244"/>
            <a:ext cx="1077976" cy="48768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173729" y="4827270"/>
            <a:ext cx="1700530" cy="584835"/>
          </a:xfrm>
          <a:custGeom>
            <a:avLst/>
            <a:gdLst/>
            <a:ahLst/>
            <a:cxnLst/>
            <a:rect l="l" t="t" r="r" b="b"/>
            <a:pathLst>
              <a:path w="1700529" h="584835">
                <a:moveTo>
                  <a:pt x="0" y="584453"/>
                </a:moveTo>
                <a:lnTo>
                  <a:pt x="1700021" y="584453"/>
                </a:lnTo>
                <a:lnTo>
                  <a:pt x="1700021" y="0"/>
                </a:lnTo>
                <a:lnTo>
                  <a:pt x="0" y="0"/>
                </a:lnTo>
                <a:lnTo>
                  <a:pt x="0" y="584453"/>
                </a:lnTo>
                <a:close/>
              </a:path>
            </a:pathLst>
          </a:custGeom>
          <a:solidFill>
            <a:srgbClr val="FF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527552" y="4873244"/>
            <a:ext cx="1242060" cy="48768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276850" y="4827270"/>
            <a:ext cx="1700530" cy="584835"/>
          </a:xfrm>
          <a:custGeom>
            <a:avLst/>
            <a:gdLst/>
            <a:ahLst/>
            <a:cxnLst/>
            <a:rect l="l" t="t" r="r" b="b"/>
            <a:pathLst>
              <a:path w="1700529" h="584835">
                <a:moveTo>
                  <a:pt x="0" y="584453"/>
                </a:moveTo>
                <a:lnTo>
                  <a:pt x="1700022" y="584453"/>
                </a:lnTo>
                <a:lnTo>
                  <a:pt x="1700022" y="0"/>
                </a:lnTo>
                <a:lnTo>
                  <a:pt x="0" y="0"/>
                </a:lnTo>
                <a:lnTo>
                  <a:pt x="0" y="584453"/>
                </a:lnTo>
                <a:close/>
              </a:path>
            </a:pathLst>
          </a:custGeom>
          <a:solidFill>
            <a:srgbClr val="FF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513323" y="4873244"/>
            <a:ext cx="1473453" cy="4876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486650" y="4827270"/>
            <a:ext cx="1700530" cy="584835"/>
          </a:xfrm>
          <a:custGeom>
            <a:avLst/>
            <a:gdLst/>
            <a:ahLst/>
            <a:cxnLst/>
            <a:rect l="l" t="t" r="r" b="b"/>
            <a:pathLst>
              <a:path w="1700529" h="584835">
                <a:moveTo>
                  <a:pt x="0" y="584453"/>
                </a:moveTo>
                <a:lnTo>
                  <a:pt x="1700022" y="584453"/>
                </a:lnTo>
                <a:lnTo>
                  <a:pt x="1700022" y="0"/>
                </a:lnTo>
                <a:lnTo>
                  <a:pt x="0" y="0"/>
                </a:lnTo>
                <a:lnTo>
                  <a:pt x="0" y="584453"/>
                </a:lnTo>
                <a:close/>
              </a:path>
            </a:pathLst>
          </a:custGeom>
          <a:solidFill>
            <a:srgbClr val="FF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822438" y="4873244"/>
            <a:ext cx="1287779" cy="48768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635490" y="4827270"/>
            <a:ext cx="1700530" cy="584835"/>
          </a:xfrm>
          <a:custGeom>
            <a:avLst/>
            <a:gdLst/>
            <a:ahLst/>
            <a:cxnLst/>
            <a:rect l="l" t="t" r="r" b="b"/>
            <a:pathLst>
              <a:path w="1700529" h="584835">
                <a:moveTo>
                  <a:pt x="0" y="584453"/>
                </a:moveTo>
                <a:lnTo>
                  <a:pt x="1700022" y="584453"/>
                </a:lnTo>
                <a:lnTo>
                  <a:pt x="1700022" y="0"/>
                </a:lnTo>
                <a:lnTo>
                  <a:pt x="0" y="0"/>
                </a:lnTo>
                <a:lnTo>
                  <a:pt x="0" y="584453"/>
                </a:lnTo>
                <a:close/>
              </a:path>
            </a:pathLst>
          </a:custGeom>
          <a:solidFill>
            <a:srgbClr val="FF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096500" y="4873244"/>
            <a:ext cx="1040383" cy="48768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276850" y="5750052"/>
            <a:ext cx="1700530" cy="585470"/>
          </a:xfrm>
          <a:custGeom>
            <a:avLst/>
            <a:gdLst/>
            <a:ahLst/>
            <a:cxnLst/>
            <a:rect l="l" t="t" r="r" b="b"/>
            <a:pathLst>
              <a:path w="1700529" h="585470">
                <a:moveTo>
                  <a:pt x="0" y="585216"/>
                </a:moveTo>
                <a:lnTo>
                  <a:pt x="1700022" y="585216"/>
                </a:lnTo>
                <a:lnTo>
                  <a:pt x="1700022" y="0"/>
                </a:lnTo>
                <a:lnTo>
                  <a:pt x="0" y="0"/>
                </a:lnTo>
                <a:lnTo>
                  <a:pt x="0" y="585216"/>
                </a:lnTo>
                <a:close/>
              </a:path>
            </a:pathLst>
          </a:custGeom>
          <a:solidFill>
            <a:srgbClr val="FF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725159" y="5796788"/>
            <a:ext cx="1073238" cy="48768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62200" y="1295400"/>
            <a:ext cx="8720835" cy="4075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46400" marR="5080" indent="-2934335" algn="ctr">
              <a:lnSpc>
                <a:spcPct val="100000"/>
              </a:lnSpc>
              <a:spcBef>
                <a:spcPts val="100"/>
              </a:spcBef>
            </a:pPr>
            <a:r>
              <a:rPr sz="8800" dirty="0"/>
              <a:t>LEARNING OUR READING  WORDS!</a:t>
            </a:r>
          </a:p>
        </p:txBody>
      </p:sp>
      <p:sp>
        <p:nvSpPr>
          <p:cNvPr id="3" name="object 3"/>
          <p:cNvSpPr/>
          <p:nvPr/>
        </p:nvSpPr>
        <p:spPr>
          <a:xfrm>
            <a:off x="713231" y="3859529"/>
            <a:ext cx="4129278" cy="266014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0886" y="243840"/>
            <a:ext cx="11725275" cy="6377940"/>
          </a:xfrm>
          <a:custGeom>
            <a:avLst/>
            <a:gdLst/>
            <a:ahLst/>
            <a:cxnLst/>
            <a:rect l="l" t="t" r="r" b="b"/>
            <a:pathLst>
              <a:path w="11725275" h="6377940">
                <a:moveTo>
                  <a:pt x="0" y="6377939"/>
                </a:moveTo>
                <a:lnTo>
                  <a:pt x="11724894" y="6377939"/>
                </a:lnTo>
                <a:lnTo>
                  <a:pt x="11724894" y="0"/>
                </a:lnTo>
                <a:lnTo>
                  <a:pt x="0" y="0"/>
                </a:lnTo>
                <a:lnTo>
                  <a:pt x="0" y="6377939"/>
                </a:lnTo>
                <a:close/>
              </a:path>
            </a:pathLst>
          </a:custGeom>
          <a:solidFill>
            <a:srgbClr val="00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90422" y="1185672"/>
            <a:ext cx="1700530" cy="585470"/>
          </a:xfrm>
          <a:custGeom>
            <a:avLst/>
            <a:gdLst/>
            <a:ahLst/>
            <a:cxnLst/>
            <a:rect l="l" t="t" r="r" b="b"/>
            <a:pathLst>
              <a:path w="1700530" h="585469">
                <a:moveTo>
                  <a:pt x="0" y="585215"/>
                </a:moveTo>
                <a:lnTo>
                  <a:pt x="1700022" y="585215"/>
                </a:lnTo>
                <a:lnTo>
                  <a:pt x="1700022" y="0"/>
                </a:lnTo>
                <a:lnTo>
                  <a:pt x="0" y="0"/>
                </a:lnTo>
                <a:lnTo>
                  <a:pt x="0" y="585215"/>
                </a:lnTo>
                <a:close/>
              </a:path>
            </a:pathLst>
          </a:custGeom>
          <a:solidFill>
            <a:srgbClr val="FF66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39417" y="1231900"/>
            <a:ext cx="1169924" cy="4876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300221" y="1185672"/>
            <a:ext cx="1700530" cy="585470"/>
          </a:xfrm>
          <a:custGeom>
            <a:avLst/>
            <a:gdLst/>
            <a:ahLst/>
            <a:cxnLst/>
            <a:rect l="l" t="t" r="r" b="b"/>
            <a:pathLst>
              <a:path w="1700529" h="585469">
                <a:moveTo>
                  <a:pt x="0" y="585215"/>
                </a:moveTo>
                <a:lnTo>
                  <a:pt x="1700022" y="585215"/>
                </a:lnTo>
                <a:lnTo>
                  <a:pt x="1700022" y="0"/>
                </a:lnTo>
                <a:lnTo>
                  <a:pt x="0" y="0"/>
                </a:lnTo>
                <a:lnTo>
                  <a:pt x="0" y="585215"/>
                </a:lnTo>
                <a:close/>
              </a:path>
            </a:pathLst>
          </a:custGeom>
          <a:solidFill>
            <a:srgbClr val="FF66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771391" y="1231900"/>
            <a:ext cx="947737" cy="4876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426202" y="406908"/>
            <a:ext cx="1700530" cy="1076960"/>
          </a:xfrm>
          <a:custGeom>
            <a:avLst/>
            <a:gdLst/>
            <a:ahLst/>
            <a:cxnLst/>
            <a:rect l="l" t="t" r="r" b="b"/>
            <a:pathLst>
              <a:path w="1700529" h="1076960">
                <a:moveTo>
                  <a:pt x="0" y="1076706"/>
                </a:moveTo>
                <a:lnTo>
                  <a:pt x="1700022" y="1076706"/>
                </a:lnTo>
                <a:lnTo>
                  <a:pt x="1700022" y="0"/>
                </a:lnTo>
                <a:lnTo>
                  <a:pt x="0" y="0"/>
                </a:lnTo>
                <a:lnTo>
                  <a:pt x="0" y="1076706"/>
                </a:lnTo>
                <a:close/>
              </a:path>
            </a:pathLst>
          </a:custGeom>
          <a:solidFill>
            <a:srgbClr val="FF66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932423" y="452373"/>
            <a:ext cx="402336" cy="48793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133591" y="452373"/>
            <a:ext cx="553212" cy="48793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502400" y="452373"/>
            <a:ext cx="237744" cy="48793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556758" y="940308"/>
            <a:ext cx="1645919" cy="4876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613142" y="1185672"/>
            <a:ext cx="1780539" cy="585470"/>
          </a:xfrm>
          <a:custGeom>
            <a:avLst/>
            <a:gdLst/>
            <a:ahLst/>
            <a:cxnLst/>
            <a:rect l="l" t="t" r="r" b="b"/>
            <a:pathLst>
              <a:path w="1780540" h="585469">
                <a:moveTo>
                  <a:pt x="0" y="585215"/>
                </a:moveTo>
                <a:lnTo>
                  <a:pt x="1780031" y="585215"/>
                </a:lnTo>
                <a:lnTo>
                  <a:pt x="1780031" y="0"/>
                </a:lnTo>
                <a:lnTo>
                  <a:pt x="0" y="0"/>
                </a:lnTo>
                <a:lnTo>
                  <a:pt x="0" y="585215"/>
                </a:lnTo>
                <a:close/>
              </a:path>
            </a:pathLst>
          </a:custGeom>
          <a:solidFill>
            <a:srgbClr val="FF66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706106" y="1231900"/>
            <a:ext cx="1772411" cy="48767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761981" y="1185672"/>
            <a:ext cx="1700530" cy="585470"/>
          </a:xfrm>
          <a:custGeom>
            <a:avLst/>
            <a:gdLst/>
            <a:ahLst/>
            <a:cxnLst/>
            <a:rect l="l" t="t" r="r" b="b"/>
            <a:pathLst>
              <a:path w="1700529" h="585469">
                <a:moveTo>
                  <a:pt x="0" y="585215"/>
                </a:moveTo>
                <a:lnTo>
                  <a:pt x="1700022" y="585215"/>
                </a:lnTo>
                <a:lnTo>
                  <a:pt x="1700022" y="0"/>
                </a:lnTo>
                <a:lnTo>
                  <a:pt x="0" y="0"/>
                </a:lnTo>
                <a:lnTo>
                  <a:pt x="0" y="585215"/>
                </a:lnTo>
                <a:close/>
              </a:path>
            </a:pathLst>
          </a:custGeom>
          <a:solidFill>
            <a:srgbClr val="FF66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187685" y="1231900"/>
            <a:ext cx="1020775" cy="48767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737360" y="406908"/>
            <a:ext cx="1700530" cy="584835"/>
          </a:xfrm>
          <a:custGeom>
            <a:avLst/>
            <a:gdLst/>
            <a:ahLst/>
            <a:cxnLst/>
            <a:rect l="l" t="t" r="r" b="b"/>
            <a:pathLst>
              <a:path w="1700529" h="584835">
                <a:moveTo>
                  <a:pt x="0" y="584453"/>
                </a:moveTo>
                <a:lnTo>
                  <a:pt x="1700022" y="584453"/>
                </a:lnTo>
                <a:lnTo>
                  <a:pt x="1700022" y="0"/>
                </a:lnTo>
                <a:lnTo>
                  <a:pt x="0" y="0"/>
                </a:lnTo>
                <a:lnTo>
                  <a:pt x="0" y="584453"/>
                </a:lnTo>
                <a:close/>
              </a:path>
            </a:pathLst>
          </a:custGeom>
          <a:solidFill>
            <a:srgbClr val="FF66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300732" y="452373"/>
            <a:ext cx="717232" cy="48793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747759" y="406908"/>
            <a:ext cx="1699260" cy="584835"/>
          </a:xfrm>
          <a:custGeom>
            <a:avLst/>
            <a:gdLst/>
            <a:ahLst/>
            <a:cxnLst/>
            <a:rect l="l" t="t" r="r" b="b"/>
            <a:pathLst>
              <a:path w="1699259" h="584835">
                <a:moveTo>
                  <a:pt x="0" y="584453"/>
                </a:moveTo>
                <a:lnTo>
                  <a:pt x="1699259" y="584453"/>
                </a:lnTo>
                <a:lnTo>
                  <a:pt x="1699259" y="0"/>
                </a:lnTo>
                <a:lnTo>
                  <a:pt x="0" y="0"/>
                </a:lnTo>
                <a:lnTo>
                  <a:pt x="0" y="584453"/>
                </a:lnTo>
                <a:close/>
              </a:path>
            </a:pathLst>
          </a:custGeom>
          <a:solidFill>
            <a:srgbClr val="FF66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921495" y="452373"/>
            <a:ext cx="1546986" cy="48793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835390" y="4289297"/>
            <a:ext cx="2626613" cy="181203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835390" y="2090927"/>
            <a:ext cx="2739390" cy="187833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927091" y="2543555"/>
            <a:ext cx="2410967" cy="174574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81990" y="2543555"/>
            <a:ext cx="1695450" cy="202844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779776" y="2909316"/>
            <a:ext cx="1744979" cy="1662683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529333" y="4727447"/>
            <a:ext cx="2959607" cy="1762506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440679" y="4428744"/>
            <a:ext cx="2260854" cy="206121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0886" y="243840"/>
            <a:ext cx="11725275" cy="6377940"/>
          </a:xfrm>
          <a:custGeom>
            <a:avLst/>
            <a:gdLst/>
            <a:ahLst/>
            <a:cxnLst/>
            <a:rect l="l" t="t" r="r" b="b"/>
            <a:pathLst>
              <a:path w="11725275" h="6377940">
                <a:moveTo>
                  <a:pt x="0" y="6377939"/>
                </a:moveTo>
                <a:lnTo>
                  <a:pt x="11724894" y="6377939"/>
                </a:lnTo>
                <a:lnTo>
                  <a:pt x="11724894" y="0"/>
                </a:lnTo>
                <a:lnTo>
                  <a:pt x="0" y="0"/>
                </a:lnTo>
                <a:lnTo>
                  <a:pt x="0" y="6377939"/>
                </a:lnTo>
                <a:close/>
              </a:path>
            </a:pathLst>
          </a:custGeom>
          <a:solidFill>
            <a:srgbClr val="00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25552" y="240791"/>
            <a:ext cx="8468868" cy="637717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09446" y="418459"/>
            <a:ext cx="4015104" cy="4080510"/>
          </a:xfrm>
          <a:custGeom>
            <a:avLst/>
            <a:gdLst/>
            <a:ahLst/>
            <a:cxnLst/>
            <a:rect l="l" t="t" r="r" b="b"/>
            <a:pathLst>
              <a:path w="4015104" h="4080510">
                <a:moveTo>
                  <a:pt x="2023832" y="0"/>
                </a:moveTo>
                <a:lnTo>
                  <a:pt x="1976810" y="189"/>
                </a:lnTo>
                <a:lnTo>
                  <a:pt x="1929862" y="1372"/>
                </a:lnTo>
                <a:lnTo>
                  <a:pt x="1883008" y="3544"/>
                </a:lnTo>
                <a:lnTo>
                  <a:pt x="1836268" y="6699"/>
                </a:lnTo>
                <a:lnTo>
                  <a:pt x="1789661" y="10834"/>
                </a:lnTo>
                <a:lnTo>
                  <a:pt x="1743207" y="15943"/>
                </a:lnTo>
                <a:lnTo>
                  <a:pt x="1696924" y="22021"/>
                </a:lnTo>
                <a:lnTo>
                  <a:pt x="1650834" y="29063"/>
                </a:lnTo>
                <a:lnTo>
                  <a:pt x="1604955" y="37065"/>
                </a:lnTo>
                <a:lnTo>
                  <a:pt x="1559307" y="46021"/>
                </a:lnTo>
                <a:lnTo>
                  <a:pt x="1513910" y="55926"/>
                </a:lnTo>
                <a:lnTo>
                  <a:pt x="1468783" y="66776"/>
                </a:lnTo>
                <a:lnTo>
                  <a:pt x="1423946" y="78565"/>
                </a:lnTo>
                <a:lnTo>
                  <a:pt x="1379418" y="91289"/>
                </a:lnTo>
                <a:lnTo>
                  <a:pt x="1335219" y="104942"/>
                </a:lnTo>
                <a:lnTo>
                  <a:pt x="1291369" y="119521"/>
                </a:lnTo>
                <a:lnTo>
                  <a:pt x="1247886" y="135019"/>
                </a:lnTo>
                <a:lnTo>
                  <a:pt x="1204792" y="151432"/>
                </a:lnTo>
                <a:lnTo>
                  <a:pt x="1162104" y="168755"/>
                </a:lnTo>
                <a:lnTo>
                  <a:pt x="1119844" y="186983"/>
                </a:lnTo>
                <a:lnTo>
                  <a:pt x="1078030" y="206111"/>
                </a:lnTo>
                <a:lnTo>
                  <a:pt x="1036682" y="226135"/>
                </a:lnTo>
                <a:lnTo>
                  <a:pt x="995819" y="247049"/>
                </a:lnTo>
                <a:lnTo>
                  <a:pt x="955462" y="268848"/>
                </a:lnTo>
                <a:lnTo>
                  <a:pt x="915630" y="291527"/>
                </a:lnTo>
                <a:lnTo>
                  <a:pt x="876342" y="315082"/>
                </a:lnTo>
                <a:lnTo>
                  <a:pt x="837618" y="339507"/>
                </a:lnTo>
                <a:lnTo>
                  <a:pt x="799477" y="364798"/>
                </a:lnTo>
                <a:lnTo>
                  <a:pt x="761940" y="390950"/>
                </a:lnTo>
                <a:lnTo>
                  <a:pt x="725025" y="417957"/>
                </a:lnTo>
                <a:lnTo>
                  <a:pt x="688752" y="445816"/>
                </a:lnTo>
                <a:lnTo>
                  <a:pt x="653142" y="474520"/>
                </a:lnTo>
                <a:lnTo>
                  <a:pt x="618213" y="504065"/>
                </a:lnTo>
                <a:lnTo>
                  <a:pt x="583985" y="534446"/>
                </a:lnTo>
                <a:lnTo>
                  <a:pt x="550477" y="565658"/>
                </a:lnTo>
                <a:lnTo>
                  <a:pt x="517710" y="597697"/>
                </a:lnTo>
                <a:lnTo>
                  <a:pt x="485703" y="630556"/>
                </a:lnTo>
                <a:lnTo>
                  <a:pt x="454475" y="664232"/>
                </a:lnTo>
                <a:lnTo>
                  <a:pt x="424046" y="698720"/>
                </a:lnTo>
                <a:lnTo>
                  <a:pt x="394435" y="734013"/>
                </a:lnTo>
                <a:lnTo>
                  <a:pt x="365663" y="770109"/>
                </a:lnTo>
                <a:lnTo>
                  <a:pt x="337748" y="807000"/>
                </a:lnTo>
                <a:lnTo>
                  <a:pt x="310711" y="844684"/>
                </a:lnTo>
                <a:lnTo>
                  <a:pt x="284570" y="883154"/>
                </a:lnTo>
                <a:lnTo>
                  <a:pt x="259346" y="922406"/>
                </a:lnTo>
                <a:lnTo>
                  <a:pt x="234461" y="963454"/>
                </a:lnTo>
                <a:lnTo>
                  <a:pt x="210867" y="1004826"/>
                </a:lnTo>
                <a:lnTo>
                  <a:pt x="188559" y="1046501"/>
                </a:lnTo>
                <a:lnTo>
                  <a:pt x="167530" y="1088460"/>
                </a:lnTo>
                <a:lnTo>
                  <a:pt x="147775" y="1130684"/>
                </a:lnTo>
                <a:lnTo>
                  <a:pt x="129287" y="1173153"/>
                </a:lnTo>
                <a:lnTo>
                  <a:pt x="112060" y="1215849"/>
                </a:lnTo>
                <a:lnTo>
                  <a:pt x="96089" y="1258751"/>
                </a:lnTo>
                <a:lnTo>
                  <a:pt x="81368" y="1301841"/>
                </a:lnTo>
                <a:lnTo>
                  <a:pt x="67890" y="1345099"/>
                </a:lnTo>
                <a:lnTo>
                  <a:pt x="55650" y="1388505"/>
                </a:lnTo>
                <a:lnTo>
                  <a:pt x="44641" y="1432040"/>
                </a:lnTo>
                <a:lnTo>
                  <a:pt x="34859" y="1475685"/>
                </a:lnTo>
                <a:lnTo>
                  <a:pt x="26295" y="1519420"/>
                </a:lnTo>
                <a:lnTo>
                  <a:pt x="18946" y="1563226"/>
                </a:lnTo>
                <a:lnTo>
                  <a:pt x="12804" y="1607083"/>
                </a:lnTo>
                <a:lnTo>
                  <a:pt x="7863" y="1650973"/>
                </a:lnTo>
                <a:lnTo>
                  <a:pt x="4119" y="1694875"/>
                </a:lnTo>
                <a:lnTo>
                  <a:pt x="1564" y="1738771"/>
                </a:lnTo>
                <a:lnTo>
                  <a:pt x="193" y="1782640"/>
                </a:lnTo>
                <a:lnTo>
                  <a:pt x="0" y="1826464"/>
                </a:lnTo>
                <a:lnTo>
                  <a:pt x="978" y="1870223"/>
                </a:lnTo>
                <a:lnTo>
                  <a:pt x="3122" y="1913898"/>
                </a:lnTo>
                <a:lnTo>
                  <a:pt x="6426" y="1957469"/>
                </a:lnTo>
                <a:lnTo>
                  <a:pt x="10884" y="2000917"/>
                </a:lnTo>
                <a:lnTo>
                  <a:pt x="16490" y="2044222"/>
                </a:lnTo>
                <a:lnTo>
                  <a:pt x="23238" y="2087365"/>
                </a:lnTo>
                <a:lnTo>
                  <a:pt x="31121" y="2130328"/>
                </a:lnTo>
                <a:lnTo>
                  <a:pt x="40135" y="2173089"/>
                </a:lnTo>
                <a:lnTo>
                  <a:pt x="50272" y="2215630"/>
                </a:lnTo>
                <a:lnTo>
                  <a:pt x="61527" y="2257932"/>
                </a:lnTo>
                <a:lnTo>
                  <a:pt x="73895" y="2299975"/>
                </a:lnTo>
                <a:lnTo>
                  <a:pt x="87368" y="2341740"/>
                </a:lnTo>
                <a:lnTo>
                  <a:pt x="101941" y="2383207"/>
                </a:lnTo>
                <a:lnTo>
                  <a:pt x="117608" y="2424357"/>
                </a:lnTo>
                <a:lnTo>
                  <a:pt x="134364" y="2465170"/>
                </a:lnTo>
                <a:lnTo>
                  <a:pt x="152201" y="2505627"/>
                </a:lnTo>
                <a:lnTo>
                  <a:pt x="171114" y="2545709"/>
                </a:lnTo>
                <a:lnTo>
                  <a:pt x="191098" y="2585397"/>
                </a:lnTo>
                <a:lnTo>
                  <a:pt x="212145" y="2624670"/>
                </a:lnTo>
                <a:lnTo>
                  <a:pt x="234251" y="2663510"/>
                </a:lnTo>
                <a:lnTo>
                  <a:pt x="257409" y="2701897"/>
                </a:lnTo>
                <a:lnTo>
                  <a:pt x="281613" y="2739811"/>
                </a:lnTo>
                <a:lnTo>
                  <a:pt x="306857" y="2777234"/>
                </a:lnTo>
                <a:lnTo>
                  <a:pt x="333136" y="2814146"/>
                </a:lnTo>
                <a:lnTo>
                  <a:pt x="360442" y="2850527"/>
                </a:lnTo>
                <a:lnTo>
                  <a:pt x="388771" y="2886358"/>
                </a:lnTo>
                <a:lnTo>
                  <a:pt x="418116" y="2921620"/>
                </a:lnTo>
                <a:lnTo>
                  <a:pt x="448471" y="2956294"/>
                </a:lnTo>
                <a:lnTo>
                  <a:pt x="479831" y="2990359"/>
                </a:lnTo>
                <a:lnTo>
                  <a:pt x="512189" y="3023797"/>
                </a:lnTo>
                <a:lnTo>
                  <a:pt x="545539" y="3056587"/>
                </a:lnTo>
                <a:lnTo>
                  <a:pt x="579876" y="3088712"/>
                </a:lnTo>
                <a:lnTo>
                  <a:pt x="615193" y="3120151"/>
                </a:lnTo>
                <a:lnTo>
                  <a:pt x="651484" y="3150884"/>
                </a:lnTo>
                <a:lnTo>
                  <a:pt x="688744" y="3180893"/>
                </a:lnTo>
                <a:lnTo>
                  <a:pt x="726966" y="3210159"/>
                </a:lnTo>
                <a:lnTo>
                  <a:pt x="766144" y="3238661"/>
                </a:lnTo>
                <a:lnTo>
                  <a:pt x="806273" y="3266380"/>
                </a:lnTo>
                <a:lnTo>
                  <a:pt x="847347" y="3293297"/>
                </a:lnTo>
                <a:lnTo>
                  <a:pt x="889359" y="3319393"/>
                </a:lnTo>
                <a:lnTo>
                  <a:pt x="932303" y="3344647"/>
                </a:lnTo>
                <a:lnTo>
                  <a:pt x="976174" y="3369042"/>
                </a:lnTo>
                <a:lnTo>
                  <a:pt x="1020965" y="3392556"/>
                </a:lnTo>
                <a:lnTo>
                  <a:pt x="1171079" y="4079880"/>
                </a:lnTo>
                <a:lnTo>
                  <a:pt x="1747659" y="3611377"/>
                </a:lnTo>
                <a:lnTo>
                  <a:pt x="2266755" y="3611377"/>
                </a:lnTo>
                <a:lnTo>
                  <a:pt x="2298232" y="3607570"/>
                </a:lnTo>
                <a:lnTo>
                  <a:pt x="2347083" y="3600547"/>
                </a:lnTo>
                <a:lnTo>
                  <a:pt x="2395646" y="3592450"/>
                </a:lnTo>
                <a:lnTo>
                  <a:pt x="2443900" y="3583290"/>
                </a:lnTo>
                <a:lnTo>
                  <a:pt x="2491825" y="3573075"/>
                </a:lnTo>
                <a:lnTo>
                  <a:pt x="2539401" y="3561814"/>
                </a:lnTo>
                <a:lnTo>
                  <a:pt x="2586606" y="3549518"/>
                </a:lnTo>
                <a:lnTo>
                  <a:pt x="2633422" y="3536194"/>
                </a:lnTo>
                <a:lnTo>
                  <a:pt x="2679827" y="3521852"/>
                </a:lnTo>
                <a:lnTo>
                  <a:pt x="2725800" y="3506502"/>
                </a:lnTo>
                <a:lnTo>
                  <a:pt x="2771323" y="3490152"/>
                </a:lnTo>
                <a:lnTo>
                  <a:pt x="2816374" y="3472811"/>
                </a:lnTo>
                <a:lnTo>
                  <a:pt x="2860932" y="3454490"/>
                </a:lnTo>
                <a:lnTo>
                  <a:pt x="2904979" y="3435197"/>
                </a:lnTo>
                <a:lnTo>
                  <a:pt x="2948492" y="3414940"/>
                </a:lnTo>
                <a:lnTo>
                  <a:pt x="2991452" y="3393731"/>
                </a:lnTo>
                <a:lnTo>
                  <a:pt x="3033839" y="3371577"/>
                </a:lnTo>
                <a:lnTo>
                  <a:pt x="3075632" y="3348487"/>
                </a:lnTo>
                <a:lnTo>
                  <a:pt x="3116810" y="3324472"/>
                </a:lnTo>
                <a:lnTo>
                  <a:pt x="3157354" y="3299540"/>
                </a:lnTo>
                <a:lnTo>
                  <a:pt x="3197243" y="3273701"/>
                </a:lnTo>
                <a:lnTo>
                  <a:pt x="3236457" y="3246963"/>
                </a:lnTo>
                <a:lnTo>
                  <a:pt x="3274975" y="3219335"/>
                </a:lnTo>
                <a:lnTo>
                  <a:pt x="3312776" y="3190828"/>
                </a:lnTo>
                <a:lnTo>
                  <a:pt x="3349841" y="3161450"/>
                </a:lnTo>
                <a:lnTo>
                  <a:pt x="3386150" y="3131210"/>
                </a:lnTo>
                <a:lnTo>
                  <a:pt x="3421681" y="3100118"/>
                </a:lnTo>
                <a:lnTo>
                  <a:pt x="3456415" y="3068182"/>
                </a:lnTo>
                <a:lnTo>
                  <a:pt x="3490330" y="3035413"/>
                </a:lnTo>
                <a:lnTo>
                  <a:pt x="3523407" y="3001818"/>
                </a:lnTo>
                <a:lnTo>
                  <a:pt x="3555626" y="2967408"/>
                </a:lnTo>
                <a:lnTo>
                  <a:pt x="3586966" y="2932192"/>
                </a:lnTo>
                <a:lnTo>
                  <a:pt x="3617406" y="2896178"/>
                </a:lnTo>
                <a:lnTo>
                  <a:pt x="3646926" y="2859376"/>
                </a:lnTo>
                <a:lnTo>
                  <a:pt x="3675506" y="2821795"/>
                </a:lnTo>
                <a:lnTo>
                  <a:pt x="3703126" y="2783444"/>
                </a:lnTo>
                <a:lnTo>
                  <a:pt x="3729765" y="2744333"/>
                </a:lnTo>
                <a:lnTo>
                  <a:pt x="3755402" y="2704470"/>
                </a:lnTo>
                <a:lnTo>
                  <a:pt x="3780288" y="2663422"/>
                </a:lnTo>
                <a:lnTo>
                  <a:pt x="3803881" y="2622051"/>
                </a:lnTo>
                <a:lnTo>
                  <a:pt x="3826190" y="2580376"/>
                </a:lnTo>
                <a:lnTo>
                  <a:pt x="3847219" y="2538417"/>
                </a:lnTo>
                <a:lnTo>
                  <a:pt x="3866974" y="2496193"/>
                </a:lnTo>
                <a:lnTo>
                  <a:pt x="3885462" y="2453723"/>
                </a:lnTo>
                <a:lnTo>
                  <a:pt x="3902688" y="2411028"/>
                </a:lnTo>
                <a:lnTo>
                  <a:pt x="3918659" y="2368125"/>
                </a:lnTo>
                <a:lnTo>
                  <a:pt x="3933381" y="2325036"/>
                </a:lnTo>
                <a:lnTo>
                  <a:pt x="3946858" y="2281778"/>
                </a:lnTo>
                <a:lnTo>
                  <a:pt x="3959099" y="2238372"/>
                </a:lnTo>
                <a:lnTo>
                  <a:pt x="3970107" y="2194837"/>
                </a:lnTo>
                <a:lnTo>
                  <a:pt x="3979890" y="2151192"/>
                </a:lnTo>
                <a:lnTo>
                  <a:pt x="3988453" y="2107457"/>
                </a:lnTo>
                <a:lnTo>
                  <a:pt x="3995803" y="2063651"/>
                </a:lnTo>
                <a:lnTo>
                  <a:pt x="4001945" y="2019793"/>
                </a:lnTo>
                <a:lnTo>
                  <a:pt x="4006885" y="1975904"/>
                </a:lnTo>
                <a:lnTo>
                  <a:pt x="4010630" y="1932002"/>
                </a:lnTo>
                <a:lnTo>
                  <a:pt x="4013185" y="1888106"/>
                </a:lnTo>
                <a:lnTo>
                  <a:pt x="4014556" y="1844237"/>
                </a:lnTo>
                <a:lnTo>
                  <a:pt x="4014749" y="1800413"/>
                </a:lnTo>
                <a:lnTo>
                  <a:pt x="4013771" y="1756654"/>
                </a:lnTo>
                <a:lnTo>
                  <a:pt x="4011626" y="1712979"/>
                </a:lnTo>
                <a:lnTo>
                  <a:pt x="4008322" y="1669408"/>
                </a:lnTo>
                <a:lnTo>
                  <a:pt x="4003864" y="1625960"/>
                </a:lnTo>
                <a:lnTo>
                  <a:pt x="3998259" y="1582655"/>
                </a:lnTo>
                <a:lnTo>
                  <a:pt x="3991511" y="1539511"/>
                </a:lnTo>
                <a:lnTo>
                  <a:pt x="3983627" y="1496549"/>
                </a:lnTo>
                <a:lnTo>
                  <a:pt x="3974614" y="1453787"/>
                </a:lnTo>
                <a:lnTo>
                  <a:pt x="3964477" y="1411246"/>
                </a:lnTo>
                <a:lnTo>
                  <a:pt x="3953221" y="1368944"/>
                </a:lnTo>
                <a:lnTo>
                  <a:pt x="3940854" y="1326901"/>
                </a:lnTo>
                <a:lnTo>
                  <a:pt x="3927381" y="1285137"/>
                </a:lnTo>
                <a:lnTo>
                  <a:pt x="3912808" y="1243670"/>
                </a:lnTo>
                <a:lnTo>
                  <a:pt x="3897140" y="1202520"/>
                </a:lnTo>
                <a:lnTo>
                  <a:pt x="3880385" y="1161707"/>
                </a:lnTo>
                <a:lnTo>
                  <a:pt x="3862548" y="1121249"/>
                </a:lnTo>
                <a:lnTo>
                  <a:pt x="3843634" y="1081167"/>
                </a:lnTo>
                <a:lnTo>
                  <a:pt x="3823651" y="1041480"/>
                </a:lnTo>
                <a:lnTo>
                  <a:pt x="3802603" y="1002206"/>
                </a:lnTo>
                <a:lnTo>
                  <a:pt x="3780497" y="963367"/>
                </a:lnTo>
                <a:lnTo>
                  <a:pt x="3757340" y="924980"/>
                </a:lnTo>
                <a:lnTo>
                  <a:pt x="3733136" y="887065"/>
                </a:lnTo>
                <a:lnTo>
                  <a:pt x="3707891" y="849642"/>
                </a:lnTo>
                <a:lnTo>
                  <a:pt x="3681613" y="812731"/>
                </a:lnTo>
                <a:lnTo>
                  <a:pt x="3654306" y="776349"/>
                </a:lnTo>
                <a:lnTo>
                  <a:pt x="3625978" y="740518"/>
                </a:lnTo>
                <a:lnTo>
                  <a:pt x="3596632" y="705256"/>
                </a:lnTo>
                <a:lnTo>
                  <a:pt x="3566277" y="670583"/>
                </a:lnTo>
                <a:lnTo>
                  <a:pt x="3534918" y="636518"/>
                </a:lnTo>
                <a:lnTo>
                  <a:pt x="3502560" y="603080"/>
                </a:lnTo>
                <a:lnTo>
                  <a:pt x="3469209" y="570289"/>
                </a:lnTo>
                <a:lnTo>
                  <a:pt x="3434873" y="538165"/>
                </a:lnTo>
                <a:lnTo>
                  <a:pt x="3399556" y="506726"/>
                </a:lnTo>
                <a:lnTo>
                  <a:pt x="3363265" y="475992"/>
                </a:lnTo>
                <a:lnTo>
                  <a:pt x="3326005" y="445983"/>
                </a:lnTo>
                <a:lnTo>
                  <a:pt x="3287783" y="416718"/>
                </a:lnTo>
                <a:lnTo>
                  <a:pt x="3248604" y="388216"/>
                </a:lnTo>
                <a:lnTo>
                  <a:pt x="3208475" y="360497"/>
                </a:lnTo>
                <a:lnTo>
                  <a:pt x="3167402" y="333580"/>
                </a:lnTo>
                <a:lnTo>
                  <a:pt x="3125390" y="307484"/>
                </a:lnTo>
                <a:lnTo>
                  <a:pt x="3082446" y="282229"/>
                </a:lnTo>
                <a:lnTo>
                  <a:pt x="3038575" y="257835"/>
                </a:lnTo>
                <a:lnTo>
                  <a:pt x="2993783" y="234320"/>
                </a:lnTo>
                <a:lnTo>
                  <a:pt x="2949724" y="212501"/>
                </a:lnTo>
                <a:lnTo>
                  <a:pt x="2905328" y="191780"/>
                </a:lnTo>
                <a:lnTo>
                  <a:pt x="2860614" y="172150"/>
                </a:lnTo>
                <a:lnTo>
                  <a:pt x="2815603" y="153608"/>
                </a:lnTo>
                <a:lnTo>
                  <a:pt x="2770314" y="136149"/>
                </a:lnTo>
                <a:lnTo>
                  <a:pt x="2724766" y="119767"/>
                </a:lnTo>
                <a:lnTo>
                  <a:pt x="2678978" y="104458"/>
                </a:lnTo>
                <a:lnTo>
                  <a:pt x="2632972" y="90217"/>
                </a:lnTo>
                <a:lnTo>
                  <a:pt x="2586766" y="77038"/>
                </a:lnTo>
                <a:lnTo>
                  <a:pt x="2540379" y="64918"/>
                </a:lnTo>
                <a:lnTo>
                  <a:pt x="2493832" y="53850"/>
                </a:lnTo>
                <a:lnTo>
                  <a:pt x="2447144" y="43830"/>
                </a:lnTo>
                <a:lnTo>
                  <a:pt x="2400334" y="34853"/>
                </a:lnTo>
                <a:lnTo>
                  <a:pt x="2353422" y="26915"/>
                </a:lnTo>
                <a:lnTo>
                  <a:pt x="2306428" y="20010"/>
                </a:lnTo>
                <a:lnTo>
                  <a:pt x="2259371" y="14133"/>
                </a:lnTo>
                <a:lnTo>
                  <a:pt x="2212271" y="9279"/>
                </a:lnTo>
                <a:lnTo>
                  <a:pt x="2165148" y="5444"/>
                </a:lnTo>
                <a:lnTo>
                  <a:pt x="2118020" y="2622"/>
                </a:lnTo>
                <a:lnTo>
                  <a:pt x="2070908" y="809"/>
                </a:lnTo>
                <a:lnTo>
                  <a:pt x="2023832" y="0"/>
                </a:lnTo>
                <a:close/>
              </a:path>
              <a:path w="4015104" h="4080510">
                <a:moveTo>
                  <a:pt x="2266755" y="3611377"/>
                </a:moveTo>
                <a:lnTo>
                  <a:pt x="1747659" y="3611377"/>
                </a:lnTo>
                <a:lnTo>
                  <a:pt x="1798339" y="3616764"/>
                </a:lnTo>
                <a:lnTo>
                  <a:pt x="1848954" y="3620977"/>
                </a:lnTo>
                <a:lnTo>
                  <a:pt x="1899484" y="3624024"/>
                </a:lnTo>
                <a:lnTo>
                  <a:pt x="1949909" y="3625916"/>
                </a:lnTo>
                <a:lnTo>
                  <a:pt x="2000209" y="3626662"/>
                </a:lnTo>
                <a:lnTo>
                  <a:pt x="2050363" y="3626270"/>
                </a:lnTo>
                <a:lnTo>
                  <a:pt x="2100351" y="3624749"/>
                </a:lnTo>
                <a:lnTo>
                  <a:pt x="2150152" y="3622110"/>
                </a:lnTo>
                <a:lnTo>
                  <a:pt x="2199746" y="3618361"/>
                </a:lnTo>
                <a:lnTo>
                  <a:pt x="2249113" y="3613511"/>
                </a:lnTo>
                <a:lnTo>
                  <a:pt x="2266755" y="3611377"/>
                </a:lnTo>
                <a:close/>
              </a:path>
            </a:pathLst>
          </a:custGeom>
          <a:solidFill>
            <a:srgbClr val="FF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09446" y="418459"/>
            <a:ext cx="4015104" cy="4080510"/>
          </a:xfrm>
          <a:custGeom>
            <a:avLst/>
            <a:gdLst/>
            <a:ahLst/>
            <a:cxnLst/>
            <a:rect l="l" t="t" r="r" b="b"/>
            <a:pathLst>
              <a:path w="4015104" h="4080510">
                <a:moveTo>
                  <a:pt x="1171079" y="4079880"/>
                </a:moveTo>
                <a:lnTo>
                  <a:pt x="1020965" y="3392556"/>
                </a:lnTo>
                <a:lnTo>
                  <a:pt x="976174" y="3369042"/>
                </a:lnTo>
                <a:lnTo>
                  <a:pt x="932303" y="3344647"/>
                </a:lnTo>
                <a:lnTo>
                  <a:pt x="889359" y="3319393"/>
                </a:lnTo>
                <a:lnTo>
                  <a:pt x="847347" y="3293297"/>
                </a:lnTo>
                <a:lnTo>
                  <a:pt x="806273" y="3266380"/>
                </a:lnTo>
                <a:lnTo>
                  <a:pt x="766144" y="3238661"/>
                </a:lnTo>
                <a:lnTo>
                  <a:pt x="726966" y="3210159"/>
                </a:lnTo>
                <a:lnTo>
                  <a:pt x="688744" y="3180893"/>
                </a:lnTo>
                <a:lnTo>
                  <a:pt x="651484" y="3150884"/>
                </a:lnTo>
                <a:lnTo>
                  <a:pt x="615193" y="3120151"/>
                </a:lnTo>
                <a:lnTo>
                  <a:pt x="579876" y="3088712"/>
                </a:lnTo>
                <a:lnTo>
                  <a:pt x="545539" y="3056587"/>
                </a:lnTo>
                <a:lnTo>
                  <a:pt x="512189" y="3023797"/>
                </a:lnTo>
                <a:lnTo>
                  <a:pt x="479831" y="2990359"/>
                </a:lnTo>
                <a:lnTo>
                  <a:pt x="448471" y="2956294"/>
                </a:lnTo>
                <a:lnTo>
                  <a:pt x="418116" y="2921620"/>
                </a:lnTo>
                <a:lnTo>
                  <a:pt x="388771" y="2886358"/>
                </a:lnTo>
                <a:lnTo>
                  <a:pt x="360442" y="2850527"/>
                </a:lnTo>
                <a:lnTo>
                  <a:pt x="333136" y="2814146"/>
                </a:lnTo>
                <a:lnTo>
                  <a:pt x="306857" y="2777234"/>
                </a:lnTo>
                <a:lnTo>
                  <a:pt x="281613" y="2739811"/>
                </a:lnTo>
                <a:lnTo>
                  <a:pt x="257409" y="2701897"/>
                </a:lnTo>
                <a:lnTo>
                  <a:pt x="234251" y="2663510"/>
                </a:lnTo>
                <a:lnTo>
                  <a:pt x="212145" y="2624670"/>
                </a:lnTo>
                <a:lnTo>
                  <a:pt x="191098" y="2585397"/>
                </a:lnTo>
                <a:lnTo>
                  <a:pt x="171114" y="2545709"/>
                </a:lnTo>
                <a:lnTo>
                  <a:pt x="152201" y="2505627"/>
                </a:lnTo>
                <a:lnTo>
                  <a:pt x="134364" y="2465170"/>
                </a:lnTo>
                <a:lnTo>
                  <a:pt x="117608" y="2424357"/>
                </a:lnTo>
                <a:lnTo>
                  <a:pt x="101941" y="2383207"/>
                </a:lnTo>
                <a:lnTo>
                  <a:pt x="87368" y="2341740"/>
                </a:lnTo>
                <a:lnTo>
                  <a:pt x="73895" y="2299975"/>
                </a:lnTo>
                <a:lnTo>
                  <a:pt x="61527" y="2257932"/>
                </a:lnTo>
                <a:lnTo>
                  <a:pt x="50272" y="2215630"/>
                </a:lnTo>
                <a:lnTo>
                  <a:pt x="40135" y="2173089"/>
                </a:lnTo>
                <a:lnTo>
                  <a:pt x="31121" y="2130328"/>
                </a:lnTo>
                <a:lnTo>
                  <a:pt x="23238" y="2087365"/>
                </a:lnTo>
                <a:lnTo>
                  <a:pt x="16490" y="2044222"/>
                </a:lnTo>
                <a:lnTo>
                  <a:pt x="10884" y="2000917"/>
                </a:lnTo>
                <a:lnTo>
                  <a:pt x="6426" y="1957469"/>
                </a:lnTo>
                <a:lnTo>
                  <a:pt x="3122" y="1913898"/>
                </a:lnTo>
                <a:lnTo>
                  <a:pt x="978" y="1870223"/>
                </a:lnTo>
                <a:lnTo>
                  <a:pt x="0" y="1826464"/>
                </a:lnTo>
                <a:lnTo>
                  <a:pt x="193" y="1782640"/>
                </a:lnTo>
                <a:lnTo>
                  <a:pt x="1564" y="1738771"/>
                </a:lnTo>
                <a:lnTo>
                  <a:pt x="4119" y="1694875"/>
                </a:lnTo>
                <a:lnTo>
                  <a:pt x="7863" y="1650973"/>
                </a:lnTo>
                <a:lnTo>
                  <a:pt x="12804" y="1607083"/>
                </a:lnTo>
                <a:lnTo>
                  <a:pt x="18946" y="1563226"/>
                </a:lnTo>
                <a:lnTo>
                  <a:pt x="26295" y="1519420"/>
                </a:lnTo>
                <a:lnTo>
                  <a:pt x="34859" y="1475685"/>
                </a:lnTo>
                <a:lnTo>
                  <a:pt x="44641" y="1432040"/>
                </a:lnTo>
                <a:lnTo>
                  <a:pt x="55650" y="1388505"/>
                </a:lnTo>
                <a:lnTo>
                  <a:pt x="67890" y="1345099"/>
                </a:lnTo>
                <a:lnTo>
                  <a:pt x="81368" y="1301841"/>
                </a:lnTo>
                <a:lnTo>
                  <a:pt x="96089" y="1258751"/>
                </a:lnTo>
                <a:lnTo>
                  <a:pt x="112060" y="1215849"/>
                </a:lnTo>
                <a:lnTo>
                  <a:pt x="129287" y="1173153"/>
                </a:lnTo>
                <a:lnTo>
                  <a:pt x="147775" y="1130684"/>
                </a:lnTo>
                <a:lnTo>
                  <a:pt x="167530" y="1088460"/>
                </a:lnTo>
                <a:lnTo>
                  <a:pt x="188559" y="1046501"/>
                </a:lnTo>
                <a:lnTo>
                  <a:pt x="210867" y="1004826"/>
                </a:lnTo>
                <a:lnTo>
                  <a:pt x="234461" y="963454"/>
                </a:lnTo>
                <a:lnTo>
                  <a:pt x="259346" y="922406"/>
                </a:lnTo>
                <a:lnTo>
                  <a:pt x="284570" y="883154"/>
                </a:lnTo>
                <a:lnTo>
                  <a:pt x="310711" y="844684"/>
                </a:lnTo>
                <a:lnTo>
                  <a:pt x="337748" y="807000"/>
                </a:lnTo>
                <a:lnTo>
                  <a:pt x="365663" y="770109"/>
                </a:lnTo>
                <a:lnTo>
                  <a:pt x="394435" y="734013"/>
                </a:lnTo>
                <a:lnTo>
                  <a:pt x="424046" y="698720"/>
                </a:lnTo>
                <a:lnTo>
                  <a:pt x="454475" y="664232"/>
                </a:lnTo>
                <a:lnTo>
                  <a:pt x="485703" y="630556"/>
                </a:lnTo>
                <a:lnTo>
                  <a:pt x="517710" y="597697"/>
                </a:lnTo>
                <a:lnTo>
                  <a:pt x="550477" y="565658"/>
                </a:lnTo>
                <a:lnTo>
                  <a:pt x="583985" y="534446"/>
                </a:lnTo>
                <a:lnTo>
                  <a:pt x="618213" y="504065"/>
                </a:lnTo>
                <a:lnTo>
                  <a:pt x="653142" y="474520"/>
                </a:lnTo>
                <a:lnTo>
                  <a:pt x="688752" y="445816"/>
                </a:lnTo>
                <a:lnTo>
                  <a:pt x="725025" y="417957"/>
                </a:lnTo>
                <a:lnTo>
                  <a:pt x="761940" y="390950"/>
                </a:lnTo>
                <a:lnTo>
                  <a:pt x="799477" y="364798"/>
                </a:lnTo>
                <a:lnTo>
                  <a:pt x="837618" y="339507"/>
                </a:lnTo>
                <a:lnTo>
                  <a:pt x="876342" y="315082"/>
                </a:lnTo>
                <a:lnTo>
                  <a:pt x="915630" y="291527"/>
                </a:lnTo>
                <a:lnTo>
                  <a:pt x="955462" y="268848"/>
                </a:lnTo>
                <a:lnTo>
                  <a:pt x="995819" y="247049"/>
                </a:lnTo>
                <a:lnTo>
                  <a:pt x="1036682" y="226135"/>
                </a:lnTo>
                <a:lnTo>
                  <a:pt x="1078030" y="206111"/>
                </a:lnTo>
                <a:lnTo>
                  <a:pt x="1119844" y="186983"/>
                </a:lnTo>
                <a:lnTo>
                  <a:pt x="1162104" y="168755"/>
                </a:lnTo>
                <a:lnTo>
                  <a:pt x="1204792" y="151432"/>
                </a:lnTo>
                <a:lnTo>
                  <a:pt x="1247886" y="135019"/>
                </a:lnTo>
                <a:lnTo>
                  <a:pt x="1291369" y="119521"/>
                </a:lnTo>
                <a:lnTo>
                  <a:pt x="1335219" y="104942"/>
                </a:lnTo>
                <a:lnTo>
                  <a:pt x="1379418" y="91289"/>
                </a:lnTo>
                <a:lnTo>
                  <a:pt x="1423946" y="78565"/>
                </a:lnTo>
                <a:lnTo>
                  <a:pt x="1468783" y="66776"/>
                </a:lnTo>
                <a:lnTo>
                  <a:pt x="1513910" y="55926"/>
                </a:lnTo>
                <a:lnTo>
                  <a:pt x="1559307" y="46021"/>
                </a:lnTo>
                <a:lnTo>
                  <a:pt x="1604955" y="37065"/>
                </a:lnTo>
                <a:lnTo>
                  <a:pt x="1650834" y="29063"/>
                </a:lnTo>
                <a:lnTo>
                  <a:pt x="1696924" y="22021"/>
                </a:lnTo>
                <a:lnTo>
                  <a:pt x="1743207" y="15943"/>
                </a:lnTo>
                <a:lnTo>
                  <a:pt x="1789661" y="10834"/>
                </a:lnTo>
                <a:lnTo>
                  <a:pt x="1836268" y="6699"/>
                </a:lnTo>
                <a:lnTo>
                  <a:pt x="1883008" y="3544"/>
                </a:lnTo>
                <a:lnTo>
                  <a:pt x="1929862" y="1372"/>
                </a:lnTo>
                <a:lnTo>
                  <a:pt x="1976810" y="189"/>
                </a:lnTo>
                <a:lnTo>
                  <a:pt x="2023832" y="0"/>
                </a:lnTo>
                <a:lnTo>
                  <a:pt x="2070908" y="809"/>
                </a:lnTo>
                <a:lnTo>
                  <a:pt x="2118020" y="2622"/>
                </a:lnTo>
                <a:lnTo>
                  <a:pt x="2165148" y="5444"/>
                </a:lnTo>
                <a:lnTo>
                  <a:pt x="2212271" y="9279"/>
                </a:lnTo>
                <a:lnTo>
                  <a:pt x="2259371" y="14133"/>
                </a:lnTo>
                <a:lnTo>
                  <a:pt x="2306428" y="20010"/>
                </a:lnTo>
                <a:lnTo>
                  <a:pt x="2353422" y="26915"/>
                </a:lnTo>
                <a:lnTo>
                  <a:pt x="2400334" y="34853"/>
                </a:lnTo>
                <a:lnTo>
                  <a:pt x="2447144" y="43830"/>
                </a:lnTo>
                <a:lnTo>
                  <a:pt x="2493832" y="53850"/>
                </a:lnTo>
                <a:lnTo>
                  <a:pt x="2540379" y="64918"/>
                </a:lnTo>
                <a:lnTo>
                  <a:pt x="2586766" y="77038"/>
                </a:lnTo>
                <a:lnTo>
                  <a:pt x="2632972" y="90217"/>
                </a:lnTo>
                <a:lnTo>
                  <a:pt x="2678978" y="104458"/>
                </a:lnTo>
                <a:lnTo>
                  <a:pt x="2724766" y="119767"/>
                </a:lnTo>
                <a:lnTo>
                  <a:pt x="2770314" y="136149"/>
                </a:lnTo>
                <a:lnTo>
                  <a:pt x="2815603" y="153608"/>
                </a:lnTo>
                <a:lnTo>
                  <a:pt x="2860614" y="172150"/>
                </a:lnTo>
                <a:lnTo>
                  <a:pt x="2905328" y="191780"/>
                </a:lnTo>
                <a:lnTo>
                  <a:pt x="2949724" y="212501"/>
                </a:lnTo>
                <a:lnTo>
                  <a:pt x="2993783" y="234320"/>
                </a:lnTo>
                <a:lnTo>
                  <a:pt x="3038575" y="257835"/>
                </a:lnTo>
                <a:lnTo>
                  <a:pt x="3082446" y="282229"/>
                </a:lnTo>
                <a:lnTo>
                  <a:pt x="3125390" y="307484"/>
                </a:lnTo>
                <a:lnTo>
                  <a:pt x="3167402" y="333580"/>
                </a:lnTo>
                <a:lnTo>
                  <a:pt x="3208475" y="360497"/>
                </a:lnTo>
                <a:lnTo>
                  <a:pt x="3248604" y="388216"/>
                </a:lnTo>
                <a:lnTo>
                  <a:pt x="3287783" y="416718"/>
                </a:lnTo>
                <a:lnTo>
                  <a:pt x="3326005" y="445983"/>
                </a:lnTo>
                <a:lnTo>
                  <a:pt x="3363265" y="475992"/>
                </a:lnTo>
                <a:lnTo>
                  <a:pt x="3399556" y="506726"/>
                </a:lnTo>
                <a:lnTo>
                  <a:pt x="3434873" y="538165"/>
                </a:lnTo>
                <a:lnTo>
                  <a:pt x="3469209" y="570289"/>
                </a:lnTo>
                <a:lnTo>
                  <a:pt x="3502560" y="603080"/>
                </a:lnTo>
                <a:lnTo>
                  <a:pt x="3534918" y="636518"/>
                </a:lnTo>
                <a:lnTo>
                  <a:pt x="3566277" y="670583"/>
                </a:lnTo>
                <a:lnTo>
                  <a:pt x="3596632" y="705256"/>
                </a:lnTo>
                <a:lnTo>
                  <a:pt x="3625978" y="740518"/>
                </a:lnTo>
                <a:lnTo>
                  <a:pt x="3654306" y="776349"/>
                </a:lnTo>
                <a:lnTo>
                  <a:pt x="3681613" y="812731"/>
                </a:lnTo>
                <a:lnTo>
                  <a:pt x="3707891" y="849642"/>
                </a:lnTo>
                <a:lnTo>
                  <a:pt x="3733136" y="887065"/>
                </a:lnTo>
                <a:lnTo>
                  <a:pt x="3757340" y="924980"/>
                </a:lnTo>
                <a:lnTo>
                  <a:pt x="3780497" y="963367"/>
                </a:lnTo>
                <a:lnTo>
                  <a:pt x="3802603" y="1002206"/>
                </a:lnTo>
                <a:lnTo>
                  <a:pt x="3823651" y="1041480"/>
                </a:lnTo>
                <a:lnTo>
                  <a:pt x="3843634" y="1081167"/>
                </a:lnTo>
                <a:lnTo>
                  <a:pt x="3862548" y="1121249"/>
                </a:lnTo>
                <a:lnTo>
                  <a:pt x="3880385" y="1161707"/>
                </a:lnTo>
                <a:lnTo>
                  <a:pt x="3897140" y="1202520"/>
                </a:lnTo>
                <a:lnTo>
                  <a:pt x="3912808" y="1243670"/>
                </a:lnTo>
                <a:lnTo>
                  <a:pt x="3927381" y="1285137"/>
                </a:lnTo>
                <a:lnTo>
                  <a:pt x="3940854" y="1326901"/>
                </a:lnTo>
                <a:lnTo>
                  <a:pt x="3953221" y="1368944"/>
                </a:lnTo>
                <a:lnTo>
                  <a:pt x="3964477" y="1411246"/>
                </a:lnTo>
                <a:lnTo>
                  <a:pt x="3974614" y="1453787"/>
                </a:lnTo>
                <a:lnTo>
                  <a:pt x="3983627" y="1496549"/>
                </a:lnTo>
                <a:lnTo>
                  <a:pt x="3991511" y="1539511"/>
                </a:lnTo>
                <a:lnTo>
                  <a:pt x="3998259" y="1582655"/>
                </a:lnTo>
                <a:lnTo>
                  <a:pt x="4003864" y="1625960"/>
                </a:lnTo>
                <a:lnTo>
                  <a:pt x="4008322" y="1669408"/>
                </a:lnTo>
                <a:lnTo>
                  <a:pt x="4011626" y="1712979"/>
                </a:lnTo>
                <a:lnTo>
                  <a:pt x="4013771" y="1756654"/>
                </a:lnTo>
                <a:lnTo>
                  <a:pt x="4014749" y="1800413"/>
                </a:lnTo>
                <a:lnTo>
                  <a:pt x="4014556" y="1844237"/>
                </a:lnTo>
                <a:lnTo>
                  <a:pt x="4013185" y="1888106"/>
                </a:lnTo>
                <a:lnTo>
                  <a:pt x="4010630" y="1932002"/>
                </a:lnTo>
                <a:lnTo>
                  <a:pt x="4006885" y="1975904"/>
                </a:lnTo>
                <a:lnTo>
                  <a:pt x="4001945" y="2019793"/>
                </a:lnTo>
                <a:lnTo>
                  <a:pt x="3995803" y="2063651"/>
                </a:lnTo>
                <a:lnTo>
                  <a:pt x="3988453" y="2107457"/>
                </a:lnTo>
                <a:lnTo>
                  <a:pt x="3979890" y="2151192"/>
                </a:lnTo>
                <a:lnTo>
                  <a:pt x="3970107" y="2194837"/>
                </a:lnTo>
                <a:lnTo>
                  <a:pt x="3959099" y="2238372"/>
                </a:lnTo>
                <a:lnTo>
                  <a:pt x="3946858" y="2281778"/>
                </a:lnTo>
                <a:lnTo>
                  <a:pt x="3933381" y="2325036"/>
                </a:lnTo>
                <a:lnTo>
                  <a:pt x="3918659" y="2368125"/>
                </a:lnTo>
                <a:lnTo>
                  <a:pt x="3902688" y="2411028"/>
                </a:lnTo>
                <a:lnTo>
                  <a:pt x="3885462" y="2453723"/>
                </a:lnTo>
                <a:lnTo>
                  <a:pt x="3866974" y="2496193"/>
                </a:lnTo>
                <a:lnTo>
                  <a:pt x="3847219" y="2538417"/>
                </a:lnTo>
                <a:lnTo>
                  <a:pt x="3826190" y="2580376"/>
                </a:lnTo>
                <a:lnTo>
                  <a:pt x="3803881" y="2622051"/>
                </a:lnTo>
                <a:lnTo>
                  <a:pt x="3780288" y="2663422"/>
                </a:lnTo>
                <a:lnTo>
                  <a:pt x="3755402" y="2704470"/>
                </a:lnTo>
                <a:lnTo>
                  <a:pt x="3729765" y="2744333"/>
                </a:lnTo>
                <a:lnTo>
                  <a:pt x="3703126" y="2783444"/>
                </a:lnTo>
                <a:lnTo>
                  <a:pt x="3675506" y="2821795"/>
                </a:lnTo>
                <a:lnTo>
                  <a:pt x="3646926" y="2859376"/>
                </a:lnTo>
                <a:lnTo>
                  <a:pt x="3617406" y="2896178"/>
                </a:lnTo>
                <a:lnTo>
                  <a:pt x="3586966" y="2932192"/>
                </a:lnTo>
                <a:lnTo>
                  <a:pt x="3555626" y="2967408"/>
                </a:lnTo>
                <a:lnTo>
                  <a:pt x="3523407" y="3001818"/>
                </a:lnTo>
                <a:lnTo>
                  <a:pt x="3490330" y="3035413"/>
                </a:lnTo>
                <a:lnTo>
                  <a:pt x="3456415" y="3068182"/>
                </a:lnTo>
                <a:lnTo>
                  <a:pt x="3421681" y="3100118"/>
                </a:lnTo>
                <a:lnTo>
                  <a:pt x="3386150" y="3131210"/>
                </a:lnTo>
                <a:lnTo>
                  <a:pt x="3349841" y="3161450"/>
                </a:lnTo>
                <a:lnTo>
                  <a:pt x="3312776" y="3190828"/>
                </a:lnTo>
                <a:lnTo>
                  <a:pt x="3274975" y="3219335"/>
                </a:lnTo>
                <a:lnTo>
                  <a:pt x="3236457" y="3246963"/>
                </a:lnTo>
                <a:lnTo>
                  <a:pt x="3197243" y="3273701"/>
                </a:lnTo>
                <a:lnTo>
                  <a:pt x="3157354" y="3299540"/>
                </a:lnTo>
                <a:lnTo>
                  <a:pt x="3116810" y="3324472"/>
                </a:lnTo>
                <a:lnTo>
                  <a:pt x="3075632" y="3348487"/>
                </a:lnTo>
                <a:lnTo>
                  <a:pt x="3033839" y="3371577"/>
                </a:lnTo>
                <a:lnTo>
                  <a:pt x="2991452" y="3393731"/>
                </a:lnTo>
                <a:lnTo>
                  <a:pt x="2948492" y="3414940"/>
                </a:lnTo>
                <a:lnTo>
                  <a:pt x="2904979" y="3435197"/>
                </a:lnTo>
                <a:lnTo>
                  <a:pt x="2860932" y="3454490"/>
                </a:lnTo>
                <a:lnTo>
                  <a:pt x="2816374" y="3472811"/>
                </a:lnTo>
                <a:lnTo>
                  <a:pt x="2771323" y="3490152"/>
                </a:lnTo>
                <a:lnTo>
                  <a:pt x="2725800" y="3506502"/>
                </a:lnTo>
                <a:lnTo>
                  <a:pt x="2679827" y="3521852"/>
                </a:lnTo>
                <a:lnTo>
                  <a:pt x="2633422" y="3536194"/>
                </a:lnTo>
                <a:lnTo>
                  <a:pt x="2586606" y="3549518"/>
                </a:lnTo>
                <a:lnTo>
                  <a:pt x="2539401" y="3561814"/>
                </a:lnTo>
                <a:lnTo>
                  <a:pt x="2491825" y="3573075"/>
                </a:lnTo>
                <a:lnTo>
                  <a:pt x="2443900" y="3583290"/>
                </a:lnTo>
                <a:lnTo>
                  <a:pt x="2395646" y="3592450"/>
                </a:lnTo>
                <a:lnTo>
                  <a:pt x="2347083" y="3600547"/>
                </a:lnTo>
                <a:lnTo>
                  <a:pt x="2298232" y="3607570"/>
                </a:lnTo>
                <a:lnTo>
                  <a:pt x="2249113" y="3613511"/>
                </a:lnTo>
                <a:lnTo>
                  <a:pt x="2199746" y="3618361"/>
                </a:lnTo>
                <a:lnTo>
                  <a:pt x="2150152" y="3622110"/>
                </a:lnTo>
                <a:lnTo>
                  <a:pt x="2100351" y="3624749"/>
                </a:lnTo>
                <a:lnTo>
                  <a:pt x="2050363" y="3626270"/>
                </a:lnTo>
                <a:lnTo>
                  <a:pt x="2000209" y="3626662"/>
                </a:lnTo>
                <a:lnTo>
                  <a:pt x="1949909" y="3625916"/>
                </a:lnTo>
                <a:lnTo>
                  <a:pt x="1899484" y="3624024"/>
                </a:lnTo>
                <a:lnTo>
                  <a:pt x="1848954" y="3620977"/>
                </a:lnTo>
                <a:lnTo>
                  <a:pt x="1798339" y="3616764"/>
                </a:lnTo>
                <a:lnTo>
                  <a:pt x="1747659" y="3611377"/>
                </a:lnTo>
                <a:lnTo>
                  <a:pt x="1171079" y="4079880"/>
                </a:lnTo>
                <a:close/>
              </a:path>
            </a:pathLst>
          </a:custGeom>
          <a:ln w="19050">
            <a:solidFill>
              <a:srgbClr val="9D90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402066" y="1410461"/>
            <a:ext cx="2741803" cy="82168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038590" y="2233676"/>
            <a:ext cx="1388109" cy="8214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0886" y="243840"/>
            <a:ext cx="11725275" cy="6377940"/>
          </a:xfrm>
          <a:custGeom>
            <a:avLst/>
            <a:gdLst/>
            <a:ahLst/>
            <a:cxnLst/>
            <a:rect l="l" t="t" r="r" b="b"/>
            <a:pathLst>
              <a:path w="11725275" h="6377940">
                <a:moveTo>
                  <a:pt x="0" y="6377939"/>
                </a:moveTo>
                <a:lnTo>
                  <a:pt x="11724894" y="6377939"/>
                </a:lnTo>
                <a:lnTo>
                  <a:pt x="11724894" y="0"/>
                </a:lnTo>
                <a:lnTo>
                  <a:pt x="0" y="0"/>
                </a:lnTo>
                <a:lnTo>
                  <a:pt x="0" y="6377939"/>
                </a:lnTo>
                <a:close/>
              </a:path>
            </a:pathLst>
          </a:custGeom>
          <a:solidFill>
            <a:srgbClr val="00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2191999" cy="68579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0886" y="243840"/>
            <a:ext cx="11725275" cy="6377940"/>
          </a:xfrm>
          <a:custGeom>
            <a:avLst/>
            <a:gdLst/>
            <a:ahLst/>
            <a:cxnLst/>
            <a:rect l="l" t="t" r="r" b="b"/>
            <a:pathLst>
              <a:path w="11725275" h="6377940">
                <a:moveTo>
                  <a:pt x="0" y="6377939"/>
                </a:moveTo>
                <a:lnTo>
                  <a:pt x="11724894" y="6377939"/>
                </a:lnTo>
                <a:lnTo>
                  <a:pt x="11724894" y="0"/>
                </a:lnTo>
                <a:lnTo>
                  <a:pt x="0" y="0"/>
                </a:lnTo>
                <a:lnTo>
                  <a:pt x="0" y="6377939"/>
                </a:lnTo>
                <a:close/>
              </a:path>
            </a:pathLst>
          </a:custGeom>
          <a:solidFill>
            <a:srgbClr val="00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15821"/>
            <a:ext cx="12191999" cy="674217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CORM_RATE_SLIDES" val="1"/>
  <p:tag name="ISPRING_SCORM_RATE_QUIZZES" val="0"/>
  <p:tag name="ISPRING_SCORM_PASSING_SCORE" val="100.000000"/>
  <p:tag name="ISPRING_ULTRA_SCORM_COURSE_ID" val="92DB020A-30B5-4C4C-8B4A-D600B58EB111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Content List"/>
  <p:tag name="ISPRINGCLOUDFOLDERID" val="0"/>
  <p:tag name="ISPRINGCLOUDFOLDERPATH" val="Repository"/>
  <p:tag name="ISPRING_OUTPUT_FOLDER" val="E:\Beth\eslao-nc\stage-1\unit-4\lesson-4-11"/>
  <p:tag name="ISPRING_PRESENTATION_TITLE" val="ESLAO-4-11-Slides-Student"/>
  <p:tag name="ISPRING_FIRST_PUBLI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Words>84</Words>
  <Application>Microsoft Office PowerPoint</Application>
  <PresentationFormat>Widescreen</PresentationFormat>
  <Paragraphs>36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Calibri</vt:lpstr>
      <vt:lpstr>Century Gothic</vt:lpstr>
      <vt:lpstr>Corbel</vt:lpstr>
      <vt:lpstr>MV Boli</vt:lpstr>
      <vt:lpstr>Pristina</vt:lpstr>
      <vt:lpstr>Times New Roman</vt:lpstr>
      <vt:lpstr>Office Theme</vt:lpstr>
      <vt:lpstr>PowerPoint Presentation</vt:lpstr>
      <vt:lpstr>PowerPoint Presentation</vt:lpstr>
      <vt:lpstr>Listen to the Question Words Song!</vt:lpstr>
      <vt:lpstr>PowerPoint Presentation</vt:lpstr>
      <vt:lpstr>LEARNING OUR READING  WORDS!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Final Thoughts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ESLAO-4-11-Slides-Student</dc:title>
  <dc:creator>Kiran Virani</dc:creator>
  <cp:lastModifiedBy>Lakshmi Priya</cp:lastModifiedBy>
  <cp:revision>4</cp:revision>
  <dcterms:created xsi:type="dcterms:W3CDTF">2018-06-12T17:12:51Z</dcterms:created>
  <dcterms:modified xsi:type="dcterms:W3CDTF">2018-06-12T17:17:30Z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2016-10-31T00:00:00Z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2018-06-12T00:00:00Z</vt:filetime>
  </property>
</Properties>
</file>