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12192000" cy="6858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90" y="4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277E6-1AB6-411C-839B-E787700EC529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96619-C2A3-4EFD-936B-C28A6AA2BB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098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96619-C2A3-4EFD-936B-C28A6AA2BBD4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5228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96619-C2A3-4EFD-936B-C28A6AA2BBD4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7224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96619-C2A3-4EFD-936B-C28A6AA2BBD4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5232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96619-C2A3-4EFD-936B-C28A6AA2BBD4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1851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96619-C2A3-4EFD-936B-C28A6AA2BBD4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9054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96619-C2A3-4EFD-936B-C28A6AA2BBD4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6372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96619-C2A3-4EFD-936B-C28A6AA2BBD4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4824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96619-C2A3-4EFD-936B-C28A6AA2BBD4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4502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96619-C2A3-4EFD-936B-C28A6AA2BBD4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36110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96619-C2A3-4EFD-936B-C28A6AA2BBD4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9956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96619-C2A3-4EFD-936B-C28A6AA2BBD4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1171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96619-C2A3-4EFD-936B-C28A6AA2BBD4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63060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96619-C2A3-4EFD-936B-C28A6AA2BBD4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28268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96619-C2A3-4EFD-936B-C28A6AA2BBD4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9485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96619-C2A3-4EFD-936B-C28A6AA2BBD4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7153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96619-C2A3-4EFD-936B-C28A6AA2BBD4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2194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96619-C2A3-4EFD-936B-C28A6AA2BBD4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8770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96619-C2A3-4EFD-936B-C28A6AA2BBD4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8033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96619-C2A3-4EFD-936B-C28A6AA2BBD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8070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96619-C2A3-4EFD-936B-C28A6AA2BBD4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3932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96619-C2A3-4EFD-936B-C28A6AA2BBD4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232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96619-C2A3-4EFD-936B-C28A6AA2BBD4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1933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5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64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FFFF00"/>
                </a:solidFill>
                <a:latin typeface="Ebrima"/>
                <a:cs typeface="Ebri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66007E"/>
                </a:solidFill>
                <a:latin typeface="Open Sans Semibold"/>
                <a:cs typeface="Open Sans Semi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FFFF00"/>
                </a:solidFill>
                <a:latin typeface="Ebrima"/>
                <a:cs typeface="Ebri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FFFF00"/>
                </a:solidFill>
                <a:latin typeface="Ebrima"/>
                <a:cs typeface="Ebri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5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41751" y="431419"/>
            <a:ext cx="6260465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FFFF00"/>
                </a:solidFill>
                <a:latin typeface="Ebrima"/>
                <a:cs typeface="Ebri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15339" y="1264742"/>
            <a:ext cx="9511030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66007E"/>
                </a:solidFill>
                <a:latin typeface="Open Sans Semibold"/>
                <a:cs typeface="Open Sans Semi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496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78914" y="37345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066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5175" y="239268"/>
            <a:ext cx="11675364" cy="64251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EDA2B92F-D074-4836-A38A-0CFAE0755071}"/>
              </a:ext>
            </a:extLst>
          </p:cNvPr>
          <p:cNvSpPr/>
          <p:nvPr/>
        </p:nvSpPr>
        <p:spPr>
          <a:xfrm>
            <a:off x="525272" y="5959096"/>
            <a:ext cx="11141456" cy="594104"/>
          </a:xfrm>
          <a:custGeom>
            <a:avLst/>
            <a:gdLst/>
            <a:ahLst/>
            <a:cxnLst/>
            <a:rect l="l" t="t" r="r" b="b"/>
            <a:pathLst>
              <a:path w="11155680" h="1201420">
                <a:moveTo>
                  <a:pt x="0" y="1200912"/>
                </a:moveTo>
                <a:lnTo>
                  <a:pt x="11155680" y="1200912"/>
                </a:lnTo>
                <a:lnTo>
                  <a:pt x="11155680" y="0"/>
                </a:lnTo>
                <a:lnTo>
                  <a:pt x="0" y="0"/>
                </a:lnTo>
                <a:lnTo>
                  <a:pt x="0" y="1200912"/>
                </a:lnTo>
                <a:close/>
              </a:path>
            </a:pathLst>
          </a:custGeom>
          <a:solidFill>
            <a:srgbClr val="08CC78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564B5D8B-D812-49D5-BE72-624F533D2A2E}"/>
              </a:ext>
            </a:extLst>
          </p:cNvPr>
          <p:cNvSpPr txBox="1"/>
          <p:nvPr/>
        </p:nvSpPr>
        <p:spPr>
          <a:xfrm>
            <a:off x="601472" y="5951348"/>
            <a:ext cx="11057128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55440" marR="5080" indent="-4143375">
              <a:lnSpc>
                <a:spcPct val="100000"/>
              </a:lnSpc>
              <a:spcBef>
                <a:spcPts val="100"/>
              </a:spcBef>
            </a:pPr>
            <a:r>
              <a:rPr lang="en-CA" sz="3500" b="1" dirty="0">
                <a:solidFill>
                  <a:srgbClr val="FF0000"/>
                </a:solidFill>
                <a:latin typeface="Century Gothic" panose="020B0502020202020204" pitchFamily="34" charset="0"/>
                <a:cs typeface="Arial"/>
              </a:rPr>
              <a:t>Welcome to the Animal Kingdom! This is Lesson 12!</a:t>
            </a:r>
            <a:endParaRPr sz="3500" dirty="0">
              <a:latin typeface="Century Gothic" panose="020B05020202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64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64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64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64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64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64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64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0964" y="624281"/>
            <a:ext cx="80422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133E6A"/>
                </a:solidFill>
              </a:rPr>
              <a:t>Comprehension</a:t>
            </a:r>
            <a:r>
              <a:rPr spc="-114" dirty="0">
                <a:solidFill>
                  <a:srgbClr val="133E6A"/>
                </a:solidFill>
              </a:rPr>
              <a:t> </a:t>
            </a:r>
            <a:r>
              <a:rPr dirty="0">
                <a:solidFill>
                  <a:srgbClr val="133E6A"/>
                </a:solidFill>
              </a:rPr>
              <a:t>Questions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6272" y="1929511"/>
            <a:ext cx="5862320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69900" algn="l"/>
              </a:tabLst>
            </a:pPr>
            <a:r>
              <a:rPr sz="3200" b="1" spc="-20" dirty="0">
                <a:solidFill>
                  <a:srgbClr val="66007E"/>
                </a:solidFill>
                <a:latin typeface="Open Sans Semibold"/>
                <a:cs typeface="Open Sans Semibold"/>
              </a:rPr>
              <a:t>How </a:t>
            </a:r>
            <a:r>
              <a:rPr sz="3200" b="1" spc="-5" dirty="0">
                <a:solidFill>
                  <a:srgbClr val="66007E"/>
                </a:solidFill>
                <a:latin typeface="Open Sans Semibold"/>
                <a:cs typeface="Open Sans Semibold"/>
              </a:rPr>
              <a:t>do </a:t>
            </a:r>
            <a:r>
              <a:rPr sz="3200" b="1" spc="-15" dirty="0">
                <a:solidFill>
                  <a:srgbClr val="66007E"/>
                </a:solidFill>
                <a:latin typeface="Open Sans Semibold"/>
                <a:cs typeface="Open Sans Semibold"/>
              </a:rPr>
              <a:t>frogs</a:t>
            </a:r>
            <a:r>
              <a:rPr sz="3200" b="1" spc="-30" dirty="0">
                <a:solidFill>
                  <a:srgbClr val="66007E"/>
                </a:solidFill>
                <a:latin typeface="Open Sans Semibold"/>
                <a:cs typeface="Open Sans Semibold"/>
              </a:rPr>
              <a:t> </a:t>
            </a:r>
            <a:r>
              <a:rPr sz="3200" b="1" spc="-15" dirty="0">
                <a:solidFill>
                  <a:srgbClr val="66007E"/>
                </a:solidFill>
                <a:latin typeface="Open Sans Semibold"/>
                <a:cs typeface="Open Sans Semibold"/>
              </a:rPr>
              <a:t>breath</a:t>
            </a:r>
            <a:r>
              <a:rPr lang="en-CA" sz="3200" b="1" spc="-15" dirty="0">
                <a:solidFill>
                  <a:srgbClr val="66007E"/>
                </a:solidFill>
                <a:latin typeface="Open Sans Semibold"/>
                <a:cs typeface="Open Sans Semibold"/>
              </a:rPr>
              <a:t>e</a:t>
            </a:r>
            <a:r>
              <a:rPr sz="3200" b="1" spc="-15" dirty="0">
                <a:solidFill>
                  <a:srgbClr val="66007E"/>
                </a:solidFill>
                <a:latin typeface="Open Sans Semibold"/>
                <a:cs typeface="Open Sans Semibold"/>
              </a:rPr>
              <a:t>?</a:t>
            </a:r>
            <a:endParaRPr sz="3200" dirty="0">
              <a:latin typeface="Open Sans Semibold"/>
              <a:cs typeface="Open Sans Semibold"/>
            </a:endParaRPr>
          </a:p>
          <a:p>
            <a:pPr marL="469900" indent="-457200">
              <a:lnSpc>
                <a:spcPct val="100000"/>
              </a:lnSpc>
              <a:spcBef>
                <a:spcPts val="3840"/>
              </a:spcBef>
              <a:buAutoNum type="arabicPeriod"/>
              <a:tabLst>
                <a:tab pos="469900" algn="l"/>
              </a:tabLst>
            </a:pPr>
            <a:r>
              <a:rPr sz="3200" b="1" spc="-15" dirty="0">
                <a:solidFill>
                  <a:srgbClr val="66007E"/>
                </a:solidFill>
                <a:latin typeface="Open Sans Semibold"/>
                <a:cs typeface="Open Sans Semibold"/>
              </a:rPr>
              <a:t>Where </a:t>
            </a:r>
            <a:r>
              <a:rPr sz="3200" b="1" spc="-5" dirty="0">
                <a:solidFill>
                  <a:srgbClr val="66007E"/>
                </a:solidFill>
                <a:latin typeface="Open Sans Semibold"/>
                <a:cs typeface="Open Sans Semibold"/>
              </a:rPr>
              <a:t>do </a:t>
            </a:r>
            <a:r>
              <a:rPr sz="3200" b="1" spc="-15" dirty="0">
                <a:solidFill>
                  <a:srgbClr val="66007E"/>
                </a:solidFill>
                <a:latin typeface="Open Sans Semibold"/>
                <a:cs typeface="Open Sans Semibold"/>
              </a:rPr>
              <a:t>frogs</a:t>
            </a:r>
            <a:r>
              <a:rPr sz="3200" b="1" dirty="0">
                <a:solidFill>
                  <a:srgbClr val="66007E"/>
                </a:solidFill>
                <a:latin typeface="Open Sans Semibold"/>
                <a:cs typeface="Open Sans Semibold"/>
              </a:rPr>
              <a:t> </a:t>
            </a:r>
            <a:r>
              <a:rPr sz="3200" b="1" spc="-5" dirty="0">
                <a:solidFill>
                  <a:srgbClr val="66007E"/>
                </a:solidFill>
                <a:latin typeface="Open Sans Semibold"/>
                <a:cs typeface="Open Sans Semibold"/>
              </a:rPr>
              <a:t>live?</a:t>
            </a:r>
            <a:endParaRPr sz="3200" dirty="0">
              <a:latin typeface="Open Sans Semibold"/>
              <a:cs typeface="Open Sans Semibold"/>
            </a:endParaRPr>
          </a:p>
          <a:p>
            <a:pPr marL="469900" indent="-457200">
              <a:lnSpc>
                <a:spcPct val="100000"/>
              </a:lnSpc>
              <a:spcBef>
                <a:spcPts val="3840"/>
              </a:spcBef>
              <a:buAutoNum type="arabicPeriod"/>
              <a:tabLst>
                <a:tab pos="469900" algn="l"/>
              </a:tabLst>
            </a:pPr>
            <a:r>
              <a:rPr sz="3200" b="1" dirty="0">
                <a:solidFill>
                  <a:srgbClr val="66007E"/>
                </a:solidFill>
                <a:latin typeface="Open Sans Semibold"/>
                <a:cs typeface="Open Sans Semibold"/>
              </a:rPr>
              <a:t>What </a:t>
            </a:r>
            <a:r>
              <a:rPr sz="3200" b="1" spc="-5" dirty="0">
                <a:solidFill>
                  <a:srgbClr val="66007E"/>
                </a:solidFill>
                <a:latin typeface="Open Sans Semibold"/>
                <a:cs typeface="Open Sans Semibold"/>
              </a:rPr>
              <a:t>do </a:t>
            </a:r>
            <a:r>
              <a:rPr sz="3200" b="1" spc="-15" dirty="0">
                <a:solidFill>
                  <a:srgbClr val="66007E"/>
                </a:solidFill>
                <a:latin typeface="Open Sans Semibold"/>
                <a:cs typeface="Open Sans Semibold"/>
              </a:rPr>
              <a:t>frogs </a:t>
            </a:r>
            <a:r>
              <a:rPr sz="3200" b="1" spc="-5" dirty="0">
                <a:solidFill>
                  <a:srgbClr val="66007E"/>
                </a:solidFill>
                <a:latin typeface="Open Sans Semibold"/>
                <a:cs typeface="Open Sans Semibold"/>
              </a:rPr>
              <a:t>eat?</a:t>
            </a:r>
            <a:endParaRPr sz="3200" dirty="0">
              <a:latin typeface="Open Sans Semibold"/>
              <a:cs typeface="Open Sans Semibold"/>
            </a:endParaRPr>
          </a:p>
          <a:p>
            <a:pPr marL="469900" indent="-457200">
              <a:lnSpc>
                <a:spcPct val="100000"/>
              </a:lnSpc>
              <a:spcBef>
                <a:spcPts val="3840"/>
              </a:spcBef>
              <a:buAutoNum type="arabicPeriod"/>
              <a:tabLst>
                <a:tab pos="469900" algn="l"/>
              </a:tabLst>
            </a:pPr>
            <a:r>
              <a:rPr sz="3200" b="1" dirty="0">
                <a:solidFill>
                  <a:srgbClr val="66007E"/>
                </a:solidFill>
                <a:latin typeface="Open Sans Semibold"/>
                <a:cs typeface="Open Sans Semibold"/>
              </a:rPr>
              <a:t>What </a:t>
            </a:r>
            <a:r>
              <a:rPr sz="3200" b="1" spc="-20" dirty="0">
                <a:solidFill>
                  <a:srgbClr val="66007E"/>
                </a:solidFill>
                <a:latin typeface="Open Sans Semibold"/>
                <a:cs typeface="Open Sans Semibold"/>
              </a:rPr>
              <a:t>are </a:t>
            </a:r>
            <a:r>
              <a:rPr sz="3200" b="1" spc="-15" dirty="0">
                <a:solidFill>
                  <a:srgbClr val="66007E"/>
                </a:solidFill>
                <a:latin typeface="Open Sans Semibold"/>
                <a:cs typeface="Open Sans Semibold"/>
              </a:rPr>
              <a:t>baby frogs</a:t>
            </a:r>
            <a:r>
              <a:rPr sz="3200" b="1" spc="-20" dirty="0">
                <a:solidFill>
                  <a:srgbClr val="66007E"/>
                </a:solidFill>
                <a:latin typeface="Open Sans Semibold"/>
                <a:cs typeface="Open Sans Semibold"/>
              </a:rPr>
              <a:t> </a:t>
            </a:r>
            <a:r>
              <a:rPr sz="3200" b="1" spc="-5" dirty="0">
                <a:solidFill>
                  <a:srgbClr val="66007E"/>
                </a:solidFill>
                <a:latin typeface="Open Sans Semibold"/>
                <a:cs typeface="Open Sans Semibold"/>
              </a:rPr>
              <a:t>called?</a:t>
            </a:r>
            <a:endParaRPr sz="3200" dirty="0">
              <a:latin typeface="Open Sans Semibold"/>
              <a:cs typeface="Open Sans Semibold"/>
            </a:endParaRPr>
          </a:p>
          <a:p>
            <a:pPr marL="469900" indent="-457200">
              <a:lnSpc>
                <a:spcPct val="100000"/>
              </a:lnSpc>
              <a:spcBef>
                <a:spcPts val="3845"/>
              </a:spcBef>
              <a:buAutoNum type="arabicPeriod"/>
              <a:tabLst>
                <a:tab pos="469900" algn="l"/>
              </a:tabLst>
            </a:pPr>
            <a:r>
              <a:rPr sz="3200" b="1" spc="-20" dirty="0">
                <a:solidFill>
                  <a:srgbClr val="66007E"/>
                </a:solidFill>
                <a:latin typeface="Open Sans Semibold"/>
                <a:cs typeface="Open Sans Semibold"/>
              </a:rPr>
              <a:t>How </a:t>
            </a:r>
            <a:r>
              <a:rPr sz="3200" b="1" spc="-5" dirty="0">
                <a:solidFill>
                  <a:srgbClr val="66007E"/>
                </a:solidFill>
                <a:latin typeface="Open Sans Semibold"/>
                <a:cs typeface="Open Sans Semibold"/>
              </a:rPr>
              <a:t>does </a:t>
            </a:r>
            <a:r>
              <a:rPr sz="3200" b="1" dirty="0">
                <a:solidFill>
                  <a:srgbClr val="66007E"/>
                </a:solidFill>
                <a:latin typeface="Open Sans Semibold"/>
                <a:cs typeface="Open Sans Semibold"/>
              </a:rPr>
              <a:t>a </a:t>
            </a:r>
            <a:r>
              <a:rPr sz="3200" b="1" spc="-15" dirty="0">
                <a:solidFill>
                  <a:srgbClr val="66007E"/>
                </a:solidFill>
                <a:latin typeface="Open Sans Semibold"/>
                <a:cs typeface="Open Sans Semibold"/>
              </a:rPr>
              <a:t>frog</a:t>
            </a:r>
            <a:r>
              <a:rPr sz="3200" b="1" spc="-30" dirty="0">
                <a:solidFill>
                  <a:srgbClr val="66007E"/>
                </a:solidFill>
                <a:latin typeface="Open Sans Semibold"/>
                <a:cs typeface="Open Sans Semibold"/>
              </a:rPr>
              <a:t> </a:t>
            </a:r>
            <a:r>
              <a:rPr sz="3200" b="1" spc="-5" dirty="0">
                <a:solidFill>
                  <a:srgbClr val="66007E"/>
                </a:solidFill>
                <a:latin typeface="Open Sans Semibold"/>
                <a:cs typeface="Open Sans Semibold"/>
              </a:rPr>
              <a:t>sound?</a:t>
            </a:r>
            <a:endParaRPr sz="3200" dirty="0">
              <a:latin typeface="Open Sans Semibold"/>
              <a:cs typeface="Open Sans Semi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81800" y="1905000"/>
            <a:ext cx="4024122" cy="47175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64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10408" y="3065780"/>
            <a:ext cx="7198995" cy="3531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1500" spc="-10" dirty="0">
                <a:solidFill>
                  <a:srgbClr val="33003E"/>
                </a:solidFill>
                <a:latin typeface="Ebrima"/>
                <a:cs typeface="Ebrima"/>
              </a:rPr>
              <a:t>Vocabulary</a:t>
            </a:r>
            <a:endParaRPr sz="11500">
              <a:latin typeface="Ebrima"/>
              <a:cs typeface="Ebrima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1500" spc="-5" dirty="0">
                <a:solidFill>
                  <a:srgbClr val="33003E"/>
                </a:solidFill>
                <a:latin typeface="Ebrima"/>
                <a:cs typeface="Ebrima"/>
              </a:rPr>
              <a:t>Activity</a:t>
            </a:r>
            <a:endParaRPr sz="11500">
              <a:latin typeface="Ebrima"/>
              <a:cs typeface="Ebri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340" y="445079"/>
            <a:ext cx="3793248" cy="2276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1349" y="503132"/>
            <a:ext cx="10585450" cy="146494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4"/>
              </a:spcBef>
            </a:pPr>
            <a:r>
              <a:rPr sz="4400" b="1" spc="-25" dirty="0">
                <a:solidFill>
                  <a:srgbClr val="586A85"/>
                </a:solidFill>
                <a:latin typeface="Open Sans Semibold"/>
                <a:cs typeface="Open Sans Semibold"/>
              </a:rPr>
              <a:t>Draw </a:t>
            </a:r>
            <a:r>
              <a:rPr sz="4400" b="1" dirty="0">
                <a:solidFill>
                  <a:srgbClr val="586A85"/>
                </a:solidFill>
                <a:latin typeface="Open Sans Semibold"/>
                <a:cs typeface="Open Sans Semibold"/>
              </a:rPr>
              <a:t>a </a:t>
            </a:r>
            <a:r>
              <a:rPr sz="4400" b="1" spc="-15" dirty="0">
                <a:solidFill>
                  <a:srgbClr val="586A85"/>
                </a:solidFill>
                <a:latin typeface="Open Sans Semibold"/>
                <a:cs typeface="Open Sans Semibold"/>
              </a:rPr>
              <a:t>picture </a:t>
            </a:r>
            <a:r>
              <a:rPr sz="4400" b="1" dirty="0">
                <a:solidFill>
                  <a:srgbClr val="586A85"/>
                </a:solidFill>
                <a:latin typeface="Open Sans Semibold"/>
                <a:cs typeface="Open Sans Semibold"/>
              </a:rPr>
              <a:t>and write a </a:t>
            </a:r>
            <a:r>
              <a:rPr sz="4400" b="1" spc="-5" dirty="0">
                <a:solidFill>
                  <a:srgbClr val="586A85"/>
                </a:solidFill>
                <a:latin typeface="Open Sans Semibold"/>
                <a:cs typeface="Open Sans Semibold"/>
              </a:rPr>
              <a:t>definition</a:t>
            </a:r>
            <a:r>
              <a:rPr sz="4400" b="1" spc="-135" dirty="0">
                <a:solidFill>
                  <a:srgbClr val="586A85"/>
                </a:solidFill>
                <a:latin typeface="Open Sans Semibold"/>
                <a:cs typeface="Open Sans Semibold"/>
              </a:rPr>
              <a:t> </a:t>
            </a:r>
            <a:r>
              <a:rPr sz="4400" b="1" dirty="0">
                <a:solidFill>
                  <a:srgbClr val="586A85"/>
                </a:solidFill>
                <a:latin typeface="Open Sans Semibold"/>
                <a:cs typeface="Open Sans Semibold"/>
              </a:rPr>
              <a:t>of</a:t>
            </a:r>
            <a:endParaRPr sz="4400">
              <a:latin typeface="Open Sans Semibold"/>
              <a:cs typeface="Open Sans Semibold"/>
            </a:endParaRPr>
          </a:p>
          <a:p>
            <a:pPr algn="ctr">
              <a:lnSpc>
                <a:spcPct val="100000"/>
              </a:lnSpc>
              <a:spcBef>
                <a:spcPts val="385"/>
              </a:spcBef>
              <a:tabLst>
                <a:tab pos="1197610" algn="l"/>
              </a:tabLst>
            </a:pPr>
            <a:r>
              <a:rPr sz="4400" b="1" spc="-5" dirty="0">
                <a:solidFill>
                  <a:srgbClr val="586A85"/>
                </a:solidFill>
                <a:latin typeface="Open Sans Semibold"/>
                <a:cs typeface="Open Sans Semibold"/>
              </a:rPr>
              <a:t>the	</a:t>
            </a:r>
            <a:r>
              <a:rPr sz="4400" b="1" spc="-15" dirty="0">
                <a:solidFill>
                  <a:srgbClr val="586A85"/>
                </a:solidFill>
                <a:latin typeface="Open Sans Semibold"/>
                <a:cs typeface="Open Sans Semibold"/>
              </a:rPr>
              <a:t>words.</a:t>
            </a:r>
            <a:endParaRPr sz="4400">
              <a:latin typeface="Open Sans Semibold"/>
              <a:cs typeface="Open Sans 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7501" y="2352294"/>
            <a:ext cx="3519170" cy="3566160"/>
          </a:xfrm>
          <a:custGeom>
            <a:avLst/>
            <a:gdLst/>
            <a:ahLst/>
            <a:cxnLst/>
            <a:rect l="l" t="t" r="r" b="b"/>
            <a:pathLst>
              <a:path w="3519170" h="3566160">
                <a:moveTo>
                  <a:pt x="0" y="3566160"/>
                </a:moveTo>
                <a:lnTo>
                  <a:pt x="3518916" y="3566160"/>
                </a:lnTo>
                <a:lnTo>
                  <a:pt x="3518916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solidFill>
            <a:srgbClr val="496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7501" y="2352294"/>
            <a:ext cx="3519170" cy="3566160"/>
          </a:xfrm>
          <a:custGeom>
            <a:avLst/>
            <a:gdLst/>
            <a:ahLst/>
            <a:cxnLst/>
            <a:rect l="l" t="t" r="r" b="b"/>
            <a:pathLst>
              <a:path w="3519170" h="3566160">
                <a:moveTo>
                  <a:pt x="0" y="3566160"/>
                </a:moveTo>
                <a:lnTo>
                  <a:pt x="3518916" y="3566160"/>
                </a:lnTo>
                <a:lnTo>
                  <a:pt x="3518916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ln w="19812">
            <a:solidFill>
              <a:srgbClr val="34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74641" y="2352294"/>
            <a:ext cx="3519170" cy="3566160"/>
          </a:xfrm>
          <a:custGeom>
            <a:avLst/>
            <a:gdLst/>
            <a:ahLst/>
            <a:cxnLst/>
            <a:rect l="l" t="t" r="r" b="b"/>
            <a:pathLst>
              <a:path w="3519170" h="3566160">
                <a:moveTo>
                  <a:pt x="0" y="3566160"/>
                </a:moveTo>
                <a:lnTo>
                  <a:pt x="3518916" y="3566160"/>
                </a:lnTo>
                <a:lnTo>
                  <a:pt x="3518916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solidFill>
            <a:srgbClr val="496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74641" y="2352294"/>
            <a:ext cx="3519170" cy="3566160"/>
          </a:xfrm>
          <a:custGeom>
            <a:avLst/>
            <a:gdLst/>
            <a:ahLst/>
            <a:cxnLst/>
            <a:rect l="l" t="t" r="r" b="b"/>
            <a:pathLst>
              <a:path w="3519170" h="3566160">
                <a:moveTo>
                  <a:pt x="0" y="3566160"/>
                </a:moveTo>
                <a:lnTo>
                  <a:pt x="3518916" y="3566160"/>
                </a:lnTo>
                <a:lnTo>
                  <a:pt x="3518916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ln w="19812">
            <a:solidFill>
              <a:srgbClr val="34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61781" y="2352294"/>
            <a:ext cx="3519170" cy="3566160"/>
          </a:xfrm>
          <a:custGeom>
            <a:avLst/>
            <a:gdLst/>
            <a:ahLst/>
            <a:cxnLst/>
            <a:rect l="l" t="t" r="r" b="b"/>
            <a:pathLst>
              <a:path w="3519170" h="3566160">
                <a:moveTo>
                  <a:pt x="0" y="3566160"/>
                </a:moveTo>
                <a:lnTo>
                  <a:pt x="3518916" y="3566160"/>
                </a:lnTo>
                <a:lnTo>
                  <a:pt x="3518916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solidFill>
            <a:srgbClr val="496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61781" y="2352294"/>
            <a:ext cx="3519170" cy="3566160"/>
          </a:xfrm>
          <a:custGeom>
            <a:avLst/>
            <a:gdLst/>
            <a:ahLst/>
            <a:cxnLst/>
            <a:rect l="l" t="t" r="r" b="b"/>
            <a:pathLst>
              <a:path w="3519170" h="3566160">
                <a:moveTo>
                  <a:pt x="0" y="3566160"/>
                </a:moveTo>
                <a:lnTo>
                  <a:pt x="3518916" y="3566160"/>
                </a:lnTo>
                <a:lnTo>
                  <a:pt x="3518916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ln w="19812">
            <a:solidFill>
              <a:srgbClr val="34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77161" y="5910173"/>
            <a:ext cx="13404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66007E"/>
                </a:solidFill>
                <a:latin typeface="Open Sans Semibold"/>
                <a:cs typeface="Open Sans Semibold"/>
              </a:rPr>
              <a:t>lungs</a:t>
            </a:r>
            <a:endParaRPr sz="4000">
              <a:latin typeface="Open Sans Semibold"/>
              <a:cs typeface="Open Sans Semi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87188" y="5922975"/>
            <a:ext cx="189483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66007E"/>
                </a:solidFill>
                <a:latin typeface="Open Sans Semibold"/>
                <a:cs typeface="Open Sans Semibold"/>
              </a:rPr>
              <a:t>tadpole</a:t>
            </a:r>
            <a:endParaRPr sz="4000">
              <a:latin typeface="Open Sans Semibold"/>
              <a:cs typeface="Open Sans Semi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44685" y="5922975"/>
            <a:ext cx="17532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66007E"/>
                </a:solidFill>
                <a:latin typeface="Open Sans Semibold"/>
                <a:cs typeface="Open Sans Semibold"/>
              </a:rPr>
              <a:t>to</a:t>
            </a:r>
            <a:r>
              <a:rPr sz="4000" b="1" spc="-20" dirty="0">
                <a:solidFill>
                  <a:srgbClr val="66007E"/>
                </a:solidFill>
                <a:latin typeface="Open Sans Semibold"/>
                <a:cs typeface="Open Sans Semibold"/>
              </a:rPr>
              <a:t>n</a:t>
            </a:r>
            <a:r>
              <a:rPr sz="4000" b="1" spc="-10" dirty="0">
                <a:solidFill>
                  <a:srgbClr val="66007E"/>
                </a:solidFill>
                <a:latin typeface="Open Sans Semibold"/>
                <a:cs typeface="Open Sans Semibold"/>
              </a:rPr>
              <a:t>gue</a:t>
            </a:r>
            <a:endParaRPr sz="4000">
              <a:latin typeface="Open Sans Semibold"/>
              <a:cs typeface="Open Sans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64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4904" y="0"/>
            <a:ext cx="11675364" cy="171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94943" y="2114888"/>
            <a:ext cx="9573895" cy="337185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4800" dirty="0">
                <a:solidFill>
                  <a:srgbClr val="001C23"/>
                </a:solidFill>
                <a:latin typeface="Ebrima"/>
                <a:cs typeface="Ebrima"/>
              </a:rPr>
              <a:t>Students will</a:t>
            </a:r>
            <a:r>
              <a:rPr sz="4800" spc="-30" dirty="0">
                <a:solidFill>
                  <a:srgbClr val="001C23"/>
                </a:solidFill>
                <a:latin typeface="Ebrima"/>
                <a:cs typeface="Ebrima"/>
              </a:rPr>
              <a:t> </a:t>
            </a:r>
            <a:r>
              <a:rPr sz="4800" dirty="0">
                <a:solidFill>
                  <a:srgbClr val="001C23"/>
                </a:solidFill>
                <a:latin typeface="Ebrima"/>
                <a:cs typeface="Ebrima"/>
              </a:rPr>
              <a:t>review:</a:t>
            </a:r>
            <a:endParaRPr sz="4800">
              <a:latin typeface="Ebrima"/>
              <a:cs typeface="Ebrima"/>
            </a:endParaRPr>
          </a:p>
          <a:p>
            <a:pPr marL="229235" indent="-216535">
              <a:lnSpc>
                <a:spcPct val="100000"/>
              </a:lnSpc>
              <a:spcBef>
                <a:spcPts val="830"/>
              </a:spcBef>
              <a:buClr>
                <a:srgbClr val="4966AC"/>
              </a:buClr>
              <a:buSzPct val="78125"/>
              <a:buFont typeface="Corbel"/>
              <a:buChar char="•"/>
              <a:tabLst>
                <a:tab pos="229870" algn="l"/>
              </a:tabLst>
            </a:pPr>
            <a:r>
              <a:rPr sz="4800" spc="-5" dirty="0">
                <a:solidFill>
                  <a:srgbClr val="001C23"/>
                </a:solidFill>
                <a:latin typeface="Ebrima"/>
                <a:cs typeface="Ebrima"/>
              </a:rPr>
              <a:t>Synonyms</a:t>
            </a:r>
            <a:endParaRPr sz="4800">
              <a:latin typeface="Ebrima"/>
              <a:cs typeface="Ebrima"/>
            </a:endParaRPr>
          </a:p>
          <a:p>
            <a:pPr marL="229235" indent="-216535">
              <a:lnSpc>
                <a:spcPct val="100000"/>
              </a:lnSpc>
              <a:spcBef>
                <a:spcPts val="819"/>
              </a:spcBef>
              <a:buClr>
                <a:srgbClr val="4966AC"/>
              </a:buClr>
              <a:buSzPct val="78125"/>
              <a:buFont typeface="Corbel"/>
              <a:buChar char="•"/>
              <a:tabLst>
                <a:tab pos="229870" algn="l"/>
              </a:tabLst>
            </a:pPr>
            <a:r>
              <a:rPr sz="4800" dirty="0">
                <a:solidFill>
                  <a:srgbClr val="001C23"/>
                </a:solidFill>
                <a:latin typeface="Ebrima"/>
                <a:cs typeface="Ebrima"/>
              </a:rPr>
              <a:t>Question </a:t>
            </a:r>
            <a:r>
              <a:rPr sz="4800" spc="-5" dirty="0">
                <a:solidFill>
                  <a:srgbClr val="001C23"/>
                </a:solidFill>
                <a:latin typeface="Ebrima"/>
                <a:cs typeface="Ebrima"/>
              </a:rPr>
              <a:t>words—5W </a:t>
            </a:r>
            <a:r>
              <a:rPr sz="4800" dirty="0">
                <a:solidFill>
                  <a:srgbClr val="001C23"/>
                </a:solidFill>
                <a:latin typeface="Ebrima"/>
                <a:cs typeface="Ebrima"/>
              </a:rPr>
              <a:t>and</a:t>
            </a:r>
            <a:r>
              <a:rPr sz="4800" spc="-10" dirty="0">
                <a:solidFill>
                  <a:srgbClr val="001C23"/>
                </a:solidFill>
                <a:latin typeface="Ebrima"/>
                <a:cs typeface="Ebrima"/>
              </a:rPr>
              <a:t> </a:t>
            </a:r>
            <a:r>
              <a:rPr sz="4800" dirty="0">
                <a:solidFill>
                  <a:srgbClr val="001C23"/>
                </a:solidFill>
                <a:latin typeface="Ebrima"/>
                <a:cs typeface="Ebrima"/>
              </a:rPr>
              <a:t>H</a:t>
            </a:r>
            <a:endParaRPr sz="4800">
              <a:latin typeface="Ebrima"/>
              <a:cs typeface="Ebrima"/>
            </a:endParaRPr>
          </a:p>
          <a:p>
            <a:pPr marL="229235" indent="-216535">
              <a:lnSpc>
                <a:spcPct val="100000"/>
              </a:lnSpc>
              <a:spcBef>
                <a:spcPts val="830"/>
              </a:spcBef>
              <a:buClr>
                <a:srgbClr val="4966AC"/>
              </a:buClr>
              <a:buSzPct val="78125"/>
              <a:buFont typeface="Corbel"/>
              <a:buChar char="•"/>
              <a:tabLst>
                <a:tab pos="229870" algn="l"/>
              </a:tabLst>
            </a:pPr>
            <a:r>
              <a:rPr sz="4800" dirty="0">
                <a:solidFill>
                  <a:srgbClr val="001C23"/>
                </a:solidFill>
                <a:latin typeface="Ebrima"/>
                <a:cs typeface="Ebrima"/>
              </a:rPr>
              <a:t>Questions </a:t>
            </a:r>
            <a:r>
              <a:rPr sz="4800" spc="-5" dirty="0">
                <a:solidFill>
                  <a:srgbClr val="001C23"/>
                </a:solidFill>
                <a:latin typeface="Ebrima"/>
                <a:cs typeface="Ebrima"/>
              </a:rPr>
              <a:t>about </a:t>
            </a:r>
            <a:r>
              <a:rPr sz="4800" dirty="0">
                <a:solidFill>
                  <a:srgbClr val="001C23"/>
                </a:solidFill>
                <a:latin typeface="Ebrima"/>
                <a:cs typeface="Ebrima"/>
              </a:rPr>
              <a:t>a topic </a:t>
            </a:r>
            <a:r>
              <a:rPr sz="4800" spc="-10" dirty="0">
                <a:solidFill>
                  <a:srgbClr val="001C23"/>
                </a:solidFill>
                <a:latin typeface="Ebrima"/>
                <a:cs typeface="Ebrima"/>
              </a:rPr>
              <a:t>of</a:t>
            </a:r>
            <a:r>
              <a:rPr sz="4800" spc="-80" dirty="0">
                <a:solidFill>
                  <a:srgbClr val="001C23"/>
                </a:solidFill>
                <a:latin typeface="Ebrima"/>
                <a:cs typeface="Ebrima"/>
              </a:rPr>
              <a:t> </a:t>
            </a:r>
            <a:r>
              <a:rPr sz="4800" spc="-5" dirty="0">
                <a:solidFill>
                  <a:srgbClr val="001C23"/>
                </a:solidFill>
                <a:latin typeface="Ebrima"/>
                <a:cs typeface="Ebrima"/>
              </a:rPr>
              <a:t>interest</a:t>
            </a:r>
            <a:endParaRPr sz="4800">
              <a:latin typeface="Ebrima"/>
              <a:cs typeface="Ebri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64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4904" y="0"/>
            <a:ext cx="11675364" cy="171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94943" y="2116413"/>
            <a:ext cx="10219055" cy="3370579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4800" dirty="0">
                <a:solidFill>
                  <a:srgbClr val="001C23"/>
                </a:solidFill>
                <a:latin typeface="Ebrima"/>
                <a:cs typeface="Ebrima"/>
              </a:rPr>
              <a:t>Students will</a:t>
            </a:r>
            <a:r>
              <a:rPr sz="4800" spc="-25" dirty="0">
                <a:solidFill>
                  <a:srgbClr val="001C23"/>
                </a:solidFill>
                <a:latin typeface="Ebrima"/>
                <a:cs typeface="Ebrima"/>
              </a:rPr>
              <a:t> </a:t>
            </a:r>
            <a:r>
              <a:rPr sz="4800" dirty="0">
                <a:solidFill>
                  <a:srgbClr val="001C23"/>
                </a:solidFill>
                <a:latin typeface="Ebrima"/>
                <a:cs typeface="Ebrima"/>
              </a:rPr>
              <a:t>review:</a:t>
            </a:r>
            <a:endParaRPr sz="4800">
              <a:latin typeface="Ebrima"/>
              <a:cs typeface="Ebrima"/>
            </a:endParaRPr>
          </a:p>
          <a:p>
            <a:pPr marL="229235" indent="-216535">
              <a:lnSpc>
                <a:spcPct val="100000"/>
              </a:lnSpc>
              <a:spcBef>
                <a:spcPts val="815"/>
              </a:spcBef>
              <a:buClr>
                <a:srgbClr val="4966AC"/>
              </a:buClr>
              <a:buSzPct val="78125"/>
              <a:buFont typeface="Corbel"/>
              <a:buChar char="•"/>
              <a:tabLst>
                <a:tab pos="229870" algn="l"/>
              </a:tabLst>
            </a:pPr>
            <a:r>
              <a:rPr sz="4800" spc="-5" dirty="0">
                <a:solidFill>
                  <a:srgbClr val="001C23"/>
                </a:solidFill>
                <a:latin typeface="Ebrima"/>
                <a:cs typeface="Ebrima"/>
              </a:rPr>
              <a:t>Synonyms </a:t>
            </a:r>
            <a:r>
              <a:rPr sz="4800" dirty="0">
                <a:solidFill>
                  <a:srgbClr val="001C23"/>
                </a:solidFill>
                <a:latin typeface="Wingdings"/>
                <a:cs typeface="Wingdings"/>
              </a:rPr>
              <a:t></a:t>
            </a:r>
            <a:endParaRPr sz="4800">
              <a:latin typeface="Wingdings"/>
              <a:cs typeface="Wingdings"/>
            </a:endParaRPr>
          </a:p>
          <a:p>
            <a:pPr marL="229235" indent="-216535">
              <a:lnSpc>
                <a:spcPct val="100000"/>
              </a:lnSpc>
              <a:spcBef>
                <a:spcPts val="835"/>
              </a:spcBef>
              <a:buClr>
                <a:srgbClr val="4966AC"/>
              </a:buClr>
              <a:buSzPct val="78125"/>
              <a:buFont typeface="Corbel"/>
              <a:buChar char="•"/>
              <a:tabLst>
                <a:tab pos="229870" algn="l"/>
              </a:tabLst>
            </a:pPr>
            <a:r>
              <a:rPr sz="4800" dirty="0">
                <a:solidFill>
                  <a:srgbClr val="001C23"/>
                </a:solidFill>
                <a:latin typeface="Ebrima"/>
                <a:cs typeface="Ebrima"/>
              </a:rPr>
              <a:t>Question </a:t>
            </a:r>
            <a:r>
              <a:rPr sz="4800" spc="-5" dirty="0">
                <a:solidFill>
                  <a:srgbClr val="001C23"/>
                </a:solidFill>
                <a:latin typeface="Ebrima"/>
                <a:cs typeface="Ebrima"/>
              </a:rPr>
              <a:t>words—5W </a:t>
            </a:r>
            <a:r>
              <a:rPr sz="4800" dirty="0">
                <a:solidFill>
                  <a:srgbClr val="001C23"/>
                </a:solidFill>
                <a:latin typeface="Ebrima"/>
                <a:cs typeface="Ebrima"/>
              </a:rPr>
              <a:t>and H</a:t>
            </a:r>
            <a:r>
              <a:rPr sz="4800" spc="-25" dirty="0">
                <a:solidFill>
                  <a:srgbClr val="001C23"/>
                </a:solidFill>
                <a:latin typeface="Ebrima"/>
                <a:cs typeface="Ebrima"/>
              </a:rPr>
              <a:t> </a:t>
            </a:r>
            <a:r>
              <a:rPr sz="4800" dirty="0">
                <a:solidFill>
                  <a:srgbClr val="001C23"/>
                </a:solidFill>
                <a:latin typeface="Wingdings"/>
                <a:cs typeface="Wingdings"/>
              </a:rPr>
              <a:t></a:t>
            </a:r>
            <a:endParaRPr sz="4800">
              <a:latin typeface="Wingdings"/>
              <a:cs typeface="Wingdings"/>
            </a:endParaRPr>
          </a:p>
          <a:p>
            <a:pPr marL="229235" indent="-216535">
              <a:lnSpc>
                <a:spcPct val="100000"/>
              </a:lnSpc>
              <a:spcBef>
                <a:spcPts val="825"/>
              </a:spcBef>
              <a:buClr>
                <a:srgbClr val="4966AC"/>
              </a:buClr>
              <a:buSzPct val="78125"/>
              <a:buFont typeface="Corbel"/>
              <a:buChar char="•"/>
              <a:tabLst>
                <a:tab pos="229870" algn="l"/>
              </a:tabLst>
            </a:pPr>
            <a:r>
              <a:rPr sz="4800" dirty="0">
                <a:solidFill>
                  <a:srgbClr val="001C23"/>
                </a:solidFill>
                <a:latin typeface="Ebrima"/>
                <a:cs typeface="Ebrima"/>
              </a:rPr>
              <a:t>Questions </a:t>
            </a:r>
            <a:r>
              <a:rPr sz="4800" spc="-5" dirty="0">
                <a:solidFill>
                  <a:srgbClr val="001C23"/>
                </a:solidFill>
                <a:latin typeface="Ebrima"/>
                <a:cs typeface="Ebrima"/>
              </a:rPr>
              <a:t>about </a:t>
            </a:r>
            <a:r>
              <a:rPr sz="4800" dirty="0">
                <a:solidFill>
                  <a:srgbClr val="001C23"/>
                </a:solidFill>
                <a:latin typeface="Ebrima"/>
                <a:cs typeface="Ebrima"/>
              </a:rPr>
              <a:t>a topic </a:t>
            </a:r>
            <a:r>
              <a:rPr sz="4800" spc="-10" dirty="0">
                <a:solidFill>
                  <a:srgbClr val="001C23"/>
                </a:solidFill>
                <a:latin typeface="Ebrima"/>
                <a:cs typeface="Ebrima"/>
              </a:rPr>
              <a:t>of </a:t>
            </a:r>
            <a:r>
              <a:rPr sz="4800" spc="-5" dirty="0">
                <a:solidFill>
                  <a:srgbClr val="001C23"/>
                </a:solidFill>
                <a:latin typeface="Ebrima"/>
                <a:cs typeface="Ebrima"/>
              </a:rPr>
              <a:t>interest</a:t>
            </a:r>
            <a:r>
              <a:rPr sz="4800" spc="-70" dirty="0">
                <a:solidFill>
                  <a:srgbClr val="001C23"/>
                </a:solidFill>
                <a:latin typeface="Ebrima"/>
                <a:cs typeface="Ebrima"/>
              </a:rPr>
              <a:t> </a:t>
            </a:r>
            <a:r>
              <a:rPr sz="4800" dirty="0">
                <a:solidFill>
                  <a:srgbClr val="001C23"/>
                </a:solidFill>
                <a:latin typeface="Wingdings"/>
                <a:cs typeface="Wingdings"/>
              </a:rPr>
              <a:t></a:t>
            </a:r>
            <a:endParaRPr sz="48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6265" y="567004"/>
            <a:ext cx="33172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CCEFF"/>
                </a:solidFill>
                <a:latin typeface="Courier New"/>
                <a:cs typeface="Courier New"/>
              </a:rPr>
              <a:t>Homework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98777" y="1878329"/>
            <a:ext cx="9331325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4D005F"/>
                </a:solidFill>
                <a:latin typeface="Open Sans Semibold"/>
                <a:cs typeface="Open Sans Semibold"/>
              </a:rPr>
              <a:t>The first </a:t>
            </a:r>
            <a:r>
              <a:rPr sz="2800" b="1" spc="-10" dirty="0">
                <a:solidFill>
                  <a:srgbClr val="4D005F"/>
                </a:solidFill>
                <a:latin typeface="Open Sans Semibold"/>
                <a:cs typeface="Open Sans Semibold"/>
              </a:rPr>
              <a:t>task </a:t>
            </a:r>
            <a:r>
              <a:rPr sz="2800" b="1" spc="-5" dirty="0">
                <a:solidFill>
                  <a:srgbClr val="4D005F"/>
                </a:solidFill>
                <a:latin typeface="Open Sans Semibold"/>
                <a:cs typeface="Open Sans Semibold"/>
              </a:rPr>
              <a:t>is to </a:t>
            </a:r>
            <a:r>
              <a:rPr sz="2800" b="1" spc="-25" dirty="0">
                <a:solidFill>
                  <a:srgbClr val="4D005F"/>
                </a:solidFill>
                <a:latin typeface="Open Sans Semibold"/>
                <a:cs typeface="Open Sans Semibold"/>
              </a:rPr>
              <a:t>draw </a:t>
            </a:r>
            <a:r>
              <a:rPr sz="2800" b="1" spc="-5" dirty="0">
                <a:solidFill>
                  <a:srgbClr val="4D005F"/>
                </a:solidFill>
                <a:latin typeface="Open Sans Semibold"/>
                <a:cs typeface="Open Sans Semibold"/>
              </a:rPr>
              <a:t>a </a:t>
            </a:r>
            <a:r>
              <a:rPr sz="2800" b="1" spc="-15" dirty="0">
                <a:solidFill>
                  <a:srgbClr val="4D005F"/>
                </a:solidFill>
                <a:latin typeface="Open Sans Semibold"/>
                <a:cs typeface="Open Sans Semibold"/>
              </a:rPr>
              <a:t>picture </a:t>
            </a:r>
            <a:r>
              <a:rPr sz="2800" b="1" spc="-5" dirty="0">
                <a:solidFill>
                  <a:srgbClr val="4D005F"/>
                </a:solidFill>
                <a:latin typeface="Open Sans Semibold"/>
                <a:cs typeface="Open Sans Semibold"/>
              </a:rPr>
              <a:t>of a </a:t>
            </a:r>
            <a:r>
              <a:rPr sz="2800" b="1" spc="-20" dirty="0">
                <a:solidFill>
                  <a:srgbClr val="4D005F"/>
                </a:solidFill>
                <a:latin typeface="Open Sans Semibold"/>
                <a:cs typeface="Open Sans Semibold"/>
              </a:rPr>
              <a:t>frog from </a:t>
            </a:r>
            <a:r>
              <a:rPr sz="2800" b="1" spc="-10" dirty="0">
                <a:solidFill>
                  <a:srgbClr val="4D005F"/>
                </a:solidFill>
                <a:latin typeface="Open Sans Semibold"/>
                <a:cs typeface="Open Sans Semibold"/>
              </a:rPr>
              <a:t>your  </a:t>
            </a:r>
            <a:r>
              <a:rPr sz="2800" b="1" spc="-15" dirty="0">
                <a:solidFill>
                  <a:srgbClr val="4D005F"/>
                </a:solidFill>
                <a:latin typeface="Open Sans Semibold"/>
                <a:cs typeface="Open Sans Semibold"/>
              </a:rPr>
              <a:t>reading. Write </a:t>
            </a:r>
            <a:r>
              <a:rPr sz="2800" b="1" spc="-5" dirty="0">
                <a:solidFill>
                  <a:srgbClr val="4D005F"/>
                </a:solidFill>
                <a:latin typeface="Open Sans Semibold"/>
                <a:cs typeface="Open Sans Semibold"/>
              </a:rPr>
              <a:t>a description </a:t>
            </a:r>
            <a:r>
              <a:rPr sz="2800" b="1" spc="-10" dirty="0">
                <a:solidFill>
                  <a:srgbClr val="4D005F"/>
                </a:solidFill>
                <a:latin typeface="Open Sans Semibold"/>
                <a:cs typeface="Open Sans Semibold"/>
              </a:rPr>
              <a:t>about </a:t>
            </a:r>
            <a:r>
              <a:rPr sz="2800" b="1" spc="-5" dirty="0">
                <a:solidFill>
                  <a:srgbClr val="4D005F"/>
                </a:solidFill>
                <a:latin typeface="Open Sans Semibold"/>
                <a:cs typeface="Open Sans Semibold"/>
              </a:rPr>
              <a:t>the </a:t>
            </a:r>
            <a:r>
              <a:rPr sz="2800" b="1" spc="-15" dirty="0">
                <a:solidFill>
                  <a:srgbClr val="4D005F"/>
                </a:solidFill>
                <a:latin typeface="Open Sans Semibold"/>
                <a:cs typeface="Open Sans Semibold"/>
              </a:rPr>
              <a:t>frog. </a:t>
            </a:r>
            <a:r>
              <a:rPr sz="2800" b="1" spc="-25" dirty="0">
                <a:solidFill>
                  <a:srgbClr val="4D005F"/>
                </a:solidFill>
                <a:latin typeface="Open Sans Semibold"/>
                <a:cs typeface="Open Sans Semibold"/>
              </a:rPr>
              <a:t>How </a:t>
            </a:r>
            <a:r>
              <a:rPr sz="2800" b="1" spc="-10" dirty="0">
                <a:solidFill>
                  <a:srgbClr val="4D005F"/>
                </a:solidFill>
                <a:latin typeface="Open Sans Semibold"/>
                <a:cs typeface="Open Sans Semibold"/>
              </a:rPr>
              <a:t>many  adjectives can you </a:t>
            </a:r>
            <a:r>
              <a:rPr sz="2800" b="1" spc="-5" dirty="0">
                <a:solidFill>
                  <a:srgbClr val="4D005F"/>
                </a:solidFill>
                <a:latin typeface="Open Sans Semibold"/>
                <a:cs typeface="Open Sans Semibold"/>
              </a:rPr>
              <a:t>use in </a:t>
            </a:r>
            <a:r>
              <a:rPr sz="2800" b="1" spc="-10" dirty="0">
                <a:solidFill>
                  <a:srgbClr val="4D005F"/>
                </a:solidFill>
                <a:latin typeface="Open Sans Semibold"/>
                <a:cs typeface="Open Sans Semibold"/>
              </a:rPr>
              <a:t>your</a:t>
            </a:r>
            <a:r>
              <a:rPr sz="2800" b="1" spc="55" dirty="0">
                <a:solidFill>
                  <a:srgbClr val="4D005F"/>
                </a:solidFill>
                <a:latin typeface="Open Sans Semibold"/>
                <a:cs typeface="Open Sans Semibold"/>
              </a:rPr>
              <a:t> </a:t>
            </a:r>
            <a:r>
              <a:rPr sz="2800" b="1" spc="-10" dirty="0">
                <a:solidFill>
                  <a:srgbClr val="4D005F"/>
                </a:solidFill>
                <a:latin typeface="Open Sans Semibold"/>
                <a:cs typeface="Open Sans Semibold"/>
              </a:rPr>
              <a:t>description.</a:t>
            </a:r>
            <a:endParaRPr sz="2800">
              <a:latin typeface="Open Sans Semibold"/>
              <a:cs typeface="Open Sans Semibold"/>
            </a:endParaRPr>
          </a:p>
          <a:p>
            <a:pPr algn="ctr">
              <a:lnSpc>
                <a:spcPct val="100000"/>
              </a:lnSpc>
              <a:spcBef>
                <a:spcPts val="3360"/>
              </a:spcBef>
            </a:pPr>
            <a:r>
              <a:rPr sz="2800" b="1" spc="-5" dirty="0">
                <a:solidFill>
                  <a:srgbClr val="4D005F"/>
                </a:solidFill>
                <a:latin typeface="Open Sans Semibold"/>
                <a:cs typeface="Open Sans Semibold"/>
              </a:rPr>
              <a:t>The </a:t>
            </a:r>
            <a:r>
              <a:rPr sz="2800" b="1" spc="-10" dirty="0">
                <a:solidFill>
                  <a:srgbClr val="4D005F"/>
                </a:solidFill>
                <a:latin typeface="Open Sans Semibold"/>
                <a:cs typeface="Open Sans Semibold"/>
              </a:rPr>
              <a:t>second </a:t>
            </a:r>
            <a:r>
              <a:rPr sz="2800" b="1" spc="-5" dirty="0">
                <a:solidFill>
                  <a:srgbClr val="4D005F"/>
                </a:solidFill>
                <a:latin typeface="Open Sans Semibold"/>
                <a:cs typeface="Open Sans Semibold"/>
              </a:rPr>
              <a:t>task is to find </a:t>
            </a:r>
            <a:r>
              <a:rPr sz="2800" b="1" spc="-20" dirty="0">
                <a:solidFill>
                  <a:srgbClr val="4D005F"/>
                </a:solidFill>
                <a:latin typeface="Open Sans Semibold"/>
                <a:cs typeface="Open Sans Semibold"/>
              </a:rPr>
              <a:t>three </a:t>
            </a:r>
            <a:r>
              <a:rPr sz="2800" b="1" spc="-5" dirty="0">
                <a:solidFill>
                  <a:srgbClr val="4D005F"/>
                </a:solidFill>
                <a:latin typeface="Open Sans Semibold"/>
                <a:cs typeface="Open Sans Semibold"/>
              </a:rPr>
              <a:t>friends and </a:t>
            </a:r>
            <a:r>
              <a:rPr sz="2800" b="1" spc="-10" dirty="0">
                <a:solidFill>
                  <a:srgbClr val="4D005F"/>
                </a:solidFill>
                <a:latin typeface="Open Sans Semibold"/>
                <a:cs typeface="Open Sans Semibold"/>
              </a:rPr>
              <a:t>ask</a:t>
            </a:r>
            <a:r>
              <a:rPr sz="2800" b="1" spc="80" dirty="0">
                <a:solidFill>
                  <a:srgbClr val="4D005F"/>
                </a:solidFill>
                <a:latin typeface="Open Sans Semibold"/>
                <a:cs typeface="Open Sans Semibold"/>
              </a:rPr>
              <a:t> </a:t>
            </a:r>
            <a:r>
              <a:rPr sz="2800" b="1" spc="-10" dirty="0">
                <a:solidFill>
                  <a:srgbClr val="4D005F"/>
                </a:solidFill>
                <a:latin typeface="Open Sans Semibold"/>
                <a:cs typeface="Open Sans Semibold"/>
              </a:rPr>
              <a:t>them</a:t>
            </a:r>
            <a:endParaRPr sz="2800">
              <a:latin typeface="Open Sans Semibold"/>
              <a:cs typeface="Open Sans Semibold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4D005F"/>
                </a:solidFill>
                <a:latin typeface="Open Sans Semibold"/>
                <a:cs typeface="Open Sans Semibold"/>
              </a:rPr>
              <a:t>four </a:t>
            </a:r>
            <a:r>
              <a:rPr sz="2800" b="1" spc="-10" dirty="0">
                <a:solidFill>
                  <a:srgbClr val="4D005F"/>
                </a:solidFill>
                <a:latin typeface="Open Sans Semibold"/>
                <a:cs typeface="Open Sans Semibold"/>
              </a:rPr>
              <a:t>questions about</a:t>
            </a:r>
            <a:r>
              <a:rPr sz="2800" b="1" spc="25" dirty="0">
                <a:solidFill>
                  <a:srgbClr val="4D005F"/>
                </a:solidFill>
                <a:latin typeface="Open Sans Semibold"/>
                <a:cs typeface="Open Sans Semibold"/>
              </a:rPr>
              <a:t> </a:t>
            </a:r>
            <a:r>
              <a:rPr sz="2800" b="1" spc="-10" dirty="0">
                <a:solidFill>
                  <a:srgbClr val="4D005F"/>
                </a:solidFill>
                <a:latin typeface="Open Sans Semibold"/>
                <a:cs typeface="Open Sans Semibold"/>
              </a:rPr>
              <a:t>themselves.</a:t>
            </a:r>
            <a:endParaRPr sz="2800">
              <a:latin typeface="Open Sans Semibold"/>
              <a:cs typeface="Open Sans Semi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2590" y="602741"/>
            <a:ext cx="47040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84350" algn="l"/>
              </a:tabLst>
            </a:pPr>
            <a:r>
              <a:rPr i="1" spc="-5" dirty="0">
                <a:latin typeface="MV Boli"/>
                <a:cs typeface="MV Boli"/>
              </a:rPr>
              <a:t>Fi</a:t>
            </a:r>
            <a:r>
              <a:rPr i="1" spc="0" dirty="0">
                <a:latin typeface="MV Boli"/>
                <a:cs typeface="MV Boli"/>
              </a:rPr>
              <a:t>n</a:t>
            </a:r>
            <a:r>
              <a:rPr i="1" dirty="0">
                <a:latin typeface="MV Boli"/>
                <a:cs typeface="MV Boli"/>
              </a:rPr>
              <a:t>al	</a:t>
            </a:r>
            <a:r>
              <a:rPr i="1" spc="-5" dirty="0">
                <a:latin typeface="MV Boli"/>
                <a:cs typeface="MV Boli"/>
              </a:rPr>
              <a:t>Thoughts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14780" y="2655519"/>
            <a:ext cx="74091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3565" indent="-5708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4000" b="1" spc="-5" dirty="0">
                <a:solidFill>
                  <a:srgbClr val="66007E"/>
                </a:solidFill>
                <a:latin typeface="Open Sans Semibold"/>
                <a:cs typeface="Open Sans Semibold"/>
              </a:rPr>
              <a:t>Do you have any</a:t>
            </a:r>
            <a:r>
              <a:rPr sz="4000" b="1" spc="-40" dirty="0">
                <a:solidFill>
                  <a:srgbClr val="66007E"/>
                </a:solidFill>
                <a:latin typeface="Open Sans Semibold"/>
                <a:cs typeface="Open Sans Semibold"/>
              </a:rPr>
              <a:t> </a:t>
            </a:r>
            <a:r>
              <a:rPr sz="4000" b="1" spc="-10" dirty="0">
                <a:solidFill>
                  <a:srgbClr val="66007E"/>
                </a:solidFill>
                <a:latin typeface="Open Sans Semibold"/>
                <a:cs typeface="Open Sans Semibold"/>
              </a:rPr>
              <a:t>questions?</a:t>
            </a:r>
            <a:endParaRPr sz="4000">
              <a:latin typeface="Open Sans Semibold"/>
              <a:cs typeface="Open Sans Semi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37547" y="2731007"/>
            <a:ext cx="2202179" cy="3104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141" y="310134"/>
            <a:ext cx="2859405" cy="2498090"/>
          </a:xfrm>
          <a:custGeom>
            <a:avLst/>
            <a:gdLst/>
            <a:ahLst/>
            <a:cxnLst/>
            <a:rect l="l" t="t" r="r" b="b"/>
            <a:pathLst>
              <a:path w="2859405" h="2498090">
                <a:moveTo>
                  <a:pt x="0" y="954024"/>
                </a:moveTo>
                <a:lnTo>
                  <a:pt x="883500" y="1543685"/>
                </a:lnTo>
                <a:lnTo>
                  <a:pt x="546023" y="2497836"/>
                </a:lnTo>
                <a:lnTo>
                  <a:pt x="1429512" y="1908175"/>
                </a:lnTo>
                <a:lnTo>
                  <a:pt x="2104436" y="1908175"/>
                </a:lnTo>
                <a:lnTo>
                  <a:pt x="1975484" y="1543685"/>
                </a:lnTo>
                <a:lnTo>
                  <a:pt x="2858833" y="954151"/>
                </a:lnTo>
                <a:lnTo>
                  <a:pt x="1092073" y="954151"/>
                </a:lnTo>
                <a:lnTo>
                  <a:pt x="0" y="954024"/>
                </a:lnTo>
                <a:close/>
              </a:path>
              <a:path w="2859405" h="2498090">
                <a:moveTo>
                  <a:pt x="2104436" y="1908175"/>
                </a:moveTo>
                <a:lnTo>
                  <a:pt x="1429512" y="1908175"/>
                </a:lnTo>
                <a:lnTo>
                  <a:pt x="2313051" y="2497836"/>
                </a:lnTo>
                <a:lnTo>
                  <a:pt x="2104436" y="1908175"/>
                </a:lnTo>
                <a:close/>
              </a:path>
              <a:path w="2859405" h="2498090">
                <a:moveTo>
                  <a:pt x="1429512" y="0"/>
                </a:moveTo>
                <a:lnTo>
                  <a:pt x="1092073" y="954151"/>
                </a:lnTo>
                <a:lnTo>
                  <a:pt x="1766951" y="954151"/>
                </a:lnTo>
                <a:lnTo>
                  <a:pt x="1429512" y="0"/>
                </a:lnTo>
                <a:close/>
              </a:path>
              <a:path w="2859405" h="2498090">
                <a:moveTo>
                  <a:pt x="2859024" y="954024"/>
                </a:moveTo>
                <a:lnTo>
                  <a:pt x="1766951" y="954151"/>
                </a:lnTo>
                <a:lnTo>
                  <a:pt x="2858833" y="954151"/>
                </a:lnTo>
                <a:lnTo>
                  <a:pt x="2859024" y="954024"/>
                </a:lnTo>
                <a:close/>
              </a:path>
            </a:pathLst>
          </a:custGeom>
          <a:solidFill>
            <a:srgbClr val="6600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4141" y="310134"/>
            <a:ext cx="2859405" cy="2498090"/>
          </a:xfrm>
          <a:custGeom>
            <a:avLst/>
            <a:gdLst/>
            <a:ahLst/>
            <a:cxnLst/>
            <a:rect l="l" t="t" r="r" b="b"/>
            <a:pathLst>
              <a:path w="2859405" h="2498090">
                <a:moveTo>
                  <a:pt x="0" y="954024"/>
                </a:moveTo>
                <a:lnTo>
                  <a:pt x="1092073" y="954151"/>
                </a:lnTo>
                <a:lnTo>
                  <a:pt x="1429512" y="0"/>
                </a:lnTo>
                <a:lnTo>
                  <a:pt x="1766951" y="954151"/>
                </a:lnTo>
                <a:lnTo>
                  <a:pt x="2859024" y="954024"/>
                </a:lnTo>
                <a:lnTo>
                  <a:pt x="1975484" y="1543685"/>
                </a:lnTo>
                <a:lnTo>
                  <a:pt x="2313051" y="2497836"/>
                </a:lnTo>
                <a:lnTo>
                  <a:pt x="1429512" y="1908175"/>
                </a:lnTo>
                <a:lnTo>
                  <a:pt x="546023" y="2497836"/>
                </a:lnTo>
                <a:lnTo>
                  <a:pt x="883500" y="1543685"/>
                </a:lnTo>
                <a:lnTo>
                  <a:pt x="0" y="954024"/>
                </a:lnTo>
                <a:close/>
              </a:path>
            </a:pathLst>
          </a:custGeom>
          <a:ln w="19811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51914" y="1499742"/>
            <a:ext cx="901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solidFill>
                  <a:srgbClr val="FF64A2"/>
                </a:solidFill>
                <a:latin typeface="MV Boli"/>
                <a:cs typeface="MV Boli"/>
              </a:rPr>
              <a:t>Hap</a:t>
            </a:r>
            <a:r>
              <a:rPr sz="2400" i="1" spc="0" dirty="0">
                <a:solidFill>
                  <a:srgbClr val="FF64A2"/>
                </a:solidFill>
                <a:latin typeface="MV Boli"/>
                <a:cs typeface="MV Boli"/>
              </a:rPr>
              <a:t>p</a:t>
            </a:r>
            <a:r>
              <a:rPr sz="2400" i="1" dirty="0">
                <a:solidFill>
                  <a:srgbClr val="FF64A2"/>
                </a:solidFill>
                <a:latin typeface="MV Boli"/>
                <a:cs typeface="MV Boli"/>
              </a:rPr>
              <a:t>y</a:t>
            </a:r>
            <a:endParaRPr sz="2400">
              <a:latin typeface="MV Boli"/>
              <a:cs typeface="MV Bol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07769" y="2620517"/>
            <a:ext cx="1191895" cy="1153795"/>
          </a:xfrm>
          <a:custGeom>
            <a:avLst/>
            <a:gdLst/>
            <a:ahLst/>
            <a:cxnLst/>
            <a:rect l="l" t="t" r="r" b="b"/>
            <a:pathLst>
              <a:path w="1191895" h="1153795">
                <a:moveTo>
                  <a:pt x="595884" y="0"/>
                </a:moveTo>
                <a:lnTo>
                  <a:pt x="547017" y="1912"/>
                </a:lnTo>
                <a:lnTo>
                  <a:pt x="499238" y="7551"/>
                </a:lnTo>
                <a:lnTo>
                  <a:pt x="452699" y="16767"/>
                </a:lnTo>
                <a:lnTo>
                  <a:pt x="407554" y="29413"/>
                </a:lnTo>
                <a:lnTo>
                  <a:pt x="363956" y="45339"/>
                </a:lnTo>
                <a:lnTo>
                  <a:pt x="322058" y="64396"/>
                </a:lnTo>
                <a:lnTo>
                  <a:pt x="282015" y="86437"/>
                </a:lnTo>
                <a:lnTo>
                  <a:pt x="243980" y="111312"/>
                </a:lnTo>
                <a:lnTo>
                  <a:pt x="208105" y="138874"/>
                </a:lnTo>
                <a:lnTo>
                  <a:pt x="174545" y="168973"/>
                </a:lnTo>
                <a:lnTo>
                  <a:pt x="143453" y="201461"/>
                </a:lnTo>
                <a:lnTo>
                  <a:pt x="114982" y="236189"/>
                </a:lnTo>
                <a:lnTo>
                  <a:pt x="89286" y="273009"/>
                </a:lnTo>
                <a:lnTo>
                  <a:pt x="66519" y="311772"/>
                </a:lnTo>
                <a:lnTo>
                  <a:pt x="46833" y="352329"/>
                </a:lnTo>
                <a:lnTo>
                  <a:pt x="30382" y="394533"/>
                </a:lnTo>
                <a:lnTo>
                  <a:pt x="17320" y="438233"/>
                </a:lnTo>
                <a:lnTo>
                  <a:pt x="7800" y="483283"/>
                </a:lnTo>
                <a:lnTo>
                  <a:pt x="1975" y="529532"/>
                </a:lnTo>
                <a:lnTo>
                  <a:pt x="0" y="576834"/>
                </a:lnTo>
                <a:lnTo>
                  <a:pt x="1975" y="624135"/>
                </a:lnTo>
                <a:lnTo>
                  <a:pt x="7800" y="670384"/>
                </a:lnTo>
                <a:lnTo>
                  <a:pt x="17320" y="715434"/>
                </a:lnTo>
                <a:lnTo>
                  <a:pt x="30382" y="759134"/>
                </a:lnTo>
                <a:lnTo>
                  <a:pt x="46833" y="801338"/>
                </a:lnTo>
                <a:lnTo>
                  <a:pt x="66519" y="841895"/>
                </a:lnTo>
                <a:lnTo>
                  <a:pt x="89286" y="880658"/>
                </a:lnTo>
                <a:lnTo>
                  <a:pt x="114982" y="917478"/>
                </a:lnTo>
                <a:lnTo>
                  <a:pt x="143453" y="952206"/>
                </a:lnTo>
                <a:lnTo>
                  <a:pt x="174545" y="984694"/>
                </a:lnTo>
                <a:lnTo>
                  <a:pt x="208105" y="1014793"/>
                </a:lnTo>
                <a:lnTo>
                  <a:pt x="243980" y="1042355"/>
                </a:lnTo>
                <a:lnTo>
                  <a:pt x="282015" y="1067230"/>
                </a:lnTo>
                <a:lnTo>
                  <a:pt x="322058" y="1089271"/>
                </a:lnTo>
                <a:lnTo>
                  <a:pt x="363956" y="1108329"/>
                </a:lnTo>
                <a:lnTo>
                  <a:pt x="407554" y="1124254"/>
                </a:lnTo>
                <a:lnTo>
                  <a:pt x="452699" y="1136900"/>
                </a:lnTo>
                <a:lnTo>
                  <a:pt x="499238" y="1146116"/>
                </a:lnTo>
                <a:lnTo>
                  <a:pt x="547017" y="1151755"/>
                </a:lnTo>
                <a:lnTo>
                  <a:pt x="595884" y="1153668"/>
                </a:lnTo>
                <a:lnTo>
                  <a:pt x="644750" y="1151755"/>
                </a:lnTo>
                <a:lnTo>
                  <a:pt x="692529" y="1146116"/>
                </a:lnTo>
                <a:lnTo>
                  <a:pt x="739068" y="1136900"/>
                </a:lnTo>
                <a:lnTo>
                  <a:pt x="784213" y="1124254"/>
                </a:lnTo>
                <a:lnTo>
                  <a:pt x="827811" y="1108329"/>
                </a:lnTo>
                <a:lnTo>
                  <a:pt x="869709" y="1089271"/>
                </a:lnTo>
                <a:lnTo>
                  <a:pt x="909752" y="1067230"/>
                </a:lnTo>
                <a:lnTo>
                  <a:pt x="947787" y="1042355"/>
                </a:lnTo>
                <a:lnTo>
                  <a:pt x="983662" y="1014793"/>
                </a:lnTo>
                <a:lnTo>
                  <a:pt x="1017222" y="984694"/>
                </a:lnTo>
                <a:lnTo>
                  <a:pt x="1048314" y="952206"/>
                </a:lnTo>
                <a:lnTo>
                  <a:pt x="1076785" y="917478"/>
                </a:lnTo>
                <a:lnTo>
                  <a:pt x="1102481" y="880658"/>
                </a:lnTo>
                <a:lnTo>
                  <a:pt x="1125248" y="841895"/>
                </a:lnTo>
                <a:lnTo>
                  <a:pt x="1144934" y="801338"/>
                </a:lnTo>
                <a:lnTo>
                  <a:pt x="1161385" y="759134"/>
                </a:lnTo>
                <a:lnTo>
                  <a:pt x="1174447" y="715434"/>
                </a:lnTo>
                <a:lnTo>
                  <a:pt x="1183967" y="670384"/>
                </a:lnTo>
                <a:lnTo>
                  <a:pt x="1189792" y="624135"/>
                </a:lnTo>
                <a:lnTo>
                  <a:pt x="1191768" y="576834"/>
                </a:lnTo>
                <a:lnTo>
                  <a:pt x="1189792" y="529532"/>
                </a:lnTo>
                <a:lnTo>
                  <a:pt x="1183967" y="483283"/>
                </a:lnTo>
                <a:lnTo>
                  <a:pt x="1174447" y="438233"/>
                </a:lnTo>
                <a:lnTo>
                  <a:pt x="1161385" y="394533"/>
                </a:lnTo>
                <a:lnTo>
                  <a:pt x="1144934" y="352329"/>
                </a:lnTo>
                <a:lnTo>
                  <a:pt x="1125248" y="311772"/>
                </a:lnTo>
                <a:lnTo>
                  <a:pt x="1102481" y="273009"/>
                </a:lnTo>
                <a:lnTo>
                  <a:pt x="1076785" y="236189"/>
                </a:lnTo>
                <a:lnTo>
                  <a:pt x="1048314" y="201461"/>
                </a:lnTo>
                <a:lnTo>
                  <a:pt x="1017222" y="168973"/>
                </a:lnTo>
                <a:lnTo>
                  <a:pt x="983662" y="138874"/>
                </a:lnTo>
                <a:lnTo>
                  <a:pt x="947787" y="111312"/>
                </a:lnTo>
                <a:lnTo>
                  <a:pt x="909752" y="86437"/>
                </a:lnTo>
                <a:lnTo>
                  <a:pt x="869709" y="64396"/>
                </a:lnTo>
                <a:lnTo>
                  <a:pt x="827811" y="45339"/>
                </a:lnTo>
                <a:lnTo>
                  <a:pt x="784213" y="29413"/>
                </a:lnTo>
                <a:lnTo>
                  <a:pt x="739068" y="16767"/>
                </a:lnTo>
                <a:lnTo>
                  <a:pt x="692529" y="7551"/>
                </a:lnTo>
                <a:lnTo>
                  <a:pt x="644750" y="1912"/>
                </a:lnTo>
                <a:lnTo>
                  <a:pt x="595884" y="0"/>
                </a:lnTo>
                <a:close/>
              </a:path>
            </a:pathLst>
          </a:custGeom>
          <a:solidFill>
            <a:srgbClr val="B5B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7769" y="2620517"/>
            <a:ext cx="1191895" cy="1153795"/>
          </a:xfrm>
          <a:custGeom>
            <a:avLst/>
            <a:gdLst/>
            <a:ahLst/>
            <a:cxnLst/>
            <a:rect l="l" t="t" r="r" b="b"/>
            <a:pathLst>
              <a:path w="1191895" h="1153795">
                <a:moveTo>
                  <a:pt x="0" y="576834"/>
                </a:moveTo>
                <a:lnTo>
                  <a:pt x="1975" y="529532"/>
                </a:lnTo>
                <a:lnTo>
                  <a:pt x="7800" y="483283"/>
                </a:lnTo>
                <a:lnTo>
                  <a:pt x="17320" y="438233"/>
                </a:lnTo>
                <a:lnTo>
                  <a:pt x="30382" y="394533"/>
                </a:lnTo>
                <a:lnTo>
                  <a:pt x="46833" y="352329"/>
                </a:lnTo>
                <a:lnTo>
                  <a:pt x="66519" y="311772"/>
                </a:lnTo>
                <a:lnTo>
                  <a:pt x="89286" y="273009"/>
                </a:lnTo>
                <a:lnTo>
                  <a:pt x="114982" y="236189"/>
                </a:lnTo>
                <a:lnTo>
                  <a:pt x="143453" y="201461"/>
                </a:lnTo>
                <a:lnTo>
                  <a:pt x="174545" y="168973"/>
                </a:lnTo>
                <a:lnTo>
                  <a:pt x="208105" y="138874"/>
                </a:lnTo>
                <a:lnTo>
                  <a:pt x="243980" y="111312"/>
                </a:lnTo>
                <a:lnTo>
                  <a:pt x="282015" y="86437"/>
                </a:lnTo>
                <a:lnTo>
                  <a:pt x="322058" y="64396"/>
                </a:lnTo>
                <a:lnTo>
                  <a:pt x="363956" y="45338"/>
                </a:lnTo>
                <a:lnTo>
                  <a:pt x="407554" y="29413"/>
                </a:lnTo>
                <a:lnTo>
                  <a:pt x="452699" y="16767"/>
                </a:lnTo>
                <a:lnTo>
                  <a:pt x="499238" y="7551"/>
                </a:lnTo>
                <a:lnTo>
                  <a:pt x="547017" y="1912"/>
                </a:lnTo>
                <a:lnTo>
                  <a:pt x="595884" y="0"/>
                </a:lnTo>
                <a:lnTo>
                  <a:pt x="644750" y="1912"/>
                </a:lnTo>
                <a:lnTo>
                  <a:pt x="692529" y="7551"/>
                </a:lnTo>
                <a:lnTo>
                  <a:pt x="739068" y="16767"/>
                </a:lnTo>
                <a:lnTo>
                  <a:pt x="784213" y="29413"/>
                </a:lnTo>
                <a:lnTo>
                  <a:pt x="827811" y="45339"/>
                </a:lnTo>
                <a:lnTo>
                  <a:pt x="869709" y="64396"/>
                </a:lnTo>
                <a:lnTo>
                  <a:pt x="909752" y="86437"/>
                </a:lnTo>
                <a:lnTo>
                  <a:pt x="947787" y="111312"/>
                </a:lnTo>
                <a:lnTo>
                  <a:pt x="983662" y="138874"/>
                </a:lnTo>
                <a:lnTo>
                  <a:pt x="1017222" y="168973"/>
                </a:lnTo>
                <a:lnTo>
                  <a:pt x="1048314" y="201461"/>
                </a:lnTo>
                <a:lnTo>
                  <a:pt x="1076785" y="236189"/>
                </a:lnTo>
                <a:lnTo>
                  <a:pt x="1102481" y="273009"/>
                </a:lnTo>
                <a:lnTo>
                  <a:pt x="1125248" y="311772"/>
                </a:lnTo>
                <a:lnTo>
                  <a:pt x="1144934" y="352329"/>
                </a:lnTo>
                <a:lnTo>
                  <a:pt x="1161385" y="394533"/>
                </a:lnTo>
                <a:lnTo>
                  <a:pt x="1174447" y="438233"/>
                </a:lnTo>
                <a:lnTo>
                  <a:pt x="1183967" y="483283"/>
                </a:lnTo>
                <a:lnTo>
                  <a:pt x="1189792" y="529532"/>
                </a:lnTo>
                <a:lnTo>
                  <a:pt x="1191768" y="576834"/>
                </a:lnTo>
                <a:lnTo>
                  <a:pt x="1189792" y="624135"/>
                </a:lnTo>
                <a:lnTo>
                  <a:pt x="1183967" y="670384"/>
                </a:lnTo>
                <a:lnTo>
                  <a:pt x="1174447" y="715434"/>
                </a:lnTo>
                <a:lnTo>
                  <a:pt x="1161385" y="759134"/>
                </a:lnTo>
                <a:lnTo>
                  <a:pt x="1144934" y="801338"/>
                </a:lnTo>
                <a:lnTo>
                  <a:pt x="1125248" y="841895"/>
                </a:lnTo>
                <a:lnTo>
                  <a:pt x="1102481" y="880658"/>
                </a:lnTo>
                <a:lnTo>
                  <a:pt x="1076785" y="917478"/>
                </a:lnTo>
                <a:lnTo>
                  <a:pt x="1048314" y="952206"/>
                </a:lnTo>
                <a:lnTo>
                  <a:pt x="1017222" y="984694"/>
                </a:lnTo>
                <a:lnTo>
                  <a:pt x="983662" y="1014793"/>
                </a:lnTo>
                <a:lnTo>
                  <a:pt x="947787" y="1042355"/>
                </a:lnTo>
                <a:lnTo>
                  <a:pt x="909752" y="1067230"/>
                </a:lnTo>
                <a:lnTo>
                  <a:pt x="869709" y="1089271"/>
                </a:lnTo>
                <a:lnTo>
                  <a:pt x="827811" y="1108329"/>
                </a:lnTo>
                <a:lnTo>
                  <a:pt x="784213" y="1124254"/>
                </a:lnTo>
                <a:lnTo>
                  <a:pt x="739068" y="1136900"/>
                </a:lnTo>
                <a:lnTo>
                  <a:pt x="692529" y="1146116"/>
                </a:lnTo>
                <a:lnTo>
                  <a:pt x="644750" y="1151755"/>
                </a:lnTo>
                <a:lnTo>
                  <a:pt x="595884" y="1153668"/>
                </a:lnTo>
                <a:lnTo>
                  <a:pt x="547017" y="1151755"/>
                </a:lnTo>
                <a:lnTo>
                  <a:pt x="499238" y="1146116"/>
                </a:lnTo>
                <a:lnTo>
                  <a:pt x="452699" y="1136900"/>
                </a:lnTo>
                <a:lnTo>
                  <a:pt x="407554" y="1124254"/>
                </a:lnTo>
                <a:lnTo>
                  <a:pt x="363956" y="1108329"/>
                </a:lnTo>
                <a:lnTo>
                  <a:pt x="322058" y="1089271"/>
                </a:lnTo>
                <a:lnTo>
                  <a:pt x="282015" y="1067230"/>
                </a:lnTo>
                <a:lnTo>
                  <a:pt x="243980" y="1042355"/>
                </a:lnTo>
                <a:lnTo>
                  <a:pt x="208105" y="1014793"/>
                </a:lnTo>
                <a:lnTo>
                  <a:pt x="174545" y="984694"/>
                </a:lnTo>
                <a:lnTo>
                  <a:pt x="143453" y="952206"/>
                </a:lnTo>
                <a:lnTo>
                  <a:pt x="114982" y="917478"/>
                </a:lnTo>
                <a:lnTo>
                  <a:pt x="89286" y="880658"/>
                </a:lnTo>
                <a:lnTo>
                  <a:pt x="66519" y="841895"/>
                </a:lnTo>
                <a:lnTo>
                  <a:pt x="46833" y="801338"/>
                </a:lnTo>
                <a:lnTo>
                  <a:pt x="30382" y="759134"/>
                </a:lnTo>
                <a:lnTo>
                  <a:pt x="17320" y="715434"/>
                </a:lnTo>
                <a:lnTo>
                  <a:pt x="7800" y="670384"/>
                </a:lnTo>
                <a:lnTo>
                  <a:pt x="1975" y="624135"/>
                </a:lnTo>
                <a:lnTo>
                  <a:pt x="0" y="576834"/>
                </a:lnTo>
                <a:close/>
              </a:path>
            </a:pathLst>
          </a:custGeom>
          <a:ln w="10668">
            <a:solidFill>
              <a:srgbClr val="4966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97502" y="310134"/>
            <a:ext cx="2859405" cy="2498090"/>
          </a:xfrm>
          <a:custGeom>
            <a:avLst/>
            <a:gdLst/>
            <a:ahLst/>
            <a:cxnLst/>
            <a:rect l="l" t="t" r="r" b="b"/>
            <a:pathLst>
              <a:path w="2859404" h="2498090">
                <a:moveTo>
                  <a:pt x="0" y="954024"/>
                </a:moveTo>
                <a:lnTo>
                  <a:pt x="883538" y="1543685"/>
                </a:lnTo>
                <a:lnTo>
                  <a:pt x="545973" y="2497836"/>
                </a:lnTo>
                <a:lnTo>
                  <a:pt x="1429512" y="1908175"/>
                </a:lnTo>
                <a:lnTo>
                  <a:pt x="2104436" y="1908175"/>
                </a:lnTo>
                <a:lnTo>
                  <a:pt x="1975485" y="1543685"/>
                </a:lnTo>
                <a:lnTo>
                  <a:pt x="2858833" y="954151"/>
                </a:lnTo>
                <a:lnTo>
                  <a:pt x="1092073" y="954151"/>
                </a:lnTo>
                <a:lnTo>
                  <a:pt x="0" y="954024"/>
                </a:lnTo>
                <a:close/>
              </a:path>
              <a:path w="2859404" h="2498090">
                <a:moveTo>
                  <a:pt x="2104436" y="1908175"/>
                </a:moveTo>
                <a:lnTo>
                  <a:pt x="1429512" y="1908175"/>
                </a:lnTo>
                <a:lnTo>
                  <a:pt x="2313051" y="2497836"/>
                </a:lnTo>
                <a:lnTo>
                  <a:pt x="2104436" y="1908175"/>
                </a:lnTo>
                <a:close/>
              </a:path>
              <a:path w="2859404" h="2498090">
                <a:moveTo>
                  <a:pt x="1429512" y="0"/>
                </a:moveTo>
                <a:lnTo>
                  <a:pt x="1092073" y="954151"/>
                </a:lnTo>
                <a:lnTo>
                  <a:pt x="1766951" y="954151"/>
                </a:lnTo>
                <a:lnTo>
                  <a:pt x="1429512" y="0"/>
                </a:lnTo>
                <a:close/>
              </a:path>
              <a:path w="2859404" h="2498090">
                <a:moveTo>
                  <a:pt x="2859024" y="954024"/>
                </a:moveTo>
                <a:lnTo>
                  <a:pt x="1766951" y="954151"/>
                </a:lnTo>
                <a:lnTo>
                  <a:pt x="2858833" y="954151"/>
                </a:lnTo>
                <a:lnTo>
                  <a:pt x="2859024" y="954024"/>
                </a:lnTo>
                <a:close/>
              </a:path>
            </a:pathLst>
          </a:custGeom>
          <a:solidFill>
            <a:srgbClr val="6600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97502" y="310134"/>
            <a:ext cx="2859405" cy="2498090"/>
          </a:xfrm>
          <a:custGeom>
            <a:avLst/>
            <a:gdLst/>
            <a:ahLst/>
            <a:cxnLst/>
            <a:rect l="l" t="t" r="r" b="b"/>
            <a:pathLst>
              <a:path w="2859404" h="2498090">
                <a:moveTo>
                  <a:pt x="0" y="954024"/>
                </a:moveTo>
                <a:lnTo>
                  <a:pt x="1092073" y="954151"/>
                </a:lnTo>
                <a:lnTo>
                  <a:pt x="1429512" y="0"/>
                </a:lnTo>
                <a:lnTo>
                  <a:pt x="1766951" y="954151"/>
                </a:lnTo>
                <a:lnTo>
                  <a:pt x="2859024" y="954024"/>
                </a:lnTo>
                <a:lnTo>
                  <a:pt x="1975485" y="1543685"/>
                </a:lnTo>
                <a:lnTo>
                  <a:pt x="2313051" y="2497836"/>
                </a:lnTo>
                <a:lnTo>
                  <a:pt x="1429512" y="1908175"/>
                </a:lnTo>
                <a:lnTo>
                  <a:pt x="545973" y="2497836"/>
                </a:lnTo>
                <a:lnTo>
                  <a:pt x="883538" y="1543685"/>
                </a:lnTo>
                <a:lnTo>
                  <a:pt x="0" y="954024"/>
                </a:lnTo>
                <a:close/>
              </a:path>
            </a:pathLst>
          </a:custGeom>
          <a:ln w="19811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35346" y="1499742"/>
            <a:ext cx="782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solidFill>
                  <a:srgbClr val="FF64A2"/>
                </a:solidFill>
                <a:latin typeface="MV Boli"/>
                <a:cs typeface="MV Boli"/>
              </a:rPr>
              <a:t>Lar</a:t>
            </a:r>
            <a:r>
              <a:rPr sz="2400" i="1" spc="0" dirty="0">
                <a:solidFill>
                  <a:srgbClr val="FF64A2"/>
                </a:solidFill>
                <a:latin typeface="MV Boli"/>
                <a:cs typeface="MV Boli"/>
              </a:rPr>
              <a:t>g</a:t>
            </a:r>
            <a:r>
              <a:rPr sz="2400" i="1" dirty="0">
                <a:solidFill>
                  <a:srgbClr val="FF64A2"/>
                </a:solidFill>
                <a:latin typeface="MV Boli"/>
                <a:cs typeface="MV Boli"/>
              </a:rPr>
              <a:t>e</a:t>
            </a:r>
            <a:endParaRPr sz="2400">
              <a:latin typeface="MV Boli"/>
              <a:cs typeface="MV Bol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420861" y="310134"/>
            <a:ext cx="2859405" cy="2498090"/>
          </a:xfrm>
          <a:custGeom>
            <a:avLst/>
            <a:gdLst/>
            <a:ahLst/>
            <a:cxnLst/>
            <a:rect l="l" t="t" r="r" b="b"/>
            <a:pathLst>
              <a:path w="2859404" h="2498090">
                <a:moveTo>
                  <a:pt x="0" y="954024"/>
                </a:moveTo>
                <a:lnTo>
                  <a:pt x="883539" y="1543685"/>
                </a:lnTo>
                <a:lnTo>
                  <a:pt x="545973" y="2497836"/>
                </a:lnTo>
                <a:lnTo>
                  <a:pt x="1429512" y="1908175"/>
                </a:lnTo>
                <a:lnTo>
                  <a:pt x="2104436" y="1908175"/>
                </a:lnTo>
                <a:lnTo>
                  <a:pt x="1975485" y="1543685"/>
                </a:lnTo>
                <a:lnTo>
                  <a:pt x="2858833" y="954151"/>
                </a:lnTo>
                <a:lnTo>
                  <a:pt x="1092073" y="954151"/>
                </a:lnTo>
                <a:lnTo>
                  <a:pt x="0" y="954024"/>
                </a:lnTo>
                <a:close/>
              </a:path>
              <a:path w="2859404" h="2498090">
                <a:moveTo>
                  <a:pt x="2104436" y="1908175"/>
                </a:moveTo>
                <a:lnTo>
                  <a:pt x="1429512" y="1908175"/>
                </a:lnTo>
                <a:lnTo>
                  <a:pt x="2313051" y="2497836"/>
                </a:lnTo>
                <a:lnTo>
                  <a:pt x="2104436" y="1908175"/>
                </a:lnTo>
                <a:close/>
              </a:path>
              <a:path w="2859404" h="2498090">
                <a:moveTo>
                  <a:pt x="1429512" y="0"/>
                </a:moveTo>
                <a:lnTo>
                  <a:pt x="1092073" y="954151"/>
                </a:lnTo>
                <a:lnTo>
                  <a:pt x="1766951" y="954151"/>
                </a:lnTo>
                <a:lnTo>
                  <a:pt x="1429512" y="0"/>
                </a:lnTo>
                <a:close/>
              </a:path>
              <a:path w="2859404" h="2498090">
                <a:moveTo>
                  <a:pt x="2859024" y="954024"/>
                </a:moveTo>
                <a:lnTo>
                  <a:pt x="1766951" y="954151"/>
                </a:lnTo>
                <a:lnTo>
                  <a:pt x="2858833" y="954151"/>
                </a:lnTo>
                <a:lnTo>
                  <a:pt x="2859024" y="954024"/>
                </a:lnTo>
                <a:close/>
              </a:path>
            </a:pathLst>
          </a:custGeom>
          <a:solidFill>
            <a:srgbClr val="6600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20861" y="310134"/>
            <a:ext cx="2859405" cy="2498090"/>
          </a:xfrm>
          <a:custGeom>
            <a:avLst/>
            <a:gdLst/>
            <a:ahLst/>
            <a:cxnLst/>
            <a:rect l="l" t="t" r="r" b="b"/>
            <a:pathLst>
              <a:path w="2859404" h="2498090">
                <a:moveTo>
                  <a:pt x="0" y="954024"/>
                </a:moveTo>
                <a:lnTo>
                  <a:pt x="1092073" y="954151"/>
                </a:lnTo>
                <a:lnTo>
                  <a:pt x="1429512" y="0"/>
                </a:lnTo>
                <a:lnTo>
                  <a:pt x="1766951" y="954151"/>
                </a:lnTo>
                <a:lnTo>
                  <a:pt x="2859024" y="954024"/>
                </a:lnTo>
                <a:lnTo>
                  <a:pt x="1975485" y="1543685"/>
                </a:lnTo>
                <a:lnTo>
                  <a:pt x="2313051" y="2497836"/>
                </a:lnTo>
                <a:lnTo>
                  <a:pt x="1429512" y="1908175"/>
                </a:lnTo>
                <a:lnTo>
                  <a:pt x="545973" y="2497836"/>
                </a:lnTo>
                <a:lnTo>
                  <a:pt x="883539" y="1543685"/>
                </a:lnTo>
                <a:lnTo>
                  <a:pt x="0" y="954024"/>
                </a:lnTo>
                <a:close/>
              </a:path>
            </a:pathLst>
          </a:custGeom>
          <a:ln w="19811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463785" y="1499742"/>
            <a:ext cx="774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solidFill>
                  <a:srgbClr val="FF64A2"/>
                </a:solidFill>
                <a:latin typeface="MV Boli"/>
                <a:cs typeface="MV Boli"/>
              </a:rPr>
              <a:t>Sma</a:t>
            </a:r>
            <a:r>
              <a:rPr sz="2400" i="1" spc="-10" dirty="0">
                <a:solidFill>
                  <a:srgbClr val="FF64A2"/>
                </a:solidFill>
                <a:latin typeface="MV Boli"/>
                <a:cs typeface="MV Boli"/>
              </a:rPr>
              <a:t>l</a:t>
            </a:r>
            <a:r>
              <a:rPr sz="2400" i="1" dirty="0">
                <a:solidFill>
                  <a:srgbClr val="FF64A2"/>
                </a:solidFill>
                <a:latin typeface="MV Boli"/>
                <a:cs typeface="MV Boli"/>
              </a:rPr>
              <a:t>l</a:t>
            </a:r>
            <a:endParaRPr sz="2400">
              <a:latin typeface="MV Boli"/>
              <a:cs typeface="MV Bol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07769" y="3964685"/>
            <a:ext cx="1191895" cy="1153795"/>
          </a:xfrm>
          <a:custGeom>
            <a:avLst/>
            <a:gdLst/>
            <a:ahLst/>
            <a:cxnLst/>
            <a:rect l="l" t="t" r="r" b="b"/>
            <a:pathLst>
              <a:path w="1191895" h="1153795">
                <a:moveTo>
                  <a:pt x="595884" y="0"/>
                </a:moveTo>
                <a:lnTo>
                  <a:pt x="547017" y="1912"/>
                </a:lnTo>
                <a:lnTo>
                  <a:pt x="499238" y="7551"/>
                </a:lnTo>
                <a:lnTo>
                  <a:pt x="452699" y="16767"/>
                </a:lnTo>
                <a:lnTo>
                  <a:pt x="407554" y="29413"/>
                </a:lnTo>
                <a:lnTo>
                  <a:pt x="363956" y="45338"/>
                </a:lnTo>
                <a:lnTo>
                  <a:pt x="322058" y="64396"/>
                </a:lnTo>
                <a:lnTo>
                  <a:pt x="282015" y="86437"/>
                </a:lnTo>
                <a:lnTo>
                  <a:pt x="243980" y="111312"/>
                </a:lnTo>
                <a:lnTo>
                  <a:pt x="208105" y="138874"/>
                </a:lnTo>
                <a:lnTo>
                  <a:pt x="174545" y="168973"/>
                </a:lnTo>
                <a:lnTo>
                  <a:pt x="143453" y="201461"/>
                </a:lnTo>
                <a:lnTo>
                  <a:pt x="114982" y="236189"/>
                </a:lnTo>
                <a:lnTo>
                  <a:pt x="89286" y="273009"/>
                </a:lnTo>
                <a:lnTo>
                  <a:pt x="66519" y="311772"/>
                </a:lnTo>
                <a:lnTo>
                  <a:pt x="46833" y="352329"/>
                </a:lnTo>
                <a:lnTo>
                  <a:pt x="30382" y="394533"/>
                </a:lnTo>
                <a:lnTo>
                  <a:pt x="17320" y="438233"/>
                </a:lnTo>
                <a:lnTo>
                  <a:pt x="7800" y="483283"/>
                </a:lnTo>
                <a:lnTo>
                  <a:pt x="1975" y="529532"/>
                </a:lnTo>
                <a:lnTo>
                  <a:pt x="0" y="576833"/>
                </a:lnTo>
                <a:lnTo>
                  <a:pt x="1975" y="624135"/>
                </a:lnTo>
                <a:lnTo>
                  <a:pt x="7800" y="670384"/>
                </a:lnTo>
                <a:lnTo>
                  <a:pt x="17320" y="715434"/>
                </a:lnTo>
                <a:lnTo>
                  <a:pt x="30382" y="759134"/>
                </a:lnTo>
                <a:lnTo>
                  <a:pt x="46833" y="801338"/>
                </a:lnTo>
                <a:lnTo>
                  <a:pt x="66519" y="841895"/>
                </a:lnTo>
                <a:lnTo>
                  <a:pt x="89286" y="880658"/>
                </a:lnTo>
                <a:lnTo>
                  <a:pt x="114982" y="917478"/>
                </a:lnTo>
                <a:lnTo>
                  <a:pt x="143453" y="952206"/>
                </a:lnTo>
                <a:lnTo>
                  <a:pt x="174545" y="984694"/>
                </a:lnTo>
                <a:lnTo>
                  <a:pt x="208105" y="1014793"/>
                </a:lnTo>
                <a:lnTo>
                  <a:pt x="243980" y="1042355"/>
                </a:lnTo>
                <a:lnTo>
                  <a:pt x="282015" y="1067230"/>
                </a:lnTo>
                <a:lnTo>
                  <a:pt x="322058" y="1089271"/>
                </a:lnTo>
                <a:lnTo>
                  <a:pt x="363956" y="1108329"/>
                </a:lnTo>
                <a:lnTo>
                  <a:pt x="407554" y="1124254"/>
                </a:lnTo>
                <a:lnTo>
                  <a:pt x="452699" y="1136900"/>
                </a:lnTo>
                <a:lnTo>
                  <a:pt x="499238" y="1146116"/>
                </a:lnTo>
                <a:lnTo>
                  <a:pt x="547017" y="1151755"/>
                </a:lnTo>
                <a:lnTo>
                  <a:pt x="595884" y="1153668"/>
                </a:lnTo>
                <a:lnTo>
                  <a:pt x="644750" y="1151755"/>
                </a:lnTo>
                <a:lnTo>
                  <a:pt x="692529" y="1146116"/>
                </a:lnTo>
                <a:lnTo>
                  <a:pt x="739068" y="1136900"/>
                </a:lnTo>
                <a:lnTo>
                  <a:pt x="784213" y="1124254"/>
                </a:lnTo>
                <a:lnTo>
                  <a:pt x="827811" y="1108329"/>
                </a:lnTo>
                <a:lnTo>
                  <a:pt x="869709" y="1089271"/>
                </a:lnTo>
                <a:lnTo>
                  <a:pt x="909752" y="1067230"/>
                </a:lnTo>
                <a:lnTo>
                  <a:pt x="947787" y="1042355"/>
                </a:lnTo>
                <a:lnTo>
                  <a:pt x="983662" y="1014793"/>
                </a:lnTo>
                <a:lnTo>
                  <a:pt x="1017222" y="984694"/>
                </a:lnTo>
                <a:lnTo>
                  <a:pt x="1048314" y="952206"/>
                </a:lnTo>
                <a:lnTo>
                  <a:pt x="1076785" y="917478"/>
                </a:lnTo>
                <a:lnTo>
                  <a:pt x="1102481" y="880658"/>
                </a:lnTo>
                <a:lnTo>
                  <a:pt x="1125248" y="841895"/>
                </a:lnTo>
                <a:lnTo>
                  <a:pt x="1144934" y="801338"/>
                </a:lnTo>
                <a:lnTo>
                  <a:pt x="1161385" y="759134"/>
                </a:lnTo>
                <a:lnTo>
                  <a:pt x="1174447" y="715434"/>
                </a:lnTo>
                <a:lnTo>
                  <a:pt x="1183967" y="670384"/>
                </a:lnTo>
                <a:lnTo>
                  <a:pt x="1189792" y="624135"/>
                </a:lnTo>
                <a:lnTo>
                  <a:pt x="1191768" y="576833"/>
                </a:lnTo>
                <a:lnTo>
                  <a:pt x="1189792" y="529532"/>
                </a:lnTo>
                <a:lnTo>
                  <a:pt x="1183967" y="483283"/>
                </a:lnTo>
                <a:lnTo>
                  <a:pt x="1174447" y="438233"/>
                </a:lnTo>
                <a:lnTo>
                  <a:pt x="1161385" y="394533"/>
                </a:lnTo>
                <a:lnTo>
                  <a:pt x="1144934" y="352329"/>
                </a:lnTo>
                <a:lnTo>
                  <a:pt x="1125248" y="311772"/>
                </a:lnTo>
                <a:lnTo>
                  <a:pt x="1102481" y="273009"/>
                </a:lnTo>
                <a:lnTo>
                  <a:pt x="1076785" y="236189"/>
                </a:lnTo>
                <a:lnTo>
                  <a:pt x="1048314" y="201461"/>
                </a:lnTo>
                <a:lnTo>
                  <a:pt x="1017222" y="168973"/>
                </a:lnTo>
                <a:lnTo>
                  <a:pt x="983662" y="138874"/>
                </a:lnTo>
                <a:lnTo>
                  <a:pt x="947787" y="111312"/>
                </a:lnTo>
                <a:lnTo>
                  <a:pt x="909752" y="86437"/>
                </a:lnTo>
                <a:lnTo>
                  <a:pt x="869709" y="64396"/>
                </a:lnTo>
                <a:lnTo>
                  <a:pt x="827811" y="45338"/>
                </a:lnTo>
                <a:lnTo>
                  <a:pt x="784213" y="29413"/>
                </a:lnTo>
                <a:lnTo>
                  <a:pt x="739068" y="16767"/>
                </a:lnTo>
                <a:lnTo>
                  <a:pt x="692529" y="7551"/>
                </a:lnTo>
                <a:lnTo>
                  <a:pt x="644750" y="1912"/>
                </a:lnTo>
                <a:lnTo>
                  <a:pt x="595884" y="0"/>
                </a:lnTo>
                <a:close/>
              </a:path>
            </a:pathLst>
          </a:custGeom>
          <a:solidFill>
            <a:srgbClr val="B5B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07769" y="3964685"/>
            <a:ext cx="1191895" cy="1153795"/>
          </a:xfrm>
          <a:custGeom>
            <a:avLst/>
            <a:gdLst/>
            <a:ahLst/>
            <a:cxnLst/>
            <a:rect l="l" t="t" r="r" b="b"/>
            <a:pathLst>
              <a:path w="1191895" h="1153795">
                <a:moveTo>
                  <a:pt x="0" y="576833"/>
                </a:moveTo>
                <a:lnTo>
                  <a:pt x="1975" y="529532"/>
                </a:lnTo>
                <a:lnTo>
                  <a:pt x="7800" y="483283"/>
                </a:lnTo>
                <a:lnTo>
                  <a:pt x="17320" y="438233"/>
                </a:lnTo>
                <a:lnTo>
                  <a:pt x="30382" y="394533"/>
                </a:lnTo>
                <a:lnTo>
                  <a:pt x="46833" y="352329"/>
                </a:lnTo>
                <a:lnTo>
                  <a:pt x="66519" y="311772"/>
                </a:lnTo>
                <a:lnTo>
                  <a:pt x="89286" y="273009"/>
                </a:lnTo>
                <a:lnTo>
                  <a:pt x="114982" y="236189"/>
                </a:lnTo>
                <a:lnTo>
                  <a:pt x="143453" y="201461"/>
                </a:lnTo>
                <a:lnTo>
                  <a:pt x="174545" y="168973"/>
                </a:lnTo>
                <a:lnTo>
                  <a:pt x="208105" y="138874"/>
                </a:lnTo>
                <a:lnTo>
                  <a:pt x="243980" y="111312"/>
                </a:lnTo>
                <a:lnTo>
                  <a:pt x="282015" y="86437"/>
                </a:lnTo>
                <a:lnTo>
                  <a:pt x="322058" y="64396"/>
                </a:lnTo>
                <a:lnTo>
                  <a:pt x="363956" y="45338"/>
                </a:lnTo>
                <a:lnTo>
                  <a:pt x="407554" y="29413"/>
                </a:lnTo>
                <a:lnTo>
                  <a:pt x="452699" y="16767"/>
                </a:lnTo>
                <a:lnTo>
                  <a:pt x="499238" y="7551"/>
                </a:lnTo>
                <a:lnTo>
                  <a:pt x="547017" y="1912"/>
                </a:lnTo>
                <a:lnTo>
                  <a:pt x="595884" y="0"/>
                </a:lnTo>
                <a:lnTo>
                  <a:pt x="644750" y="1912"/>
                </a:lnTo>
                <a:lnTo>
                  <a:pt x="692529" y="7551"/>
                </a:lnTo>
                <a:lnTo>
                  <a:pt x="739068" y="16767"/>
                </a:lnTo>
                <a:lnTo>
                  <a:pt x="784213" y="29413"/>
                </a:lnTo>
                <a:lnTo>
                  <a:pt x="827811" y="45338"/>
                </a:lnTo>
                <a:lnTo>
                  <a:pt x="869709" y="64396"/>
                </a:lnTo>
                <a:lnTo>
                  <a:pt x="909752" y="86437"/>
                </a:lnTo>
                <a:lnTo>
                  <a:pt x="947787" y="111312"/>
                </a:lnTo>
                <a:lnTo>
                  <a:pt x="983662" y="138874"/>
                </a:lnTo>
                <a:lnTo>
                  <a:pt x="1017222" y="168973"/>
                </a:lnTo>
                <a:lnTo>
                  <a:pt x="1048314" y="201461"/>
                </a:lnTo>
                <a:lnTo>
                  <a:pt x="1076785" y="236189"/>
                </a:lnTo>
                <a:lnTo>
                  <a:pt x="1102481" y="273009"/>
                </a:lnTo>
                <a:lnTo>
                  <a:pt x="1125248" y="311772"/>
                </a:lnTo>
                <a:lnTo>
                  <a:pt x="1144934" y="352329"/>
                </a:lnTo>
                <a:lnTo>
                  <a:pt x="1161385" y="394533"/>
                </a:lnTo>
                <a:lnTo>
                  <a:pt x="1174447" y="438233"/>
                </a:lnTo>
                <a:lnTo>
                  <a:pt x="1183967" y="483283"/>
                </a:lnTo>
                <a:lnTo>
                  <a:pt x="1189792" y="529532"/>
                </a:lnTo>
                <a:lnTo>
                  <a:pt x="1191768" y="576833"/>
                </a:lnTo>
                <a:lnTo>
                  <a:pt x="1189792" y="624135"/>
                </a:lnTo>
                <a:lnTo>
                  <a:pt x="1183967" y="670384"/>
                </a:lnTo>
                <a:lnTo>
                  <a:pt x="1174447" y="715434"/>
                </a:lnTo>
                <a:lnTo>
                  <a:pt x="1161385" y="759134"/>
                </a:lnTo>
                <a:lnTo>
                  <a:pt x="1144934" y="801338"/>
                </a:lnTo>
                <a:lnTo>
                  <a:pt x="1125248" y="841895"/>
                </a:lnTo>
                <a:lnTo>
                  <a:pt x="1102481" y="880658"/>
                </a:lnTo>
                <a:lnTo>
                  <a:pt x="1076785" y="917478"/>
                </a:lnTo>
                <a:lnTo>
                  <a:pt x="1048314" y="952206"/>
                </a:lnTo>
                <a:lnTo>
                  <a:pt x="1017222" y="984694"/>
                </a:lnTo>
                <a:lnTo>
                  <a:pt x="983662" y="1014793"/>
                </a:lnTo>
                <a:lnTo>
                  <a:pt x="947787" y="1042355"/>
                </a:lnTo>
                <a:lnTo>
                  <a:pt x="909752" y="1067230"/>
                </a:lnTo>
                <a:lnTo>
                  <a:pt x="869709" y="1089271"/>
                </a:lnTo>
                <a:lnTo>
                  <a:pt x="827811" y="1108329"/>
                </a:lnTo>
                <a:lnTo>
                  <a:pt x="784213" y="1124254"/>
                </a:lnTo>
                <a:lnTo>
                  <a:pt x="739068" y="1136900"/>
                </a:lnTo>
                <a:lnTo>
                  <a:pt x="692529" y="1146116"/>
                </a:lnTo>
                <a:lnTo>
                  <a:pt x="644750" y="1151755"/>
                </a:lnTo>
                <a:lnTo>
                  <a:pt x="595884" y="1153668"/>
                </a:lnTo>
                <a:lnTo>
                  <a:pt x="547017" y="1151755"/>
                </a:lnTo>
                <a:lnTo>
                  <a:pt x="499238" y="1146116"/>
                </a:lnTo>
                <a:lnTo>
                  <a:pt x="452699" y="1136900"/>
                </a:lnTo>
                <a:lnTo>
                  <a:pt x="407554" y="1124254"/>
                </a:lnTo>
                <a:lnTo>
                  <a:pt x="363956" y="1108329"/>
                </a:lnTo>
                <a:lnTo>
                  <a:pt x="322058" y="1089271"/>
                </a:lnTo>
                <a:lnTo>
                  <a:pt x="282015" y="1067230"/>
                </a:lnTo>
                <a:lnTo>
                  <a:pt x="243980" y="1042355"/>
                </a:lnTo>
                <a:lnTo>
                  <a:pt x="208105" y="1014793"/>
                </a:lnTo>
                <a:lnTo>
                  <a:pt x="174545" y="984694"/>
                </a:lnTo>
                <a:lnTo>
                  <a:pt x="143453" y="952206"/>
                </a:lnTo>
                <a:lnTo>
                  <a:pt x="114982" y="917478"/>
                </a:lnTo>
                <a:lnTo>
                  <a:pt x="89286" y="880658"/>
                </a:lnTo>
                <a:lnTo>
                  <a:pt x="66519" y="841895"/>
                </a:lnTo>
                <a:lnTo>
                  <a:pt x="46833" y="801338"/>
                </a:lnTo>
                <a:lnTo>
                  <a:pt x="30382" y="759134"/>
                </a:lnTo>
                <a:lnTo>
                  <a:pt x="17320" y="715434"/>
                </a:lnTo>
                <a:lnTo>
                  <a:pt x="7800" y="670384"/>
                </a:lnTo>
                <a:lnTo>
                  <a:pt x="1975" y="624135"/>
                </a:lnTo>
                <a:lnTo>
                  <a:pt x="0" y="576833"/>
                </a:lnTo>
                <a:close/>
              </a:path>
            </a:pathLst>
          </a:custGeom>
          <a:ln w="10668">
            <a:solidFill>
              <a:srgbClr val="4966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07769" y="5310378"/>
            <a:ext cx="1191895" cy="1153795"/>
          </a:xfrm>
          <a:custGeom>
            <a:avLst/>
            <a:gdLst/>
            <a:ahLst/>
            <a:cxnLst/>
            <a:rect l="l" t="t" r="r" b="b"/>
            <a:pathLst>
              <a:path w="1191895" h="1153795">
                <a:moveTo>
                  <a:pt x="595884" y="0"/>
                </a:moveTo>
                <a:lnTo>
                  <a:pt x="547017" y="1912"/>
                </a:lnTo>
                <a:lnTo>
                  <a:pt x="499238" y="7551"/>
                </a:lnTo>
                <a:lnTo>
                  <a:pt x="452699" y="16767"/>
                </a:lnTo>
                <a:lnTo>
                  <a:pt x="407554" y="29413"/>
                </a:lnTo>
                <a:lnTo>
                  <a:pt x="363956" y="45339"/>
                </a:lnTo>
                <a:lnTo>
                  <a:pt x="322058" y="64396"/>
                </a:lnTo>
                <a:lnTo>
                  <a:pt x="282015" y="86437"/>
                </a:lnTo>
                <a:lnTo>
                  <a:pt x="243980" y="111312"/>
                </a:lnTo>
                <a:lnTo>
                  <a:pt x="208105" y="138874"/>
                </a:lnTo>
                <a:lnTo>
                  <a:pt x="174545" y="168973"/>
                </a:lnTo>
                <a:lnTo>
                  <a:pt x="143453" y="201461"/>
                </a:lnTo>
                <a:lnTo>
                  <a:pt x="114982" y="236189"/>
                </a:lnTo>
                <a:lnTo>
                  <a:pt x="89286" y="273009"/>
                </a:lnTo>
                <a:lnTo>
                  <a:pt x="66519" y="311772"/>
                </a:lnTo>
                <a:lnTo>
                  <a:pt x="46833" y="352329"/>
                </a:lnTo>
                <a:lnTo>
                  <a:pt x="30382" y="394533"/>
                </a:lnTo>
                <a:lnTo>
                  <a:pt x="17320" y="438233"/>
                </a:lnTo>
                <a:lnTo>
                  <a:pt x="7800" y="483283"/>
                </a:lnTo>
                <a:lnTo>
                  <a:pt x="1975" y="529532"/>
                </a:lnTo>
                <a:lnTo>
                  <a:pt x="0" y="576834"/>
                </a:lnTo>
                <a:lnTo>
                  <a:pt x="1975" y="624143"/>
                </a:lnTo>
                <a:lnTo>
                  <a:pt x="7800" y="670400"/>
                </a:lnTo>
                <a:lnTo>
                  <a:pt x="17320" y="715454"/>
                </a:lnTo>
                <a:lnTo>
                  <a:pt x="30382" y="759159"/>
                </a:lnTo>
                <a:lnTo>
                  <a:pt x="46833" y="801365"/>
                </a:lnTo>
                <a:lnTo>
                  <a:pt x="66519" y="841923"/>
                </a:lnTo>
                <a:lnTo>
                  <a:pt x="89286" y="880686"/>
                </a:lnTo>
                <a:lnTo>
                  <a:pt x="114982" y="917505"/>
                </a:lnTo>
                <a:lnTo>
                  <a:pt x="143453" y="952232"/>
                </a:lnTo>
                <a:lnTo>
                  <a:pt x="174545" y="984718"/>
                </a:lnTo>
                <a:lnTo>
                  <a:pt x="208105" y="1014814"/>
                </a:lnTo>
                <a:lnTo>
                  <a:pt x="243980" y="1042373"/>
                </a:lnTo>
                <a:lnTo>
                  <a:pt x="282015" y="1067245"/>
                </a:lnTo>
                <a:lnTo>
                  <a:pt x="322058" y="1089283"/>
                </a:lnTo>
                <a:lnTo>
                  <a:pt x="363956" y="1108337"/>
                </a:lnTo>
                <a:lnTo>
                  <a:pt x="407554" y="1124260"/>
                </a:lnTo>
                <a:lnTo>
                  <a:pt x="452699" y="1136903"/>
                </a:lnTo>
                <a:lnTo>
                  <a:pt x="499238" y="1146118"/>
                </a:lnTo>
                <a:lnTo>
                  <a:pt x="547017" y="1151755"/>
                </a:lnTo>
                <a:lnTo>
                  <a:pt x="595884" y="1153668"/>
                </a:lnTo>
                <a:lnTo>
                  <a:pt x="644750" y="1151755"/>
                </a:lnTo>
                <a:lnTo>
                  <a:pt x="692529" y="1146118"/>
                </a:lnTo>
                <a:lnTo>
                  <a:pt x="739068" y="1136903"/>
                </a:lnTo>
                <a:lnTo>
                  <a:pt x="784213" y="1124260"/>
                </a:lnTo>
                <a:lnTo>
                  <a:pt x="827811" y="1108337"/>
                </a:lnTo>
                <a:lnTo>
                  <a:pt x="869709" y="1089283"/>
                </a:lnTo>
                <a:lnTo>
                  <a:pt x="909752" y="1067245"/>
                </a:lnTo>
                <a:lnTo>
                  <a:pt x="947787" y="1042373"/>
                </a:lnTo>
                <a:lnTo>
                  <a:pt x="983662" y="1014814"/>
                </a:lnTo>
                <a:lnTo>
                  <a:pt x="1017222" y="984718"/>
                </a:lnTo>
                <a:lnTo>
                  <a:pt x="1048314" y="952232"/>
                </a:lnTo>
                <a:lnTo>
                  <a:pt x="1076785" y="917505"/>
                </a:lnTo>
                <a:lnTo>
                  <a:pt x="1102481" y="880686"/>
                </a:lnTo>
                <a:lnTo>
                  <a:pt x="1125248" y="841923"/>
                </a:lnTo>
                <a:lnTo>
                  <a:pt x="1144934" y="801365"/>
                </a:lnTo>
                <a:lnTo>
                  <a:pt x="1161385" y="759159"/>
                </a:lnTo>
                <a:lnTo>
                  <a:pt x="1174447" y="715454"/>
                </a:lnTo>
                <a:lnTo>
                  <a:pt x="1183967" y="670400"/>
                </a:lnTo>
                <a:lnTo>
                  <a:pt x="1189792" y="624143"/>
                </a:lnTo>
                <a:lnTo>
                  <a:pt x="1191768" y="576834"/>
                </a:lnTo>
                <a:lnTo>
                  <a:pt x="1189792" y="529532"/>
                </a:lnTo>
                <a:lnTo>
                  <a:pt x="1183967" y="483283"/>
                </a:lnTo>
                <a:lnTo>
                  <a:pt x="1174447" y="438233"/>
                </a:lnTo>
                <a:lnTo>
                  <a:pt x="1161385" y="394533"/>
                </a:lnTo>
                <a:lnTo>
                  <a:pt x="1144934" y="352329"/>
                </a:lnTo>
                <a:lnTo>
                  <a:pt x="1125248" y="311772"/>
                </a:lnTo>
                <a:lnTo>
                  <a:pt x="1102481" y="273009"/>
                </a:lnTo>
                <a:lnTo>
                  <a:pt x="1076785" y="236189"/>
                </a:lnTo>
                <a:lnTo>
                  <a:pt x="1048314" y="201461"/>
                </a:lnTo>
                <a:lnTo>
                  <a:pt x="1017222" y="168973"/>
                </a:lnTo>
                <a:lnTo>
                  <a:pt x="983662" y="138874"/>
                </a:lnTo>
                <a:lnTo>
                  <a:pt x="947787" y="111312"/>
                </a:lnTo>
                <a:lnTo>
                  <a:pt x="909752" y="86437"/>
                </a:lnTo>
                <a:lnTo>
                  <a:pt x="869709" y="64396"/>
                </a:lnTo>
                <a:lnTo>
                  <a:pt x="827811" y="45339"/>
                </a:lnTo>
                <a:lnTo>
                  <a:pt x="784213" y="29413"/>
                </a:lnTo>
                <a:lnTo>
                  <a:pt x="739068" y="16767"/>
                </a:lnTo>
                <a:lnTo>
                  <a:pt x="692529" y="7551"/>
                </a:lnTo>
                <a:lnTo>
                  <a:pt x="644750" y="1912"/>
                </a:lnTo>
                <a:lnTo>
                  <a:pt x="595884" y="0"/>
                </a:lnTo>
                <a:close/>
              </a:path>
            </a:pathLst>
          </a:custGeom>
          <a:solidFill>
            <a:srgbClr val="B5B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7769" y="5310378"/>
            <a:ext cx="1191895" cy="1153795"/>
          </a:xfrm>
          <a:custGeom>
            <a:avLst/>
            <a:gdLst/>
            <a:ahLst/>
            <a:cxnLst/>
            <a:rect l="l" t="t" r="r" b="b"/>
            <a:pathLst>
              <a:path w="1191895" h="1153795">
                <a:moveTo>
                  <a:pt x="0" y="576834"/>
                </a:moveTo>
                <a:lnTo>
                  <a:pt x="1975" y="529532"/>
                </a:lnTo>
                <a:lnTo>
                  <a:pt x="7800" y="483283"/>
                </a:lnTo>
                <a:lnTo>
                  <a:pt x="17320" y="438233"/>
                </a:lnTo>
                <a:lnTo>
                  <a:pt x="30382" y="394533"/>
                </a:lnTo>
                <a:lnTo>
                  <a:pt x="46833" y="352329"/>
                </a:lnTo>
                <a:lnTo>
                  <a:pt x="66519" y="311772"/>
                </a:lnTo>
                <a:lnTo>
                  <a:pt x="89286" y="273009"/>
                </a:lnTo>
                <a:lnTo>
                  <a:pt x="114982" y="236189"/>
                </a:lnTo>
                <a:lnTo>
                  <a:pt x="143453" y="201461"/>
                </a:lnTo>
                <a:lnTo>
                  <a:pt x="174545" y="168973"/>
                </a:lnTo>
                <a:lnTo>
                  <a:pt x="208105" y="138874"/>
                </a:lnTo>
                <a:lnTo>
                  <a:pt x="243980" y="111312"/>
                </a:lnTo>
                <a:lnTo>
                  <a:pt x="282015" y="86437"/>
                </a:lnTo>
                <a:lnTo>
                  <a:pt x="322058" y="64396"/>
                </a:lnTo>
                <a:lnTo>
                  <a:pt x="363956" y="45339"/>
                </a:lnTo>
                <a:lnTo>
                  <a:pt x="407554" y="29413"/>
                </a:lnTo>
                <a:lnTo>
                  <a:pt x="452699" y="16767"/>
                </a:lnTo>
                <a:lnTo>
                  <a:pt x="499238" y="7551"/>
                </a:lnTo>
                <a:lnTo>
                  <a:pt x="547017" y="1912"/>
                </a:lnTo>
                <a:lnTo>
                  <a:pt x="595884" y="0"/>
                </a:lnTo>
                <a:lnTo>
                  <a:pt x="644750" y="1912"/>
                </a:lnTo>
                <a:lnTo>
                  <a:pt x="692529" y="7551"/>
                </a:lnTo>
                <a:lnTo>
                  <a:pt x="739068" y="16767"/>
                </a:lnTo>
                <a:lnTo>
                  <a:pt x="784213" y="29413"/>
                </a:lnTo>
                <a:lnTo>
                  <a:pt x="827811" y="45339"/>
                </a:lnTo>
                <a:lnTo>
                  <a:pt x="869709" y="64396"/>
                </a:lnTo>
                <a:lnTo>
                  <a:pt x="909752" y="86437"/>
                </a:lnTo>
                <a:lnTo>
                  <a:pt x="947787" y="111312"/>
                </a:lnTo>
                <a:lnTo>
                  <a:pt x="983662" y="138874"/>
                </a:lnTo>
                <a:lnTo>
                  <a:pt x="1017222" y="168973"/>
                </a:lnTo>
                <a:lnTo>
                  <a:pt x="1048314" y="201461"/>
                </a:lnTo>
                <a:lnTo>
                  <a:pt x="1076785" y="236189"/>
                </a:lnTo>
                <a:lnTo>
                  <a:pt x="1102481" y="273009"/>
                </a:lnTo>
                <a:lnTo>
                  <a:pt x="1125248" y="311772"/>
                </a:lnTo>
                <a:lnTo>
                  <a:pt x="1144934" y="352329"/>
                </a:lnTo>
                <a:lnTo>
                  <a:pt x="1161385" y="394533"/>
                </a:lnTo>
                <a:lnTo>
                  <a:pt x="1174447" y="438233"/>
                </a:lnTo>
                <a:lnTo>
                  <a:pt x="1183967" y="483283"/>
                </a:lnTo>
                <a:lnTo>
                  <a:pt x="1189792" y="529532"/>
                </a:lnTo>
                <a:lnTo>
                  <a:pt x="1191768" y="576834"/>
                </a:lnTo>
                <a:lnTo>
                  <a:pt x="1189792" y="624143"/>
                </a:lnTo>
                <a:lnTo>
                  <a:pt x="1183967" y="670400"/>
                </a:lnTo>
                <a:lnTo>
                  <a:pt x="1174447" y="715454"/>
                </a:lnTo>
                <a:lnTo>
                  <a:pt x="1161385" y="759159"/>
                </a:lnTo>
                <a:lnTo>
                  <a:pt x="1144934" y="801365"/>
                </a:lnTo>
                <a:lnTo>
                  <a:pt x="1125248" y="841923"/>
                </a:lnTo>
                <a:lnTo>
                  <a:pt x="1102481" y="880686"/>
                </a:lnTo>
                <a:lnTo>
                  <a:pt x="1076785" y="917505"/>
                </a:lnTo>
                <a:lnTo>
                  <a:pt x="1048314" y="952232"/>
                </a:lnTo>
                <a:lnTo>
                  <a:pt x="1017222" y="984718"/>
                </a:lnTo>
                <a:lnTo>
                  <a:pt x="983662" y="1014814"/>
                </a:lnTo>
                <a:lnTo>
                  <a:pt x="947787" y="1042373"/>
                </a:lnTo>
                <a:lnTo>
                  <a:pt x="909752" y="1067245"/>
                </a:lnTo>
                <a:lnTo>
                  <a:pt x="869709" y="1089283"/>
                </a:lnTo>
                <a:lnTo>
                  <a:pt x="827811" y="1108337"/>
                </a:lnTo>
                <a:lnTo>
                  <a:pt x="784213" y="1124260"/>
                </a:lnTo>
                <a:lnTo>
                  <a:pt x="739068" y="1136903"/>
                </a:lnTo>
                <a:lnTo>
                  <a:pt x="692529" y="1146118"/>
                </a:lnTo>
                <a:lnTo>
                  <a:pt x="644750" y="1151755"/>
                </a:lnTo>
                <a:lnTo>
                  <a:pt x="595884" y="1153668"/>
                </a:lnTo>
                <a:lnTo>
                  <a:pt x="547017" y="1151755"/>
                </a:lnTo>
                <a:lnTo>
                  <a:pt x="499238" y="1146118"/>
                </a:lnTo>
                <a:lnTo>
                  <a:pt x="452699" y="1136903"/>
                </a:lnTo>
                <a:lnTo>
                  <a:pt x="407554" y="1124260"/>
                </a:lnTo>
                <a:lnTo>
                  <a:pt x="363956" y="1108337"/>
                </a:lnTo>
                <a:lnTo>
                  <a:pt x="322058" y="1089283"/>
                </a:lnTo>
                <a:lnTo>
                  <a:pt x="282015" y="1067245"/>
                </a:lnTo>
                <a:lnTo>
                  <a:pt x="243980" y="1042373"/>
                </a:lnTo>
                <a:lnTo>
                  <a:pt x="208105" y="1014814"/>
                </a:lnTo>
                <a:lnTo>
                  <a:pt x="174545" y="984718"/>
                </a:lnTo>
                <a:lnTo>
                  <a:pt x="143453" y="952232"/>
                </a:lnTo>
                <a:lnTo>
                  <a:pt x="114982" y="917505"/>
                </a:lnTo>
                <a:lnTo>
                  <a:pt x="89286" y="880686"/>
                </a:lnTo>
                <a:lnTo>
                  <a:pt x="66519" y="841923"/>
                </a:lnTo>
                <a:lnTo>
                  <a:pt x="46833" y="801365"/>
                </a:lnTo>
                <a:lnTo>
                  <a:pt x="30382" y="759159"/>
                </a:lnTo>
                <a:lnTo>
                  <a:pt x="17320" y="715454"/>
                </a:lnTo>
                <a:lnTo>
                  <a:pt x="7800" y="670400"/>
                </a:lnTo>
                <a:lnTo>
                  <a:pt x="1975" y="624143"/>
                </a:lnTo>
                <a:lnTo>
                  <a:pt x="0" y="576834"/>
                </a:lnTo>
                <a:close/>
              </a:path>
            </a:pathLst>
          </a:custGeom>
          <a:ln w="10668">
            <a:solidFill>
              <a:srgbClr val="4966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31129" y="2620517"/>
            <a:ext cx="1191895" cy="1153795"/>
          </a:xfrm>
          <a:custGeom>
            <a:avLst/>
            <a:gdLst/>
            <a:ahLst/>
            <a:cxnLst/>
            <a:rect l="l" t="t" r="r" b="b"/>
            <a:pathLst>
              <a:path w="1191895" h="1153795">
                <a:moveTo>
                  <a:pt x="595884" y="0"/>
                </a:moveTo>
                <a:lnTo>
                  <a:pt x="547017" y="1912"/>
                </a:lnTo>
                <a:lnTo>
                  <a:pt x="499238" y="7551"/>
                </a:lnTo>
                <a:lnTo>
                  <a:pt x="452699" y="16767"/>
                </a:lnTo>
                <a:lnTo>
                  <a:pt x="407554" y="29413"/>
                </a:lnTo>
                <a:lnTo>
                  <a:pt x="363956" y="45339"/>
                </a:lnTo>
                <a:lnTo>
                  <a:pt x="322058" y="64396"/>
                </a:lnTo>
                <a:lnTo>
                  <a:pt x="282015" y="86437"/>
                </a:lnTo>
                <a:lnTo>
                  <a:pt x="243980" y="111312"/>
                </a:lnTo>
                <a:lnTo>
                  <a:pt x="208105" y="138874"/>
                </a:lnTo>
                <a:lnTo>
                  <a:pt x="174545" y="168973"/>
                </a:lnTo>
                <a:lnTo>
                  <a:pt x="143453" y="201461"/>
                </a:lnTo>
                <a:lnTo>
                  <a:pt x="114982" y="236189"/>
                </a:lnTo>
                <a:lnTo>
                  <a:pt x="89286" y="273009"/>
                </a:lnTo>
                <a:lnTo>
                  <a:pt x="66519" y="311772"/>
                </a:lnTo>
                <a:lnTo>
                  <a:pt x="46833" y="352329"/>
                </a:lnTo>
                <a:lnTo>
                  <a:pt x="30382" y="394533"/>
                </a:lnTo>
                <a:lnTo>
                  <a:pt x="17320" y="438233"/>
                </a:lnTo>
                <a:lnTo>
                  <a:pt x="7800" y="483283"/>
                </a:lnTo>
                <a:lnTo>
                  <a:pt x="1975" y="529532"/>
                </a:lnTo>
                <a:lnTo>
                  <a:pt x="0" y="576834"/>
                </a:lnTo>
                <a:lnTo>
                  <a:pt x="1975" y="624135"/>
                </a:lnTo>
                <a:lnTo>
                  <a:pt x="7800" y="670384"/>
                </a:lnTo>
                <a:lnTo>
                  <a:pt x="17320" y="715434"/>
                </a:lnTo>
                <a:lnTo>
                  <a:pt x="30382" y="759134"/>
                </a:lnTo>
                <a:lnTo>
                  <a:pt x="46833" y="801338"/>
                </a:lnTo>
                <a:lnTo>
                  <a:pt x="66519" y="841895"/>
                </a:lnTo>
                <a:lnTo>
                  <a:pt x="89286" y="880658"/>
                </a:lnTo>
                <a:lnTo>
                  <a:pt x="114982" y="917478"/>
                </a:lnTo>
                <a:lnTo>
                  <a:pt x="143453" y="952206"/>
                </a:lnTo>
                <a:lnTo>
                  <a:pt x="174545" y="984694"/>
                </a:lnTo>
                <a:lnTo>
                  <a:pt x="208105" y="1014793"/>
                </a:lnTo>
                <a:lnTo>
                  <a:pt x="243980" y="1042355"/>
                </a:lnTo>
                <a:lnTo>
                  <a:pt x="282015" y="1067230"/>
                </a:lnTo>
                <a:lnTo>
                  <a:pt x="322058" y="1089271"/>
                </a:lnTo>
                <a:lnTo>
                  <a:pt x="363956" y="1108329"/>
                </a:lnTo>
                <a:lnTo>
                  <a:pt x="407554" y="1124254"/>
                </a:lnTo>
                <a:lnTo>
                  <a:pt x="452699" y="1136900"/>
                </a:lnTo>
                <a:lnTo>
                  <a:pt x="499238" y="1146116"/>
                </a:lnTo>
                <a:lnTo>
                  <a:pt x="547017" y="1151755"/>
                </a:lnTo>
                <a:lnTo>
                  <a:pt x="595884" y="1153668"/>
                </a:lnTo>
                <a:lnTo>
                  <a:pt x="644750" y="1151755"/>
                </a:lnTo>
                <a:lnTo>
                  <a:pt x="692529" y="1146116"/>
                </a:lnTo>
                <a:lnTo>
                  <a:pt x="739068" y="1136900"/>
                </a:lnTo>
                <a:lnTo>
                  <a:pt x="784213" y="1124254"/>
                </a:lnTo>
                <a:lnTo>
                  <a:pt x="827811" y="1108329"/>
                </a:lnTo>
                <a:lnTo>
                  <a:pt x="869709" y="1089271"/>
                </a:lnTo>
                <a:lnTo>
                  <a:pt x="909752" y="1067230"/>
                </a:lnTo>
                <a:lnTo>
                  <a:pt x="947787" y="1042355"/>
                </a:lnTo>
                <a:lnTo>
                  <a:pt x="983662" y="1014793"/>
                </a:lnTo>
                <a:lnTo>
                  <a:pt x="1017222" y="984694"/>
                </a:lnTo>
                <a:lnTo>
                  <a:pt x="1048314" y="952206"/>
                </a:lnTo>
                <a:lnTo>
                  <a:pt x="1076785" y="917478"/>
                </a:lnTo>
                <a:lnTo>
                  <a:pt x="1102481" y="880658"/>
                </a:lnTo>
                <a:lnTo>
                  <a:pt x="1125248" y="841895"/>
                </a:lnTo>
                <a:lnTo>
                  <a:pt x="1144934" y="801338"/>
                </a:lnTo>
                <a:lnTo>
                  <a:pt x="1161385" y="759134"/>
                </a:lnTo>
                <a:lnTo>
                  <a:pt x="1174447" y="715434"/>
                </a:lnTo>
                <a:lnTo>
                  <a:pt x="1183967" y="670384"/>
                </a:lnTo>
                <a:lnTo>
                  <a:pt x="1189792" y="624135"/>
                </a:lnTo>
                <a:lnTo>
                  <a:pt x="1191768" y="576834"/>
                </a:lnTo>
                <a:lnTo>
                  <a:pt x="1189792" y="529532"/>
                </a:lnTo>
                <a:lnTo>
                  <a:pt x="1183967" y="483283"/>
                </a:lnTo>
                <a:lnTo>
                  <a:pt x="1174447" y="438233"/>
                </a:lnTo>
                <a:lnTo>
                  <a:pt x="1161385" y="394533"/>
                </a:lnTo>
                <a:lnTo>
                  <a:pt x="1144934" y="352329"/>
                </a:lnTo>
                <a:lnTo>
                  <a:pt x="1125248" y="311772"/>
                </a:lnTo>
                <a:lnTo>
                  <a:pt x="1102481" y="273009"/>
                </a:lnTo>
                <a:lnTo>
                  <a:pt x="1076785" y="236189"/>
                </a:lnTo>
                <a:lnTo>
                  <a:pt x="1048314" y="201461"/>
                </a:lnTo>
                <a:lnTo>
                  <a:pt x="1017222" y="168973"/>
                </a:lnTo>
                <a:lnTo>
                  <a:pt x="983662" y="138874"/>
                </a:lnTo>
                <a:lnTo>
                  <a:pt x="947787" y="111312"/>
                </a:lnTo>
                <a:lnTo>
                  <a:pt x="909752" y="86437"/>
                </a:lnTo>
                <a:lnTo>
                  <a:pt x="869709" y="64396"/>
                </a:lnTo>
                <a:lnTo>
                  <a:pt x="827811" y="45339"/>
                </a:lnTo>
                <a:lnTo>
                  <a:pt x="784213" y="29413"/>
                </a:lnTo>
                <a:lnTo>
                  <a:pt x="739068" y="16767"/>
                </a:lnTo>
                <a:lnTo>
                  <a:pt x="692529" y="7551"/>
                </a:lnTo>
                <a:lnTo>
                  <a:pt x="644750" y="1912"/>
                </a:lnTo>
                <a:lnTo>
                  <a:pt x="595884" y="0"/>
                </a:lnTo>
                <a:close/>
              </a:path>
            </a:pathLst>
          </a:custGeom>
          <a:solidFill>
            <a:srgbClr val="B5B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31129" y="2620517"/>
            <a:ext cx="1191895" cy="1153795"/>
          </a:xfrm>
          <a:custGeom>
            <a:avLst/>
            <a:gdLst/>
            <a:ahLst/>
            <a:cxnLst/>
            <a:rect l="l" t="t" r="r" b="b"/>
            <a:pathLst>
              <a:path w="1191895" h="1153795">
                <a:moveTo>
                  <a:pt x="0" y="576834"/>
                </a:moveTo>
                <a:lnTo>
                  <a:pt x="1975" y="529532"/>
                </a:lnTo>
                <a:lnTo>
                  <a:pt x="7800" y="483283"/>
                </a:lnTo>
                <a:lnTo>
                  <a:pt x="17320" y="438233"/>
                </a:lnTo>
                <a:lnTo>
                  <a:pt x="30382" y="394533"/>
                </a:lnTo>
                <a:lnTo>
                  <a:pt x="46833" y="352329"/>
                </a:lnTo>
                <a:lnTo>
                  <a:pt x="66519" y="311772"/>
                </a:lnTo>
                <a:lnTo>
                  <a:pt x="89286" y="273009"/>
                </a:lnTo>
                <a:lnTo>
                  <a:pt x="114982" y="236189"/>
                </a:lnTo>
                <a:lnTo>
                  <a:pt x="143453" y="201461"/>
                </a:lnTo>
                <a:lnTo>
                  <a:pt x="174545" y="168973"/>
                </a:lnTo>
                <a:lnTo>
                  <a:pt x="208105" y="138874"/>
                </a:lnTo>
                <a:lnTo>
                  <a:pt x="243980" y="111312"/>
                </a:lnTo>
                <a:lnTo>
                  <a:pt x="282015" y="86437"/>
                </a:lnTo>
                <a:lnTo>
                  <a:pt x="322058" y="64396"/>
                </a:lnTo>
                <a:lnTo>
                  <a:pt x="363956" y="45338"/>
                </a:lnTo>
                <a:lnTo>
                  <a:pt x="407554" y="29413"/>
                </a:lnTo>
                <a:lnTo>
                  <a:pt x="452699" y="16767"/>
                </a:lnTo>
                <a:lnTo>
                  <a:pt x="499238" y="7551"/>
                </a:lnTo>
                <a:lnTo>
                  <a:pt x="547017" y="1912"/>
                </a:lnTo>
                <a:lnTo>
                  <a:pt x="595884" y="0"/>
                </a:lnTo>
                <a:lnTo>
                  <a:pt x="644750" y="1912"/>
                </a:lnTo>
                <a:lnTo>
                  <a:pt x="692529" y="7551"/>
                </a:lnTo>
                <a:lnTo>
                  <a:pt x="739068" y="16767"/>
                </a:lnTo>
                <a:lnTo>
                  <a:pt x="784213" y="29413"/>
                </a:lnTo>
                <a:lnTo>
                  <a:pt x="827811" y="45339"/>
                </a:lnTo>
                <a:lnTo>
                  <a:pt x="869709" y="64396"/>
                </a:lnTo>
                <a:lnTo>
                  <a:pt x="909752" y="86437"/>
                </a:lnTo>
                <a:lnTo>
                  <a:pt x="947787" y="111312"/>
                </a:lnTo>
                <a:lnTo>
                  <a:pt x="983662" y="138874"/>
                </a:lnTo>
                <a:lnTo>
                  <a:pt x="1017222" y="168973"/>
                </a:lnTo>
                <a:lnTo>
                  <a:pt x="1048314" y="201461"/>
                </a:lnTo>
                <a:lnTo>
                  <a:pt x="1076785" y="236189"/>
                </a:lnTo>
                <a:lnTo>
                  <a:pt x="1102481" y="273009"/>
                </a:lnTo>
                <a:lnTo>
                  <a:pt x="1125248" y="311772"/>
                </a:lnTo>
                <a:lnTo>
                  <a:pt x="1144934" y="352329"/>
                </a:lnTo>
                <a:lnTo>
                  <a:pt x="1161385" y="394533"/>
                </a:lnTo>
                <a:lnTo>
                  <a:pt x="1174447" y="438233"/>
                </a:lnTo>
                <a:lnTo>
                  <a:pt x="1183967" y="483283"/>
                </a:lnTo>
                <a:lnTo>
                  <a:pt x="1189792" y="529532"/>
                </a:lnTo>
                <a:lnTo>
                  <a:pt x="1191768" y="576834"/>
                </a:lnTo>
                <a:lnTo>
                  <a:pt x="1189792" y="624135"/>
                </a:lnTo>
                <a:lnTo>
                  <a:pt x="1183967" y="670384"/>
                </a:lnTo>
                <a:lnTo>
                  <a:pt x="1174447" y="715434"/>
                </a:lnTo>
                <a:lnTo>
                  <a:pt x="1161385" y="759134"/>
                </a:lnTo>
                <a:lnTo>
                  <a:pt x="1144934" y="801338"/>
                </a:lnTo>
                <a:lnTo>
                  <a:pt x="1125248" y="841895"/>
                </a:lnTo>
                <a:lnTo>
                  <a:pt x="1102481" y="880658"/>
                </a:lnTo>
                <a:lnTo>
                  <a:pt x="1076785" y="917478"/>
                </a:lnTo>
                <a:lnTo>
                  <a:pt x="1048314" y="952206"/>
                </a:lnTo>
                <a:lnTo>
                  <a:pt x="1017222" y="984694"/>
                </a:lnTo>
                <a:lnTo>
                  <a:pt x="983662" y="1014793"/>
                </a:lnTo>
                <a:lnTo>
                  <a:pt x="947787" y="1042355"/>
                </a:lnTo>
                <a:lnTo>
                  <a:pt x="909752" y="1067230"/>
                </a:lnTo>
                <a:lnTo>
                  <a:pt x="869709" y="1089271"/>
                </a:lnTo>
                <a:lnTo>
                  <a:pt x="827811" y="1108329"/>
                </a:lnTo>
                <a:lnTo>
                  <a:pt x="784213" y="1124254"/>
                </a:lnTo>
                <a:lnTo>
                  <a:pt x="739068" y="1136900"/>
                </a:lnTo>
                <a:lnTo>
                  <a:pt x="692529" y="1146116"/>
                </a:lnTo>
                <a:lnTo>
                  <a:pt x="644750" y="1151755"/>
                </a:lnTo>
                <a:lnTo>
                  <a:pt x="595884" y="1153668"/>
                </a:lnTo>
                <a:lnTo>
                  <a:pt x="547017" y="1151755"/>
                </a:lnTo>
                <a:lnTo>
                  <a:pt x="499238" y="1146116"/>
                </a:lnTo>
                <a:lnTo>
                  <a:pt x="452699" y="1136900"/>
                </a:lnTo>
                <a:lnTo>
                  <a:pt x="407554" y="1124254"/>
                </a:lnTo>
                <a:lnTo>
                  <a:pt x="363956" y="1108329"/>
                </a:lnTo>
                <a:lnTo>
                  <a:pt x="322058" y="1089271"/>
                </a:lnTo>
                <a:lnTo>
                  <a:pt x="282015" y="1067230"/>
                </a:lnTo>
                <a:lnTo>
                  <a:pt x="243980" y="1042355"/>
                </a:lnTo>
                <a:lnTo>
                  <a:pt x="208105" y="1014793"/>
                </a:lnTo>
                <a:lnTo>
                  <a:pt x="174545" y="984694"/>
                </a:lnTo>
                <a:lnTo>
                  <a:pt x="143453" y="952206"/>
                </a:lnTo>
                <a:lnTo>
                  <a:pt x="114982" y="917478"/>
                </a:lnTo>
                <a:lnTo>
                  <a:pt x="89286" y="880658"/>
                </a:lnTo>
                <a:lnTo>
                  <a:pt x="66519" y="841895"/>
                </a:lnTo>
                <a:lnTo>
                  <a:pt x="46833" y="801338"/>
                </a:lnTo>
                <a:lnTo>
                  <a:pt x="30382" y="759134"/>
                </a:lnTo>
                <a:lnTo>
                  <a:pt x="17320" y="715434"/>
                </a:lnTo>
                <a:lnTo>
                  <a:pt x="7800" y="670384"/>
                </a:lnTo>
                <a:lnTo>
                  <a:pt x="1975" y="624135"/>
                </a:lnTo>
                <a:lnTo>
                  <a:pt x="0" y="576834"/>
                </a:lnTo>
                <a:close/>
              </a:path>
            </a:pathLst>
          </a:custGeom>
          <a:ln w="10668">
            <a:solidFill>
              <a:srgbClr val="4966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31129" y="3964685"/>
            <a:ext cx="1191895" cy="1153795"/>
          </a:xfrm>
          <a:custGeom>
            <a:avLst/>
            <a:gdLst/>
            <a:ahLst/>
            <a:cxnLst/>
            <a:rect l="l" t="t" r="r" b="b"/>
            <a:pathLst>
              <a:path w="1191895" h="1153795">
                <a:moveTo>
                  <a:pt x="595884" y="0"/>
                </a:moveTo>
                <a:lnTo>
                  <a:pt x="547017" y="1912"/>
                </a:lnTo>
                <a:lnTo>
                  <a:pt x="499238" y="7551"/>
                </a:lnTo>
                <a:lnTo>
                  <a:pt x="452699" y="16767"/>
                </a:lnTo>
                <a:lnTo>
                  <a:pt x="407554" y="29413"/>
                </a:lnTo>
                <a:lnTo>
                  <a:pt x="363956" y="45338"/>
                </a:lnTo>
                <a:lnTo>
                  <a:pt x="322058" y="64396"/>
                </a:lnTo>
                <a:lnTo>
                  <a:pt x="282015" y="86437"/>
                </a:lnTo>
                <a:lnTo>
                  <a:pt x="243980" y="111312"/>
                </a:lnTo>
                <a:lnTo>
                  <a:pt x="208105" y="138874"/>
                </a:lnTo>
                <a:lnTo>
                  <a:pt x="174545" y="168973"/>
                </a:lnTo>
                <a:lnTo>
                  <a:pt x="143453" y="201461"/>
                </a:lnTo>
                <a:lnTo>
                  <a:pt x="114982" y="236189"/>
                </a:lnTo>
                <a:lnTo>
                  <a:pt x="89286" y="273009"/>
                </a:lnTo>
                <a:lnTo>
                  <a:pt x="66519" y="311772"/>
                </a:lnTo>
                <a:lnTo>
                  <a:pt x="46833" y="352329"/>
                </a:lnTo>
                <a:lnTo>
                  <a:pt x="30382" y="394533"/>
                </a:lnTo>
                <a:lnTo>
                  <a:pt x="17320" y="438233"/>
                </a:lnTo>
                <a:lnTo>
                  <a:pt x="7800" y="483283"/>
                </a:lnTo>
                <a:lnTo>
                  <a:pt x="1975" y="529532"/>
                </a:lnTo>
                <a:lnTo>
                  <a:pt x="0" y="576833"/>
                </a:lnTo>
                <a:lnTo>
                  <a:pt x="1975" y="624135"/>
                </a:lnTo>
                <a:lnTo>
                  <a:pt x="7800" y="670384"/>
                </a:lnTo>
                <a:lnTo>
                  <a:pt x="17320" y="715434"/>
                </a:lnTo>
                <a:lnTo>
                  <a:pt x="30382" y="759134"/>
                </a:lnTo>
                <a:lnTo>
                  <a:pt x="46833" y="801338"/>
                </a:lnTo>
                <a:lnTo>
                  <a:pt x="66519" y="841895"/>
                </a:lnTo>
                <a:lnTo>
                  <a:pt x="89286" y="880658"/>
                </a:lnTo>
                <a:lnTo>
                  <a:pt x="114982" y="917478"/>
                </a:lnTo>
                <a:lnTo>
                  <a:pt x="143453" y="952206"/>
                </a:lnTo>
                <a:lnTo>
                  <a:pt x="174545" y="984694"/>
                </a:lnTo>
                <a:lnTo>
                  <a:pt x="208105" y="1014793"/>
                </a:lnTo>
                <a:lnTo>
                  <a:pt x="243980" y="1042355"/>
                </a:lnTo>
                <a:lnTo>
                  <a:pt x="282015" y="1067230"/>
                </a:lnTo>
                <a:lnTo>
                  <a:pt x="322058" y="1089271"/>
                </a:lnTo>
                <a:lnTo>
                  <a:pt x="363956" y="1108329"/>
                </a:lnTo>
                <a:lnTo>
                  <a:pt x="407554" y="1124254"/>
                </a:lnTo>
                <a:lnTo>
                  <a:pt x="452699" y="1136900"/>
                </a:lnTo>
                <a:lnTo>
                  <a:pt x="499238" y="1146116"/>
                </a:lnTo>
                <a:lnTo>
                  <a:pt x="547017" y="1151755"/>
                </a:lnTo>
                <a:lnTo>
                  <a:pt x="595884" y="1153668"/>
                </a:lnTo>
                <a:lnTo>
                  <a:pt x="644750" y="1151755"/>
                </a:lnTo>
                <a:lnTo>
                  <a:pt x="692529" y="1146116"/>
                </a:lnTo>
                <a:lnTo>
                  <a:pt x="739068" y="1136900"/>
                </a:lnTo>
                <a:lnTo>
                  <a:pt x="784213" y="1124254"/>
                </a:lnTo>
                <a:lnTo>
                  <a:pt x="827811" y="1108329"/>
                </a:lnTo>
                <a:lnTo>
                  <a:pt x="869709" y="1089271"/>
                </a:lnTo>
                <a:lnTo>
                  <a:pt x="909752" y="1067230"/>
                </a:lnTo>
                <a:lnTo>
                  <a:pt x="947787" y="1042355"/>
                </a:lnTo>
                <a:lnTo>
                  <a:pt x="983662" y="1014793"/>
                </a:lnTo>
                <a:lnTo>
                  <a:pt x="1017222" y="984694"/>
                </a:lnTo>
                <a:lnTo>
                  <a:pt x="1048314" y="952206"/>
                </a:lnTo>
                <a:lnTo>
                  <a:pt x="1076785" y="917478"/>
                </a:lnTo>
                <a:lnTo>
                  <a:pt x="1102481" y="880658"/>
                </a:lnTo>
                <a:lnTo>
                  <a:pt x="1125248" y="841895"/>
                </a:lnTo>
                <a:lnTo>
                  <a:pt x="1144934" y="801338"/>
                </a:lnTo>
                <a:lnTo>
                  <a:pt x="1161385" y="759134"/>
                </a:lnTo>
                <a:lnTo>
                  <a:pt x="1174447" y="715434"/>
                </a:lnTo>
                <a:lnTo>
                  <a:pt x="1183967" y="670384"/>
                </a:lnTo>
                <a:lnTo>
                  <a:pt x="1189792" y="624135"/>
                </a:lnTo>
                <a:lnTo>
                  <a:pt x="1191768" y="576833"/>
                </a:lnTo>
                <a:lnTo>
                  <a:pt x="1189792" y="529532"/>
                </a:lnTo>
                <a:lnTo>
                  <a:pt x="1183967" y="483283"/>
                </a:lnTo>
                <a:lnTo>
                  <a:pt x="1174447" y="438233"/>
                </a:lnTo>
                <a:lnTo>
                  <a:pt x="1161385" y="394533"/>
                </a:lnTo>
                <a:lnTo>
                  <a:pt x="1144934" y="352329"/>
                </a:lnTo>
                <a:lnTo>
                  <a:pt x="1125248" y="311772"/>
                </a:lnTo>
                <a:lnTo>
                  <a:pt x="1102481" y="273009"/>
                </a:lnTo>
                <a:lnTo>
                  <a:pt x="1076785" y="236189"/>
                </a:lnTo>
                <a:lnTo>
                  <a:pt x="1048314" y="201461"/>
                </a:lnTo>
                <a:lnTo>
                  <a:pt x="1017222" y="168973"/>
                </a:lnTo>
                <a:lnTo>
                  <a:pt x="983662" y="138874"/>
                </a:lnTo>
                <a:lnTo>
                  <a:pt x="947787" y="111312"/>
                </a:lnTo>
                <a:lnTo>
                  <a:pt x="909752" y="86437"/>
                </a:lnTo>
                <a:lnTo>
                  <a:pt x="869709" y="64396"/>
                </a:lnTo>
                <a:lnTo>
                  <a:pt x="827811" y="45338"/>
                </a:lnTo>
                <a:lnTo>
                  <a:pt x="784213" y="29413"/>
                </a:lnTo>
                <a:lnTo>
                  <a:pt x="739068" y="16767"/>
                </a:lnTo>
                <a:lnTo>
                  <a:pt x="692529" y="7551"/>
                </a:lnTo>
                <a:lnTo>
                  <a:pt x="644750" y="1912"/>
                </a:lnTo>
                <a:lnTo>
                  <a:pt x="595884" y="0"/>
                </a:lnTo>
                <a:close/>
              </a:path>
            </a:pathLst>
          </a:custGeom>
          <a:solidFill>
            <a:srgbClr val="B5B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31129" y="3964685"/>
            <a:ext cx="1191895" cy="1153795"/>
          </a:xfrm>
          <a:custGeom>
            <a:avLst/>
            <a:gdLst/>
            <a:ahLst/>
            <a:cxnLst/>
            <a:rect l="l" t="t" r="r" b="b"/>
            <a:pathLst>
              <a:path w="1191895" h="1153795">
                <a:moveTo>
                  <a:pt x="0" y="576833"/>
                </a:moveTo>
                <a:lnTo>
                  <a:pt x="1975" y="529532"/>
                </a:lnTo>
                <a:lnTo>
                  <a:pt x="7800" y="483283"/>
                </a:lnTo>
                <a:lnTo>
                  <a:pt x="17320" y="438233"/>
                </a:lnTo>
                <a:lnTo>
                  <a:pt x="30382" y="394533"/>
                </a:lnTo>
                <a:lnTo>
                  <a:pt x="46833" y="352329"/>
                </a:lnTo>
                <a:lnTo>
                  <a:pt x="66519" y="311772"/>
                </a:lnTo>
                <a:lnTo>
                  <a:pt x="89286" y="273009"/>
                </a:lnTo>
                <a:lnTo>
                  <a:pt x="114982" y="236189"/>
                </a:lnTo>
                <a:lnTo>
                  <a:pt x="143453" y="201461"/>
                </a:lnTo>
                <a:lnTo>
                  <a:pt x="174545" y="168973"/>
                </a:lnTo>
                <a:lnTo>
                  <a:pt x="208105" y="138874"/>
                </a:lnTo>
                <a:lnTo>
                  <a:pt x="243980" y="111312"/>
                </a:lnTo>
                <a:lnTo>
                  <a:pt x="282015" y="86437"/>
                </a:lnTo>
                <a:lnTo>
                  <a:pt x="322058" y="64396"/>
                </a:lnTo>
                <a:lnTo>
                  <a:pt x="363956" y="45338"/>
                </a:lnTo>
                <a:lnTo>
                  <a:pt x="407554" y="29413"/>
                </a:lnTo>
                <a:lnTo>
                  <a:pt x="452699" y="16767"/>
                </a:lnTo>
                <a:lnTo>
                  <a:pt x="499238" y="7551"/>
                </a:lnTo>
                <a:lnTo>
                  <a:pt x="547017" y="1912"/>
                </a:lnTo>
                <a:lnTo>
                  <a:pt x="595884" y="0"/>
                </a:lnTo>
                <a:lnTo>
                  <a:pt x="644750" y="1912"/>
                </a:lnTo>
                <a:lnTo>
                  <a:pt x="692529" y="7551"/>
                </a:lnTo>
                <a:lnTo>
                  <a:pt x="739068" y="16767"/>
                </a:lnTo>
                <a:lnTo>
                  <a:pt x="784213" y="29413"/>
                </a:lnTo>
                <a:lnTo>
                  <a:pt x="827811" y="45338"/>
                </a:lnTo>
                <a:lnTo>
                  <a:pt x="869709" y="64396"/>
                </a:lnTo>
                <a:lnTo>
                  <a:pt x="909752" y="86437"/>
                </a:lnTo>
                <a:lnTo>
                  <a:pt x="947787" y="111312"/>
                </a:lnTo>
                <a:lnTo>
                  <a:pt x="983662" y="138874"/>
                </a:lnTo>
                <a:lnTo>
                  <a:pt x="1017222" y="168973"/>
                </a:lnTo>
                <a:lnTo>
                  <a:pt x="1048314" y="201461"/>
                </a:lnTo>
                <a:lnTo>
                  <a:pt x="1076785" y="236189"/>
                </a:lnTo>
                <a:lnTo>
                  <a:pt x="1102481" y="273009"/>
                </a:lnTo>
                <a:lnTo>
                  <a:pt x="1125248" y="311772"/>
                </a:lnTo>
                <a:lnTo>
                  <a:pt x="1144934" y="352329"/>
                </a:lnTo>
                <a:lnTo>
                  <a:pt x="1161385" y="394533"/>
                </a:lnTo>
                <a:lnTo>
                  <a:pt x="1174447" y="438233"/>
                </a:lnTo>
                <a:lnTo>
                  <a:pt x="1183967" y="483283"/>
                </a:lnTo>
                <a:lnTo>
                  <a:pt x="1189792" y="529532"/>
                </a:lnTo>
                <a:lnTo>
                  <a:pt x="1191768" y="576833"/>
                </a:lnTo>
                <a:lnTo>
                  <a:pt x="1189792" y="624135"/>
                </a:lnTo>
                <a:lnTo>
                  <a:pt x="1183967" y="670384"/>
                </a:lnTo>
                <a:lnTo>
                  <a:pt x="1174447" y="715434"/>
                </a:lnTo>
                <a:lnTo>
                  <a:pt x="1161385" y="759134"/>
                </a:lnTo>
                <a:lnTo>
                  <a:pt x="1144934" y="801338"/>
                </a:lnTo>
                <a:lnTo>
                  <a:pt x="1125248" y="841895"/>
                </a:lnTo>
                <a:lnTo>
                  <a:pt x="1102481" y="880658"/>
                </a:lnTo>
                <a:lnTo>
                  <a:pt x="1076785" y="917478"/>
                </a:lnTo>
                <a:lnTo>
                  <a:pt x="1048314" y="952206"/>
                </a:lnTo>
                <a:lnTo>
                  <a:pt x="1017222" y="984694"/>
                </a:lnTo>
                <a:lnTo>
                  <a:pt x="983662" y="1014793"/>
                </a:lnTo>
                <a:lnTo>
                  <a:pt x="947787" y="1042355"/>
                </a:lnTo>
                <a:lnTo>
                  <a:pt x="909752" y="1067230"/>
                </a:lnTo>
                <a:lnTo>
                  <a:pt x="869709" y="1089271"/>
                </a:lnTo>
                <a:lnTo>
                  <a:pt x="827811" y="1108329"/>
                </a:lnTo>
                <a:lnTo>
                  <a:pt x="784213" y="1124254"/>
                </a:lnTo>
                <a:lnTo>
                  <a:pt x="739068" y="1136900"/>
                </a:lnTo>
                <a:lnTo>
                  <a:pt x="692529" y="1146116"/>
                </a:lnTo>
                <a:lnTo>
                  <a:pt x="644750" y="1151755"/>
                </a:lnTo>
                <a:lnTo>
                  <a:pt x="595884" y="1153668"/>
                </a:lnTo>
                <a:lnTo>
                  <a:pt x="547017" y="1151755"/>
                </a:lnTo>
                <a:lnTo>
                  <a:pt x="499238" y="1146116"/>
                </a:lnTo>
                <a:lnTo>
                  <a:pt x="452699" y="1136900"/>
                </a:lnTo>
                <a:lnTo>
                  <a:pt x="407554" y="1124254"/>
                </a:lnTo>
                <a:lnTo>
                  <a:pt x="363956" y="1108329"/>
                </a:lnTo>
                <a:lnTo>
                  <a:pt x="322058" y="1089271"/>
                </a:lnTo>
                <a:lnTo>
                  <a:pt x="282015" y="1067230"/>
                </a:lnTo>
                <a:lnTo>
                  <a:pt x="243980" y="1042355"/>
                </a:lnTo>
                <a:lnTo>
                  <a:pt x="208105" y="1014793"/>
                </a:lnTo>
                <a:lnTo>
                  <a:pt x="174545" y="984694"/>
                </a:lnTo>
                <a:lnTo>
                  <a:pt x="143453" y="952206"/>
                </a:lnTo>
                <a:lnTo>
                  <a:pt x="114982" y="917478"/>
                </a:lnTo>
                <a:lnTo>
                  <a:pt x="89286" y="880658"/>
                </a:lnTo>
                <a:lnTo>
                  <a:pt x="66519" y="841895"/>
                </a:lnTo>
                <a:lnTo>
                  <a:pt x="46833" y="801338"/>
                </a:lnTo>
                <a:lnTo>
                  <a:pt x="30382" y="759134"/>
                </a:lnTo>
                <a:lnTo>
                  <a:pt x="17320" y="715434"/>
                </a:lnTo>
                <a:lnTo>
                  <a:pt x="7800" y="670384"/>
                </a:lnTo>
                <a:lnTo>
                  <a:pt x="1975" y="624135"/>
                </a:lnTo>
                <a:lnTo>
                  <a:pt x="0" y="576833"/>
                </a:lnTo>
                <a:close/>
              </a:path>
            </a:pathLst>
          </a:custGeom>
          <a:ln w="10668">
            <a:solidFill>
              <a:srgbClr val="4966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31129" y="5310378"/>
            <a:ext cx="1191895" cy="1153795"/>
          </a:xfrm>
          <a:custGeom>
            <a:avLst/>
            <a:gdLst/>
            <a:ahLst/>
            <a:cxnLst/>
            <a:rect l="l" t="t" r="r" b="b"/>
            <a:pathLst>
              <a:path w="1191895" h="1153795">
                <a:moveTo>
                  <a:pt x="595884" y="0"/>
                </a:moveTo>
                <a:lnTo>
                  <a:pt x="547017" y="1912"/>
                </a:lnTo>
                <a:lnTo>
                  <a:pt x="499238" y="7551"/>
                </a:lnTo>
                <a:lnTo>
                  <a:pt x="452699" y="16767"/>
                </a:lnTo>
                <a:lnTo>
                  <a:pt x="407554" y="29413"/>
                </a:lnTo>
                <a:lnTo>
                  <a:pt x="363956" y="45339"/>
                </a:lnTo>
                <a:lnTo>
                  <a:pt x="322058" y="64396"/>
                </a:lnTo>
                <a:lnTo>
                  <a:pt x="282015" y="86437"/>
                </a:lnTo>
                <a:lnTo>
                  <a:pt x="243980" y="111312"/>
                </a:lnTo>
                <a:lnTo>
                  <a:pt x="208105" y="138874"/>
                </a:lnTo>
                <a:lnTo>
                  <a:pt x="174545" y="168973"/>
                </a:lnTo>
                <a:lnTo>
                  <a:pt x="143453" y="201461"/>
                </a:lnTo>
                <a:lnTo>
                  <a:pt x="114982" y="236189"/>
                </a:lnTo>
                <a:lnTo>
                  <a:pt x="89286" y="273009"/>
                </a:lnTo>
                <a:lnTo>
                  <a:pt x="66519" y="311772"/>
                </a:lnTo>
                <a:lnTo>
                  <a:pt x="46833" y="352329"/>
                </a:lnTo>
                <a:lnTo>
                  <a:pt x="30382" y="394533"/>
                </a:lnTo>
                <a:lnTo>
                  <a:pt x="17320" y="438233"/>
                </a:lnTo>
                <a:lnTo>
                  <a:pt x="7800" y="483283"/>
                </a:lnTo>
                <a:lnTo>
                  <a:pt x="1975" y="529532"/>
                </a:lnTo>
                <a:lnTo>
                  <a:pt x="0" y="576834"/>
                </a:lnTo>
                <a:lnTo>
                  <a:pt x="1975" y="624143"/>
                </a:lnTo>
                <a:lnTo>
                  <a:pt x="7800" y="670400"/>
                </a:lnTo>
                <a:lnTo>
                  <a:pt x="17320" y="715454"/>
                </a:lnTo>
                <a:lnTo>
                  <a:pt x="30382" y="759159"/>
                </a:lnTo>
                <a:lnTo>
                  <a:pt x="46833" y="801365"/>
                </a:lnTo>
                <a:lnTo>
                  <a:pt x="66519" y="841923"/>
                </a:lnTo>
                <a:lnTo>
                  <a:pt x="89286" y="880686"/>
                </a:lnTo>
                <a:lnTo>
                  <a:pt x="114982" y="917505"/>
                </a:lnTo>
                <a:lnTo>
                  <a:pt x="143453" y="952232"/>
                </a:lnTo>
                <a:lnTo>
                  <a:pt x="174545" y="984718"/>
                </a:lnTo>
                <a:lnTo>
                  <a:pt x="208105" y="1014814"/>
                </a:lnTo>
                <a:lnTo>
                  <a:pt x="243980" y="1042373"/>
                </a:lnTo>
                <a:lnTo>
                  <a:pt x="282015" y="1067245"/>
                </a:lnTo>
                <a:lnTo>
                  <a:pt x="322058" y="1089283"/>
                </a:lnTo>
                <a:lnTo>
                  <a:pt x="363956" y="1108337"/>
                </a:lnTo>
                <a:lnTo>
                  <a:pt x="407554" y="1124260"/>
                </a:lnTo>
                <a:lnTo>
                  <a:pt x="452699" y="1136903"/>
                </a:lnTo>
                <a:lnTo>
                  <a:pt x="499238" y="1146118"/>
                </a:lnTo>
                <a:lnTo>
                  <a:pt x="547017" y="1151755"/>
                </a:lnTo>
                <a:lnTo>
                  <a:pt x="595884" y="1153668"/>
                </a:lnTo>
                <a:lnTo>
                  <a:pt x="644750" y="1151755"/>
                </a:lnTo>
                <a:lnTo>
                  <a:pt x="692529" y="1146118"/>
                </a:lnTo>
                <a:lnTo>
                  <a:pt x="739068" y="1136903"/>
                </a:lnTo>
                <a:lnTo>
                  <a:pt x="784213" y="1124260"/>
                </a:lnTo>
                <a:lnTo>
                  <a:pt x="827811" y="1108337"/>
                </a:lnTo>
                <a:lnTo>
                  <a:pt x="869709" y="1089283"/>
                </a:lnTo>
                <a:lnTo>
                  <a:pt x="909752" y="1067245"/>
                </a:lnTo>
                <a:lnTo>
                  <a:pt x="947787" y="1042373"/>
                </a:lnTo>
                <a:lnTo>
                  <a:pt x="983662" y="1014814"/>
                </a:lnTo>
                <a:lnTo>
                  <a:pt x="1017222" y="984718"/>
                </a:lnTo>
                <a:lnTo>
                  <a:pt x="1048314" y="952232"/>
                </a:lnTo>
                <a:lnTo>
                  <a:pt x="1076785" y="917505"/>
                </a:lnTo>
                <a:lnTo>
                  <a:pt x="1102481" y="880686"/>
                </a:lnTo>
                <a:lnTo>
                  <a:pt x="1125248" y="841923"/>
                </a:lnTo>
                <a:lnTo>
                  <a:pt x="1144934" y="801365"/>
                </a:lnTo>
                <a:lnTo>
                  <a:pt x="1161385" y="759159"/>
                </a:lnTo>
                <a:lnTo>
                  <a:pt x="1174447" y="715454"/>
                </a:lnTo>
                <a:lnTo>
                  <a:pt x="1183967" y="670400"/>
                </a:lnTo>
                <a:lnTo>
                  <a:pt x="1189792" y="624143"/>
                </a:lnTo>
                <a:lnTo>
                  <a:pt x="1191768" y="576834"/>
                </a:lnTo>
                <a:lnTo>
                  <a:pt x="1189792" y="529532"/>
                </a:lnTo>
                <a:lnTo>
                  <a:pt x="1183967" y="483283"/>
                </a:lnTo>
                <a:lnTo>
                  <a:pt x="1174447" y="438233"/>
                </a:lnTo>
                <a:lnTo>
                  <a:pt x="1161385" y="394533"/>
                </a:lnTo>
                <a:lnTo>
                  <a:pt x="1144934" y="352329"/>
                </a:lnTo>
                <a:lnTo>
                  <a:pt x="1125248" y="311772"/>
                </a:lnTo>
                <a:lnTo>
                  <a:pt x="1102481" y="273009"/>
                </a:lnTo>
                <a:lnTo>
                  <a:pt x="1076785" y="236189"/>
                </a:lnTo>
                <a:lnTo>
                  <a:pt x="1048314" y="201461"/>
                </a:lnTo>
                <a:lnTo>
                  <a:pt x="1017222" y="168973"/>
                </a:lnTo>
                <a:lnTo>
                  <a:pt x="983662" y="138874"/>
                </a:lnTo>
                <a:lnTo>
                  <a:pt x="947787" y="111312"/>
                </a:lnTo>
                <a:lnTo>
                  <a:pt x="909752" y="86437"/>
                </a:lnTo>
                <a:lnTo>
                  <a:pt x="869709" y="64396"/>
                </a:lnTo>
                <a:lnTo>
                  <a:pt x="827811" y="45339"/>
                </a:lnTo>
                <a:lnTo>
                  <a:pt x="784213" y="29413"/>
                </a:lnTo>
                <a:lnTo>
                  <a:pt x="739068" y="16767"/>
                </a:lnTo>
                <a:lnTo>
                  <a:pt x="692529" y="7551"/>
                </a:lnTo>
                <a:lnTo>
                  <a:pt x="644750" y="1912"/>
                </a:lnTo>
                <a:lnTo>
                  <a:pt x="595884" y="0"/>
                </a:lnTo>
                <a:close/>
              </a:path>
            </a:pathLst>
          </a:custGeom>
          <a:solidFill>
            <a:srgbClr val="B5B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31129" y="5310378"/>
            <a:ext cx="1191895" cy="1153795"/>
          </a:xfrm>
          <a:custGeom>
            <a:avLst/>
            <a:gdLst/>
            <a:ahLst/>
            <a:cxnLst/>
            <a:rect l="l" t="t" r="r" b="b"/>
            <a:pathLst>
              <a:path w="1191895" h="1153795">
                <a:moveTo>
                  <a:pt x="0" y="576834"/>
                </a:moveTo>
                <a:lnTo>
                  <a:pt x="1975" y="529532"/>
                </a:lnTo>
                <a:lnTo>
                  <a:pt x="7800" y="483283"/>
                </a:lnTo>
                <a:lnTo>
                  <a:pt x="17320" y="438233"/>
                </a:lnTo>
                <a:lnTo>
                  <a:pt x="30382" y="394533"/>
                </a:lnTo>
                <a:lnTo>
                  <a:pt x="46833" y="352329"/>
                </a:lnTo>
                <a:lnTo>
                  <a:pt x="66519" y="311772"/>
                </a:lnTo>
                <a:lnTo>
                  <a:pt x="89286" y="273009"/>
                </a:lnTo>
                <a:lnTo>
                  <a:pt x="114982" y="236189"/>
                </a:lnTo>
                <a:lnTo>
                  <a:pt x="143453" y="201461"/>
                </a:lnTo>
                <a:lnTo>
                  <a:pt x="174545" y="168973"/>
                </a:lnTo>
                <a:lnTo>
                  <a:pt x="208105" y="138874"/>
                </a:lnTo>
                <a:lnTo>
                  <a:pt x="243980" y="111312"/>
                </a:lnTo>
                <a:lnTo>
                  <a:pt x="282015" y="86437"/>
                </a:lnTo>
                <a:lnTo>
                  <a:pt x="322058" y="64396"/>
                </a:lnTo>
                <a:lnTo>
                  <a:pt x="363956" y="45339"/>
                </a:lnTo>
                <a:lnTo>
                  <a:pt x="407554" y="29413"/>
                </a:lnTo>
                <a:lnTo>
                  <a:pt x="452699" y="16767"/>
                </a:lnTo>
                <a:lnTo>
                  <a:pt x="499238" y="7551"/>
                </a:lnTo>
                <a:lnTo>
                  <a:pt x="547017" y="1912"/>
                </a:lnTo>
                <a:lnTo>
                  <a:pt x="595884" y="0"/>
                </a:lnTo>
                <a:lnTo>
                  <a:pt x="644750" y="1912"/>
                </a:lnTo>
                <a:lnTo>
                  <a:pt x="692529" y="7551"/>
                </a:lnTo>
                <a:lnTo>
                  <a:pt x="739068" y="16767"/>
                </a:lnTo>
                <a:lnTo>
                  <a:pt x="784213" y="29413"/>
                </a:lnTo>
                <a:lnTo>
                  <a:pt x="827811" y="45339"/>
                </a:lnTo>
                <a:lnTo>
                  <a:pt x="869709" y="64396"/>
                </a:lnTo>
                <a:lnTo>
                  <a:pt x="909752" y="86437"/>
                </a:lnTo>
                <a:lnTo>
                  <a:pt x="947787" y="111312"/>
                </a:lnTo>
                <a:lnTo>
                  <a:pt x="983662" y="138874"/>
                </a:lnTo>
                <a:lnTo>
                  <a:pt x="1017222" y="168973"/>
                </a:lnTo>
                <a:lnTo>
                  <a:pt x="1048314" y="201461"/>
                </a:lnTo>
                <a:lnTo>
                  <a:pt x="1076785" y="236189"/>
                </a:lnTo>
                <a:lnTo>
                  <a:pt x="1102481" y="273009"/>
                </a:lnTo>
                <a:lnTo>
                  <a:pt x="1125248" y="311772"/>
                </a:lnTo>
                <a:lnTo>
                  <a:pt x="1144934" y="352329"/>
                </a:lnTo>
                <a:lnTo>
                  <a:pt x="1161385" y="394533"/>
                </a:lnTo>
                <a:lnTo>
                  <a:pt x="1174447" y="438233"/>
                </a:lnTo>
                <a:lnTo>
                  <a:pt x="1183967" y="483283"/>
                </a:lnTo>
                <a:lnTo>
                  <a:pt x="1189792" y="529532"/>
                </a:lnTo>
                <a:lnTo>
                  <a:pt x="1191768" y="576834"/>
                </a:lnTo>
                <a:lnTo>
                  <a:pt x="1189792" y="624143"/>
                </a:lnTo>
                <a:lnTo>
                  <a:pt x="1183967" y="670400"/>
                </a:lnTo>
                <a:lnTo>
                  <a:pt x="1174447" y="715454"/>
                </a:lnTo>
                <a:lnTo>
                  <a:pt x="1161385" y="759159"/>
                </a:lnTo>
                <a:lnTo>
                  <a:pt x="1144934" y="801365"/>
                </a:lnTo>
                <a:lnTo>
                  <a:pt x="1125248" y="841923"/>
                </a:lnTo>
                <a:lnTo>
                  <a:pt x="1102481" y="880686"/>
                </a:lnTo>
                <a:lnTo>
                  <a:pt x="1076785" y="917505"/>
                </a:lnTo>
                <a:lnTo>
                  <a:pt x="1048314" y="952232"/>
                </a:lnTo>
                <a:lnTo>
                  <a:pt x="1017222" y="984718"/>
                </a:lnTo>
                <a:lnTo>
                  <a:pt x="983662" y="1014814"/>
                </a:lnTo>
                <a:lnTo>
                  <a:pt x="947787" y="1042373"/>
                </a:lnTo>
                <a:lnTo>
                  <a:pt x="909752" y="1067245"/>
                </a:lnTo>
                <a:lnTo>
                  <a:pt x="869709" y="1089283"/>
                </a:lnTo>
                <a:lnTo>
                  <a:pt x="827811" y="1108337"/>
                </a:lnTo>
                <a:lnTo>
                  <a:pt x="784213" y="1124260"/>
                </a:lnTo>
                <a:lnTo>
                  <a:pt x="739068" y="1136903"/>
                </a:lnTo>
                <a:lnTo>
                  <a:pt x="692529" y="1146118"/>
                </a:lnTo>
                <a:lnTo>
                  <a:pt x="644750" y="1151755"/>
                </a:lnTo>
                <a:lnTo>
                  <a:pt x="595884" y="1153668"/>
                </a:lnTo>
                <a:lnTo>
                  <a:pt x="547017" y="1151755"/>
                </a:lnTo>
                <a:lnTo>
                  <a:pt x="499238" y="1146118"/>
                </a:lnTo>
                <a:lnTo>
                  <a:pt x="452699" y="1136903"/>
                </a:lnTo>
                <a:lnTo>
                  <a:pt x="407554" y="1124260"/>
                </a:lnTo>
                <a:lnTo>
                  <a:pt x="363956" y="1108337"/>
                </a:lnTo>
                <a:lnTo>
                  <a:pt x="322058" y="1089283"/>
                </a:lnTo>
                <a:lnTo>
                  <a:pt x="282015" y="1067245"/>
                </a:lnTo>
                <a:lnTo>
                  <a:pt x="243980" y="1042373"/>
                </a:lnTo>
                <a:lnTo>
                  <a:pt x="208105" y="1014814"/>
                </a:lnTo>
                <a:lnTo>
                  <a:pt x="174545" y="984718"/>
                </a:lnTo>
                <a:lnTo>
                  <a:pt x="143453" y="952232"/>
                </a:lnTo>
                <a:lnTo>
                  <a:pt x="114982" y="917505"/>
                </a:lnTo>
                <a:lnTo>
                  <a:pt x="89286" y="880686"/>
                </a:lnTo>
                <a:lnTo>
                  <a:pt x="66519" y="841923"/>
                </a:lnTo>
                <a:lnTo>
                  <a:pt x="46833" y="801365"/>
                </a:lnTo>
                <a:lnTo>
                  <a:pt x="30382" y="759159"/>
                </a:lnTo>
                <a:lnTo>
                  <a:pt x="17320" y="715454"/>
                </a:lnTo>
                <a:lnTo>
                  <a:pt x="7800" y="670400"/>
                </a:lnTo>
                <a:lnTo>
                  <a:pt x="1975" y="624143"/>
                </a:lnTo>
                <a:lnTo>
                  <a:pt x="0" y="576834"/>
                </a:lnTo>
                <a:close/>
              </a:path>
            </a:pathLst>
          </a:custGeom>
          <a:ln w="10668">
            <a:solidFill>
              <a:srgbClr val="4966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56014" y="2620517"/>
            <a:ext cx="1190625" cy="1153795"/>
          </a:xfrm>
          <a:custGeom>
            <a:avLst/>
            <a:gdLst/>
            <a:ahLst/>
            <a:cxnLst/>
            <a:rect l="l" t="t" r="r" b="b"/>
            <a:pathLst>
              <a:path w="1190625" h="1153795">
                <a:moveTo>
                  <a:pt x="595121" y="0"/>
                </a:moveTo>
                <a:lnTo>
                  <a:pt x="546312" y="1912"/>
                </a:lnTo>
                <a:lnTo>
                  <a:pt x="498590" y="7551"/>
                </a:lnTo>
                <a:lnTo>
                  <a:pt x="452107" y="16767"/>
                </a:lnTo>
                <a:lnTo>
                  <a:pt x="407017" y="29413"/>
                </a:lnTo>
                <a:lnTo>
                  <a:pt x="363473" y="45339"/>
                </a:lnTo>
                <a:lnTo>
                  <a:pt x="321629" y="64396"/>
                </a:lnTo>
                <a:lnTo>
                  <a:pt x="281637" y="86437"/>
                </a:lnTo>
                <a:lnTo>
                  <a:pt x="243651" y="111312"/>
                </a:lnTo>
                <a:lnTo>
                  <a:pt x="207823" y="138874"/>
                </a:lnTo>
                <a:lnTo>
                  <a:pt x="174307" y="168973"/>
                </a:lnTo>
                <a:lnTo>
                  <a:pt x="143256" y="201461"/>
                </a:lnTo>
                <a:lnTo>
                  <a:pt x="114824" y="236189"/>
                </a:lnTo>
                <a:lnTo>
                  <a:pt x="89163" y="273009"/>
                </a:lnTo>
                <a:lnTo>
                  <a:pt x="66426" y="311772"/>
                </a:lnTo>
                <a:lnTo>
                  <a:pt x="46767" y="352329"/>
                </a:lnTo>
                <a:lnTo>
                  <a:pt x="30339" y="394533"/>
                </a:lnTo>
                <a:lnTo>
                  <a:pt x="17295" y="438233"/>
                </a:lnTo>
                <a:lnTo>
                  <a:pt x="7789" y="483283"/>
                </a:lnTo>
                <a:lnTo>
                  <a:pt x="1972" y="529532"/>
                </a:lnTo>
                <a:lnTo>
                  <a:pt x="0" y="576834"/>
                </a:lnTo>
                <a:lnTo>
                  <a:pt x="1972" y="624135"/>
                </a:lnTo>
                <a:lnTo>
                  <a:pt x="7789" y="670384"/>
                </a:lnTo>
                <a:lnTo>
                  <a:pt x="17295" y="715434"/>
                </a:lnTo>
                <a:lnTo>
                  <a:pt x="30339" y="759134"/>
                </a:lnTo>
                <a:lnTo>
                  <a:pt x="46767" y="801338"/>
                </a:lnTo>
                <a:lnTo>
                  <a:pt x="66426" y="841895"/>
                </a:lnTo>
                <a:lnTo>
                  <a:pt x="89163" y="880658"/>
                </a:lnTo>
                <a:lnTo>
                  <a:pt x="114824" y="917478"/>
                </a:lnTo>
                <a:lnTo>
                  <a:pt x="143256" y="952206"/>
                </a:lnTo>
                <a:lnTo>
                  <a:pt x="174307" y="984694"/>
                </a:lnTo>
                <a:lnTo>
                  <a:pt x="207823" y="1014793"/>
                </a:lnTo>
                <a:lnTo>
                  <a:pt x="243651" y="1042355"/>
                </a:lnTo>
                <a:lnTo>
                  <a:pt x="281637" y="1067230"/>
                </a:lnTo>
                <a:lnTo>
                  <a:pt x="321629" y="1089271"/>
                </a:lnTo>
                <a:lnTo>
                  <a:pt x="363473" y="1108329"/>
                </a:lnTo>
                <a:lnTo>
                  <a:pt x="407017" y="1124254"/>
                </a:lnTo>
                <a:lnTo>
                  <a:pt x="452107" y="1136900"/>
                </a:lnTo>
                <a:lnTo>
                  <a:pt x="498590" y="1146116"/>
                </a:lnTo>
                <a:lnTo>
                  <a:pt x="546312" y="1151755"/>
                </a:lnTo>
                <a:lnTo>
                  <a:pt x="595121" y="1153668"/>
                </a:lnTo>
                <a:lnTo>
                  <a:pt x="643931" y="1151755"/>
                </a:lnTo>
                <a:lnTo>
                  <a:pt x="691653" y="1146116"/>
                </a:lnTo>
                <a:lnTo>
                  <a:pt x="738136" y="1136900"/>
                </a:lnTo>
                <a:lnTo>
                  <a:pt x="783226" y="1124254"/>
                </a:lnTo>
                <a:lnTo>
                  <a:pt x="826769" y="1108329"/>
                </a:lnTo>
                <a:lnTo>
                  <a:pt x="868614" y="1089271"/>
                </a:lnTo>
                <a:lnTo>
                  <a:pt x="908606" y="1067230"/>
                </a:lnTo>
                <a:lnTo>
                  <a:pt x="946592" y="1042355"/>
                </a:lnTo>
                <a:lnTo>
                  <a:pt x="982420" y="1014793"/>
                </a:lnTo>
                <a:lnTo>
                  <a:pt x="1015936" y="984694"/>
                </a:lnTo>
                <a:lnTo>
                  <a:pt x="1046987" y="952206"/>
                </a:lnTo>
                <a:lnTo>
                  <a:pt x="1075419" y="917478"/>
                </a:lnTo>
                <a:lnTo>
                  <a:pt x="1101080" y="880658"/>
                </a:lnTo>
                <a:lnTo>
                  <a:pt x="1123817" y="841895"/>
                </a:lnTo>
                <a:lnTo>
                  <a:pt x="1143476" y="801338"/>
                </a:lnTo>
                <a:lnTo>
                  <a:pt x="1159904" y="759134"/>
                </a:lnTo>
                <a:lnTo>
                  <a:pt x="1172948" y="715434"/>
                </a:lnTo>
                <a:lnTo>
                  <a:pt x="1182454" y="670384"/>
                </a:lnTo>
                <a:lnTo>
                  <a:pt x="1188271" y="624135"/>
                </a:lnTo>
                <a:lnTo>
                  <a:pt x="1190243" y="576834"/>
                </a:lnTo>
                <a:lnTo>
                  <a:pt x="1188271" y="529532"/>
                </a:lnTo>
                <a:lnTo>
                  <a:pt x="1182454" y="483283"/>
                </a:lnTo>
                <a:lnTo>
                  <a:pt x="1172948" y="438233"/>
                </a:lnTo>
                <a:lnTo>
                  <a:pt x="1159904" y="394533"/>
                </a:lnTo>
                <a:lnTo>
                  <a:pt x="1143476" y="352329"/>
                </a:lnTo>
                <a:lnTo>
                  <a:pt x="1123817" y="311772"/>
                </a:lnTo>
                <a:lnTo>
                  <a:pt x="1101080" y="273009"/>
                </a:lnTo>
                <a:lnTo>
                  <a:pt x="1075419" y="236189"/>
                </a:lnTo>
                <a:lnTo>
                  <a:pt x="1046987" y="201461"/>
                </a:lnTo>
                <a:lnTo>
                  <a:pt x="1015936" y="168973"/>
                </a:lnTo>
                <a:lnTo>
                  <a:pt x="982420" y="138874"/>
                </a:lnTo>
                <a:lnTo>
                  <a:pt x="946592" y="111312"/>
                </a:lnTo>
                <a:lnTo>
                  <a:pt x="908606" y="86437"/>
                </a:lnTo>
                <a:lnTo>
                  <a:pt x="868614" y="64396"/>
                </a:lnTo>
                <a:lnTo>
                  <a:pt x="826770" y="45339"/>
                </a:lnTo>
                <a:lnTo>
                  <a:pt x="783226" y="29413"/>
                </a:lnTo>
                <a:lnTo>
                  <a:pt x="738136" y="16767"/>
                </a:lnTo>
                <a:lnTo>
                  <a:pt x="691653" y="7551"/>
                </a:lnTo>
                <a:lnTo>
                  <a:pt x="643931" y="1912"/>
                </a:lnTo>
                <a:lnTo>
                  <a:pt x="595121" y="0"/>
                </a:lnTo>
                <a:close/>
              </a:path>
            </a:pathLst>
          </a:custGeom>
          <a:solidFill>
            <a:srgbClr val="B5B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6014" y="2620517"/>
            <a:ext cx="1190625" cy="1153795"/>
          </a:xfrm>
          <a:custGeom>
            <a:avLst/>
            <a:gdLst/>
            <a:ahLst/>
            <a:cxnLst/>
            <a:rect l="l" t="t" r="r" b="b"/>
            <a:pathLst>
              <a:path w="1190625" h="1153795">
                <a:moveTo>
                  <a:pt x="0" y="576834"/>
                </a:moveTo>
                <a:lnTo>
                  <a:pt x="1972" y="529532"/>
                </a:lnTo>
                <a:lnTo>
                  <a:pt x="7789" y="483283"/>
                </a:lnTo>
                <a:lnTo>
                  <a:pt x="17295" y="438233"/>
                </a:lnTo>
                <a:lnTo>
                  <a:pt x="30339" y="394533"/>
                </a:lnTo>
                <a:lnTo>
                  <a:pt x="46767" y="352329"/>
                </a:lnTo>
                <a:lnTo>
                  <a:pt x="66426" y="311772"/>
                </a:lnTo>
                <a:lnTo>
                  <a:pt x="89163" y="273009"/>
                </a:lnTo>
                <a:lnTo>
                  <a:pt x="114824" y="236189"/>
                </a:lnTo>
                <a:lnTo>
                  <a:pt x="143256" y="201461"/>
                </a:lnTo>
                <a:lnTo>
                  <a:pt x="174307" y="168973"/>
                </a:lnTo>
                <a:lnTo>
                  <a:pt x="207823" y="138874"/>
                </a:lnTo>
                <a:lnTo>
                  <a:pt x="243651" y="111312"/>
                </a:lnTo>
                <a:lnTo>
                  <a:pt x="281637" y="86437"/>
                </a:lnTo>
                <a:lnTo>
                  <a:pt x="321629" y="64396"/>
                </a:lnTo>
                <a:lnTo>
                  <a:pt x="363474" y="45338"/>
                </a:lnTo>
                <a:lnTo>
                  <a:pt x="407017" y="29413"/>
                </a:lnTo>
                <a:lnTo>
                  <a:pt x="452107" y="16767"/>
                </a:lnTo>
                <a:lnTo>
                  <a:pt x="498590" y="7551"/>
                </a:lnTo>
                <a:lnTo>
                  <a:pt x="546312" y="1912"/>
                </a:lnTo>
                <a:lnTo>
                  <a:pt x="595121" y="0"/>
                </a:lnTo>
                <a:lnTo>
                  <a:pt x="643931" y="1912"/>
                </a:lnTo>
                <a:lnTo>
                  <a:pt x="691653" y="7551"/>
                </a:lnTo>
                <a:lnTo>
                  <a:pt x="738136" y="16767"/>
                </a:lnTo>
                <a:lnTo>
                  <a:pt x="783226" y="29413"/>
                </a:lnTo>
                <a:lnTo>
                  <a:pt x="826770" y="45339"/>
                </a:lnTo>
                <a:lnTo>
                  <a:pt x="868614" y="64396"/>
                </a:lnTo>
                <a:lnTo>
                  <a:pt x="908606" y="86437"/>
                </a:lnTo>
                <a:lnTo>
                  <a:pt x="946592" y="111312"/>
                </a:lnTo>
                <a:lnTo>
                  <a:pt x="982420" y="138874"/>
                </a:lnTo>
                <a:lnTo>
                  <a:pt x="1015936" y="168973"/>
                </a:lnTo>
                <a:lnTo>
                  <a:pt x="1046987" y="201461"/>
                </a:lnTo>
                <a:lnTo>
                  <a:pt x="1075419" y="236189"/>
                </a:lnTo>
                <a:lnTo>
                  <a:pt x="1101080" y="273009"/>
                </a:lnTo>
                <a:lnTo>
                  <a:pt x="1123817" y="311772"/>
                </a:lnTo>
                <a:lnTo>
                  <a:pt x="1143476" y="352329"/>
                </a:lnTo>
                <a:lnTo>
                  <a:pt x="1159904" y="394533"/>
                </a:lnTo>
                <a:lnTo>
                  <a:pt x="1172948" y="438233"/>
                </a:lnTo>
                <a:lnTo>
                  <a:pt x="1182454" y="483283"/>
                </a:lnTo>
                <a:lnTo>
                  <a:pt x="1188271" y="529532"/>
                </a:lnTo>
                <a:lnTo>
                  <a:pt x="1190243" y="576834"/>
                </a:lnTo>
                <a:lnTo>
                  <a:pt x="1188271" y="624135"/>
                </a:lnTo>
                <a:lnTo>
                  <a:pt x="1182454" y="670384"/>
                </a:lnTo>
                <a:lnTo>
                  <a:pt x="1172948" y="715434"/>
                </a:lnTo>
                <a:lnTo>
                  <a:pt x="1159904" y="759134"/>
                </a:lnTo>
                <a:lnTo>
                  <a:pt x="1143476" y="801338"/>
                </a:lnTo>
                <a:lnTo>
                  <a:pt x="1123817" y="841895"/>
                </a:lnTo>
                <a:lnTo>
                  <a:pt x="1101080" y="880658"/>
                </a:lnTo>
                <a:lnTo>
                  <a:pt x="1075419" y="917478"/>
                </a:lnTo>
                <a:lnTo>
                  <a:pt x="1046987" y="952206"/>
                </a:lnTo>
                <a:lnTo>
                  <a:pt x="1015936" y="984694"/>
                </a:lnTo>
                <a:lnTo>
                  <a:pt x="982420" y="1014793"/>
                </a:lnTo>
                <a:lnTo>
                  <a:pt x="946592" y="1042355"/>
                </a:lnTo>
                <a:lnTo>
                  <a:pt x="908606" y="1067230"/>
                </a:lnTo>
                <a:lnTo>
                  <a:pt x="868614" y="1089271"/>
                </a:lnTo>
                <a:lnTo>
                  <a:pt x="826769" y="1108329"/>
                </a:lnTo>
                <a:lnTo>
                  <a:pt x="783226" y="1124254"/>
                </a:lnTo>
                <a:lnTo>
                  <a:pt x="738136" y="1136900"/>
                </a:lnTo>
                <a:lnTo>
                  <a:pt x="691653" y="1146116"/>
                </a:lnTo>
                <a:lnTo>
                  <a:pt x="643931" y="1151755"/>
                </a:lnTo>
                <a:lnTo>
                  <a:pt x="595121" y="1153668"/>
                </a:lnTo>
                <a:lnTo>
                  <a:pt x="546312" y="1151755"/>
                </a:lnTo>
                <a:lnTo>
                  <a:pt x="498590" y="1146116"/>
                </a:lnTo>
                <a:lnTo>
                  <a:pt x="452107" y="1136900"/>
                </a:lnTo>
                <a:lnTo>
                  <a:pt x="407017" y="1124254"/>
                </a:lnTo>
                <a:lnTo>
                  <a:pt x="363473" y="1108329"/>
                </a:lnTo>
                <a:lnTo>
                  <a:pt x="321629" y="1089271"/>
                </a:lnTo>
                <a:lnTo>
                  <a:pt x="281637" y="1067230"/>
                </a:lnTo>
                <a:lnTo>
                  <a:pt x="243651" y="1042355"/>
                </a:lnTo>
                <a:lnTo>
                  <a:pt x="207823" y="1014793"/>
                </a:lnTo>
                <a:lnTo>
                  <a:pt x="174307" y="984694"/>
                </a:lnTo>
                <a:lnTo>
                  <a:pt x="143256" y="952206"/>
                </a:lnTo>
                <a:lnTo>
                  <a:pt x="114824" y="917478"/>
                </a:lnTo>
                <a:lnTo>
                  <a:pt x="89163" y="880658"/>
                </a:lnTo>
                <a:lnTo>
                  <a:pt x="66426" y="841895"/>
                </a:lnTo>
                <a:lnTo>
                  <a:pt x="46767" y="801338"/>
                </a:lnTo>
                <a:lnTo>
                  <a:pt x="30339" y="759134"/>
                </a:lnTo>
                <a:lnTo>
                  <a:pt x="17295" y="715434"/>
                </a:lnTo>
                <a:lnTo>
                  <a:pt x="7789" y="670384"/>
                </a:lnTo>
                <a:lnTo>
                  <a:pt x="1972" y="624135"/>
                </a:lnTo>
                <a:lnTo>
                  <a:pt x="0" y="576834"/>
                </a:lnTo>
                <a:close/>
              </a:path>
            </a:pathLst>
          </a:custGeom>
          <a:ln w="10668">
            <a:solidFill>
              <a:srgbClr val="4966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256014" y="3964685"/>
            <a:ext cx="1190625" cy="1153795"/>
          </a:xfrm>
          <a:custGeom>
            <a:avLst/>
            <a:gdLst/>
            <a:ahLst/>
            <a:cxnLst/>
            <a:rect l="l" t="t" r="r" b="b"/>
            <a:pathLst>
              <a:path w="1190625" h="1153795">
                <a:moveTo>
                  <a:pt x="595121" y="0"/>
                </a:moveTo>
                <a:lnTo>
                  <a:pt x="546312" y="1912"/>
                </a:lnTo>
                <a:lnTo>
                  <a:pt x="498590" y="7551"/>
                </a:lnTo>
                <a:lnTo>
                  <a:pt x="452107" y="16767"/>
                </a:lnTo>
                <a:lnTo>
                  <a:pt x="407017" y="29413"/>
                </a:lnTo>
                <a:lnTo>
                  <a:pt x="363474" y="45338"/>
                </a:lnTo>
                <a:lnTo>
                  <a:pt x="321629" y="64396"/>
                </a:lnTo>
                <a:lnTo>
                  <a:pt x="281637" y="86437"/>
                </a:lnTo>
                <a:lnTo>
                  <a:pt x="243651" y="111312"/>
                </a:lnTo>
                <a:lnTo>
                  <a:pt x="207823" y="138874"/>
                </a:lnTo>
                <a:lnTo>
                  <a:pt x="174307" y="168973"/>
                </a:lnTo>
                <a:lnTo>
                  <a:pt x="143256" y="201461"/>
                </a:lnTo>
                <a:lnTo>
                  <a:pt x="114824" y="236189"/>
                </a:lnTo>
                <a:lnTo>
                  <a:pt x="89163" y="273009"/>
                </a:lnTo>
                <a:lnTo>
                  <a:pt x="66426" y="311772"/>
                </a:lnTo>
                <a:lnTo>
                  <a:pt x="46767" y="352329"/>
                </a:lnTo>
                <a:lnTo>
                  <a:pt x="30339" y="394533"/>
                </a:lnTo>
                <a:lnTo>
                  <a:pt x="17295" y="438233"/>
                </a:lnTo>
                <a:lnTo>
                  <a:pt x="7789" y="483283"/>
                </a:lnTo>
                <a:lnTo>
                  <a:pt x="1972" y="529532"/>
                </a:lnTo>
                <a:lnTo>
                  <a:pt x="0" y="576833"/>
                </a:lnTo>
                <a:lnTo>
                  <a:pt x="1972" y="624135"/>
                </a:lnTo>
                <a:lnTo>
                  <a:pt x="7789" y="670384"/>
                </a:lnTo>
                <a:lnTo>
                  <a:pt x="17295" y="715434"/>
                </a:lnTo>
                <a:lnTo>
                  <a:pt x="30339" y="759134"/>
                </a:lnTo>
                <a:lnTo>
                  <a:pt x="46767" y="801338"/>
                </a:lnTo>
                <a:lnTo>
                  <a:pt x="66426" y="841895"/>
                </a:lnTo>
                <a:lnTo>
                  <a:pt x="89163" y="880658"/>
                </a:lnTo>
                <a:lnTo>
                  <a:pt x="114824" y="917478"/>
                </a:lnTo>
                <a:lnTo>
                  <a:pt x="143256" y="952206"/>
                </a:lnTo>
                <a:lnTo>
                  <a:pt x="174307" y="984694"/>
                </a:lnTo>
                <a:lnTo>
                  <a:pt x="207823" y="1014793"/>
                </a:lnTo>
                <a:lnTo>
                  <a:pt x="243651" y="1042355"/>
                </a:lnTo>
                <a:lnTo>
                  <a:pt x="281637" y="1067230"/>
                </a:lnTo>
                <a:lnTo>
                  <a:pt x="321629" y="1089271"/>
                </a:lnTo>
                <a:lnTo>
                  <a:pt x="363473" y="1108329"/>
                </a:lnTo>
                <a:lnTo>
                  <a:pt x="407017" y="1124254"/>
                </a:lnTo>
                <a:lnTo>
                  <a:pt x="452107" y="1136900"/>
                </a:lnTo>
                <a:lnTo>
                  <a:pt x="498590" y="1146116"/>
                </a:lnTo>
                <a:lnTo>
                  <a:pt x="546312" y="1151755"/>
                </a:lnTo>
                <a:lnTo>
                  <a:pt x="595121" y="1153668"/>
                </a:lnTo>
                <a:lnTo>
                  <a:pt x="643931" y="1151755"/>
                </a:lnTo>
                <a:lnTo>
                  <a:pt x="691653" y="1146116"/>
                </a:lnTo>
                <a:lnTo>
                  <a:pt x="738136" y="1136900"/>
                </a:lnTo>
                <a:lnTo>
                  <a:pt x="783226" y="1124254"/>
                </a:lnTo>
                <a:lnTo>
                  <a:pt x="826769" y="1108329"/>
                </a:lnTo>
                <a:lnTo>
                  <a:pt x="868614" y="1089271"/>
                </a:lnTo>
                <a:lnTo>
                  <a:pt x="908606" y="1067230"/>
                </a:lnTo>
                <a:lnTo>
                  <a:pt x="946592" y="1042355"/>
                </a:lnTo>
                <a:lnTo>
                  <a:pt x="982420" y="1014793"/>
                </a:lnTo>
                <a:lnTo>
                  <a:pt x="1015936" y="984694"/>
                </a:lnTo>
                <a:lnTo>
                  <a:pt x="1046987" y="952206"/>
                </a:lnTo>
                <a:lnTo>
                  <a:pt x="1075419" y="917478"/>
                </a:lnTo>
                <a:lnTo>
                  <a:pt x="1101080" y="880658"/>
                </a:lnTo>
                <a:lnTo>
                  <a:pt x="1123817" y="841895"/>
                </a:lnTo>
                <a:lnTo>
                  <a:pt x="1143476" y="801338"/>
                </a:lnTo>
                <a:lnTo>
                  <a:pt x="1159904" y="759134"/>
                </a:lnTo>
                <a:lnTo>
                  <a:pt x="1172948" y="715434"/>
                </a:lnTo>
                <a:lnTo>
                  <a:pt x="1182454" y="670384"/>
                </a:lnTo>
                <a:lnTo>
                  <a:pt x="1188271" y="624135"/>
                </a:lnTo>
                <a:lnTo>
                  <a:pt x="1190243" y="576833"/>
                </a:lnTo>
                <a:lnTo>
                  <a:pt x="1188271" y="529532"/>
                </a:lnTo>
                <a:lnTo>
                  <a:pt x="1182454" y="483283"/>
                </a:lnTo>
                <a:lnTo>
                  <a:pt x="1172948" y="438233"/>
                </a:lnTo>
                <a:lnTo>
                  <a:pt x="1159904" y="394533"/>
                </a:lnTo>
                <a:lnTo>
                  <a:pt x="1143476" y="352329"/>
                </a:lnTo>
                <a:lnTo>
                  <a:pt x="1123817" y="311772"/>
                </a:lnTo>
                <a:lnTo>
                  <a:pt x="1101080" y="273009"/>
                </a:lnTo>
                <a:lnTo>
                  <a:pt x="1075419" y="236189"/>
                </a:lnTo>
                <a:lnTo>
                  <a:pt x="1046987" y="201461"/>
                </a:lnTo>
                <a:lnTo>
                  <a:pt x="1015936" y="168973"/>
                </a:lnTo>
                <a:lnTo>
                  <a:pt x="982420" y="138874"/>
                </a:lnTo>
                <a:lnTo>
                  <a:pt x="946592" y="111312"/>
                </a:lnTo>
                <a:lnTo>
                  <a:pt x="908606" y="86437"/>
                </a:lnTo>
                <a:lnTo>
                  <a:pt x="868614" y="64396"/>
                </a:lnTo>
                <a:lnTo>
                  <a:pt x="826770" y="45338"/>
                </a:lnTo>
                <a:lnTo>
                  <a:pt x="783226" y="29413"/>
                </a:lnTo>
                <a:lnTo>
                  <a:pt x="738136" y="16767"/>
                </a:lnTo>
                <a:lnTo>
                  <a:pt x="691653" y="7551"/>
                </a:lnTo>
                <a:lnTo>
                  <a:pt x="643931" y="1912"/>
                </a:lnTo>
                <a:lnTo>
                  <a:pt x="595121" y="0"/>
                </a:lnTo>
                <a:close/>
              </a:path>
            </a:pathLst>
          </a:custGeom>
          <a:solidFill>
            <a:srgbClr val="B5B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56014" y="3964685"/>
            <a:ext cx="1190625" cy="1153795"/>
          </a:xfrm>
          <a:custGeom>
            <a:avLst/>
            <a:gdLst/>
            <a:ahLst/>
            <a:cxnLst/>
            <a:rect l="l" t="t" r="r" b="b"/>
            <a:pathLst>
              <a:path w="1190625" h="1153795">
                <a:moveTo>
                  <a:pt x="0" y="576833"/>
                </a:moveTo>
                <a:lnTo>
                  <a:pt x="1972" y="529532"/>
                </a:lnTo>
                <a:lnTo>
                  <a:pt x="7789" y="483283"/>
                </a:lnTo>
                <a:lnTo>
                  <a:pt x="17295" y="438233"/>
                </a:lnTo>
                <a:lnTo>
                  <a:pt x="30339" y="394533"/>
                </a:lnTo>
                <a:lnTo>
                  <a:pt x="46767" y="352329"/>
                </a:lnTo>
                <a:lnTo>
                  <a:pt x="66426" y="311772"/>
                </a:lnTo>
                <a:lnTo>
                  <a:pt x="89163" y="273009"/>
                </a:lnTo>
                <a:lnTo>
                  <a:pt x="114824" y="236189"/>
                </a:lnTo>
                <a:lnTo>
                  <a:pt x="143256" y="201461"/>
                </a:lnTo>
                <a:lnTo>
                  <a:pt x="174307" y="168973"/>
                </a:lnTo>
                <a:lnTo>
                  <a:pt x="207823" y="138874"/>
                </a:lnTo>
                <a:lnTo>
                  <a:pt x="243651" y="111312"/>
                </a:lnTo>
                <a:lnTo>
                  <a:pt x="281637" y="86437"/>
                </a:lnTo>
                <a:lnTo>
                  <a:pt x="321629" y="64396"/>
                </a:lnTo>
                <a:lnTo>
                  <a:pt x="363474" y="45338"/>
                </a:lnTo>
                <a:lnTo>
                  <a:pt x="407017" y="29413"/>
                </a:lnTo>
                <a:lnTo>
                  <a:pt x="452107" y="16767"/>
                </a:lnTo>
                <a:lnTo>
                  <a:pt x="498590" y="7551"/>
                </a:lnTo>
                <a:lnTo>
                  <a:pt x="546312" y="1912"/>
                </a:lnTo>
                <a:lnTo>
                  <a:pt x="595121" y="0"/>
                </a:lnTo>
                <a:lnTo>
                  <a:pt x="643931" y="1912"/>
                </a:lnTo>
                <a:lnTo>
                  <a:pt x="691653" y="7551"/>
                </a:lnTo>
                <a:lnTo>
                  <a:pt x="738136" y="16767"/>
                </a:lnTo>
                <a:lnTo>
                  <a:pt x="783226" y="29413"/>
                </a:lnTo>
                <a:lnTo>
                  <a:pt x="826770" y="45338"/>
                </a:lnTo>
                <a:lnTo>
                  <a:pt x="868614" y="64396"/>
                </a:lnTo>
                <a:lnTo>
                  <a:pt x="908606" y="86437"/>
                </a:lnTo>
                <a:lnTo>
                  <a:pt x="946592" y="111312"/>
                </a:lnTo>
                <a:lnTo>
                  <a:pt x="982420" y="138874"/>
                </a:lnTo>
                <a:lnTo>
                  <a:pt x="1015936" y="168973"/>
                </a:lnTo>
                <a:lnTo>
                  <a:pt x="1046987" y="201461"/>
                </a:lnTo>
                <a:lnTo>
                  <a:pt x="1075419" y="236189"/>
                </a:lnTo>
                <a:lnTo>
                  <a:pt x="1101080" y="273009"/>
                </a:lnTo>
                <a:lnTo>
                  <a:pt x="1123817" y="311772"/>
                </a:lnTo>
                <a:lnTo>
                  <a:pt x="1143476" y="352329"/>
                </a:lnTo>
                <a:lnTo>
                  <a:pt x="1159904" y="394533"/>
                </a:lnTo>
                <a:lnTo>
                  <a:pt x="1172948" y="438233"/>
                </a:lnTo>
                <a:lnTo>
                  <a:pt x="1182454" y="483283"/>
                </a:lnTo>
                <a:lnTo>
                  <a:pt x="1188271" y="529532"/>
                </a:lnTo>
                <a:lnTo>
                  <a:pt x="1190243" y="576833"/>
                </a:lnTo>
                <a:lnTo>
                  <a:pt x="1188271" y="624135"/>
                </a:lnTo>
                <a:lnTo>
                  <a:pt x="1182454" y="670384"/>
                </a:lnTo>
                <a:lnTo>
                  <a:pt x="1172948" y="715434"/>
                </a:lnTo>
                <a:lnTo>
                  <a:pt x="1159904" y="759134"/>
                </a:lnTo>
                <a:lnTo>
                  <a:pt x="1143476" y="801338"/>
                </a:lnTo>
                <a:lnTo>
                  <a:pt x="1123817" y="841895"/>
                </a:lnTo>
                <a:lnTo>
                  <a:pt x="1101080" y="880658"/>
                </a:lnTo>
                <a:lnTo>
                  <a:pt x="1075419" y="917478"/>
                </a:lnTo>
                <a:lnTo>
                  <a:pt x="1046987" y="952206"/>
                </a:lnTo>
                <a:lnTo>
                  <a:pt x="1015936" y="984694"/>
                </a:lnTo>
                <a:lnTo>
                  <a:pt x="982420" y="1014793"/>
                </a:lnTo>
                <a:lnTo>
                  <a:pt x="946592" y="1042355"/>
                </a:lnTo>
                <a:lnTo>
                  <a:pt x="908606" y="1067230"/>
                </a:lnTo>
                <a:lnTo>
                  <a:pt x="868614" y="1089271"/>
                </a:lnTo>
                <a:lnTo>
                  <a:pt x="826769" y="1108329"/>
                </a:lnTo>
                <a:lnTo>
                  <a:pt x="783226" y="1124254"/>
                </a:lnTo>
                <a:lnTo>
                  <a:pt x="738136" y="1136900"/>
                </a:lnTo>
                <a:lnTo>
                  <a:pt x="691653" y="1146116"/>
                </a:lnTo>
                <a:lnTo>
                  <a:pt x="643931" y="1151755"/>
                </a:lnTo>
                <a:lnTo>
                  <a:pt x="595121" y="1153668"/>
                </a:lnTo>
                <a:lnTo>
                  <a:pt x="546312" y="1151755"/>
                </a:lnTo>
                <a:lnTo>
                  <a:pt x="498590" y="1146116"/>
                </a:lnTo>
                <a:lnTo>
                  <a:pt x="452107" y="1136900"/>
                </a:lnTo>
                <a:lnTo>
                  <a:pt x="407017" y="1124254"/>
                </a:lnTo>
                <a:lnTo>
                  <a:pt x="363473" y="1108329"/>
                </a:lnTo>
                <a:lnTo>
                  <a:pt x="321629" y="1089271"/>
                </a:lnTo>
                <a:lnTo>
                  <a:pt x="281637" y="1067230"/>
                </a:lnTo>
                <a:lnTo>
                  <a:pt x="243651" y="1042355"/>
                </a:lnTo>
                <a:lnTo>
                  <a:pt x="207823" y="1014793"/>
                </a:lnTo>
                <a:lnTo>
                  <a:pt x="174307" y="984694"/>
                </a:lnTo>
                <a:lnTo>
                  <a:pt x="143256" y="952206"/>
                </a:lnTo>
                <a:lnTo>
                  <a:pt x="114824" y="917478"/>
                </a:lnTo>
                <a:lnTo>
                  <a:pt x="89163" y="880658"/>
                </a:lnTo>
                <a:lnTo>
                  <a:pt x="66426" y="841895"/>
                </a:lnTo>
                <a:lnTo>
                  <a:pt x="46767" y="801338"/>
                </a:lnTo>
                <a:lnTo>
                  <a:pt x="30339" y="759134"/>
                </a:lnTo>
                <a:lnTo>
                  <a:pt x="17295" y="715434"/>
                </a:lnTo>
                <a:lnTo>
                  <a:pt x="7789" y="670384"/>
                </a:lnTo>
                <a:lnTo>
                  <a:pt x="1972" y="624135"/>
                </a:lnTo>
                <a:lnTo>
                  <a:pt x="0" y="576833"/>
                </a:lnTo>
                <a:close/>
              </a:path>
            </a:pathLst>
          </a:custGeom>
          <a:ln w="10668">
            <a:solidFill>
              <a:srgbClr val="4966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256014" y="5310378"/>
            <a:ext cx="1190625" cy="1153795"/>
          </a:xfrm>
          <a:custGeom>
            <a:avLst/>
            <a:gdLst/>
            <a:ahLst/>
            <a:cxnLst/>
            <a:rect l="l" t="t" r="r" b="b"/>
            <a:pathLst>
              <a:path w="1190625" h="1153795">
                <a:moveTo>
                  <a:pt x="595121" y="0"/>
                </a:moveTo>
                <a:lnTo>
                  <a:pt x="546312" y="1912"/>
                </a:lnTo>
                <a:lnTo>
                  <a:pt x="498590" y="7551"/>
                </a:lnTo>
                <a:lnTo>
                  <a:pt x="452107" y="16767"/>
                </a:lnTo>
                <a:lnTo>
                  <a:pt x="407017" y="29413"/>
                </a:lnTo>
                <a:lnTo>
                  <a:pt x="363474" y="45339"/>
                </a:lnTo>
                <a:lnTo>
                  <a:pt x="321629" y="64396"/>
                </a:lnTo>
                <a:lnTo>
                  <a:pt x="281637" y="86437"/>
                </a:lnTo>
                <a:lnTo>
                  <a:pt x="243651" y="111312"/>
                </a:lnTo>
                <a:lnTo>
                  <a:pt x="207823" y="138874"/>
                </a:lnTo>
                <a:lnTo>
                  <a:pt x="174307" y="168973"/>
                </a:lnTo>
                <a:lnTo>
                  <a:pt x="143256" y="201461"/>
                </a:lnTo>
                <a:lnTo>
                  <a:pt x="114824" y="236189"/>
                </a:lnTo>
                <a:lnTo>
                  <a:pt x="89163" y="273009"/>
                </a:lnTo>
                <a:lnTo>
                  <a:pt x="66426" y="311772"/>
                </a:lnTo>
                <a:lnTo>
                  <a:pt x="46767" y="352329"/>
                </a:lnTo>
                <a:lnTo>
                  <a:pt x="30339" y="394533"/>
                </a:lnTo>
                <a:lnTo>
                  <a:pt x="17295" y="438233"/>
                </a:lnTo>
                <a:lnTo>
                  <a:pt x="7789" y="483283"/>
                </a:lnTo>
                <a:lnTo>
                  <a:pt x="1972" y="529532"/>
                </a:lnTo>
                <a:lnTo>
                  <a:pt x="0" y="576834"/>
                </a:lnTo>
                <a:lnTo>
                  <a:pt x="1972" y="624143"/>
                </a:lnTo>
                <a:lnTo>
                  <a:pt x="7789" y="670400"/>
                </a:lnTo>
                <a:lnTo>
                  <a:pt x="17295" y="715454"/>
                </a:lnTo>
                <a:lnTo>
                  <a:pt x="30339" y="759159"/>
                </a:lnTo>
                <a:lnTo>
                  <a:pt x="46767" y="801365"/>
                </a:lnTo>
                <a:lnTo>
                  <a:pt x="66426" y="841923"/>
                </a:lnTo>
                <a:lnTo>
                  <a:pt x="89163" y="880686"/>
                </a:lnTo>
                <a:lnTo>
                  <a:pt x="114824" y="917505"/>
                </a:lnTo>
                <a:lnTo>
                  <a:pt x="143256" y="952232"/>
                </a:lnTo>
                <a:lnTo>
                  <a:pt x="174307" y="984718"/>
                </a:lnTo>
                <a:lnTo>
                  <a:pt x="207823" y="1014814"/>
                </a:lnTo>
                <a:lnTo>
                  <a:pt x="243651" y="1042373"/>
                </a:lnTo>
                <a:lnTo>
                  <a:pt x="281637" y="1067245"/>
                </a:lnTo>
                <a:lnTo>
                  <a:pt x="321629" y="1089283"/>
                </a:lnTo>
                <a:lnTo>
                  <a:pt x="363473" y="1108337"/>
                </a:lnTo>
                <a:lnTo>
                  <a:pt x="407017" y="1124260"/>
                </a:lnTo>
                <a:lnTo>
                  <a:pt x="452107" y="1136903"/>
                </a:lnTo>
                <a:lnTo>
                  <a:pt x="498590" y="1146118"/>
                </a:lnTo>
                <a:lnTo>
                  <a:pt x="546312" y="1151755"/>
                </a:lnTo>
                <a:lnTo>
                  <a:pt x="595121" y="1153668"/>
                </a:lnTo>
                <a:lnTo>
                  <a:pt x="643931" y="1151755"/>
                </a:lnTo>
                <a:lnTo>
                  <a:pt x="691653" y="1146118"/>
                </a:lnTo>
                <a:lnTo>
                  <a:pt x="738136" y="1136903"/>
                </a:lnTo>
                <a:lnTo>
                  <a:pt x="783226" y="1124260"/>
                </a:lnTo>
                <a:lnTo>
                  <a:pt x="826769" y="1108337"/>
                </a:lnTo>
                <a:lnTo>
                  <a:pt x="868614" y="1089283"/>
                </a:lnTo>
                <a:lnTo>
                  <a:pt x="908606" y="1067245"/>
                </a:lnTo>
                <a:lnTo>
                  <a:pt x="946592" y="1042373"/>
                </a:lnTo>
                <a:lnTo>
                  <a:pt x="982420" y="1014814"/>
                </a:lnTo>
                <a:lnTo>
                  <a:pt x="1015936" y="984718"/>
                </a:lnTo>
                <a:lnTo>
                  <a:pt x="1046987" y="952232"/>
                </a:lnTo>
                <a:lnTo>
                  <a:pt x="1075419" y="917505"/>
                </a:lnTo>
                <a:lnTo>
                  <a:pt x="1101080" y="880686"/>
                </a:lnTo>
                <a:lnTo>
                  <a:pt x="1123817" y="841923"/>
                </a:lnTo>
                <a:lnTo>
                  <a:pt x="1143476" y="801365"/>
                </a:lnTo>
                <a:lnTo>
                  <a:pt x="1159904" y="759159"/>
                </a:lnTo>
                <a:lnTo>
                  <a:pt x="1172948" y="715454"/>
                </a:lnTo>
                <a:lnTo>
                  <a:pt x="1182454" y="670400"/>
                </a:lnTo>
                <a:lnTo>
                  <a:pt x="1188271" y="624143"/>
                </a:lnTo>
                <a:lnTo>
                  <a:pt x="1190243" y="576834"/>
                </a:lnTo>
                <a:lnTo>
                  <a:pt x="1188271" y="529532"/>
                </a:lnTo>
                <a:lnTo>
                  <a:pt x="1182454" y="483283"/>
                </a:lnTo>
                <a:lnTo>
                  <a:pt x="1172948" y="438233"/>
                </a:lnTo>
                <a:lnTo>
                  <a:pt x="1159904" y="394533"/>
                </a:lnTo>
                <a:lnTo>
                  <a:pt x="1143476" y="352329"/>
                </a:lnTo>
                <a:lnTo>
                  <a:pt x="1123817" y="311772"/>
                </a:lnTo>
                <a:lnTo>
                  <a:pt x="1101080" y="273009"/>
                </a:lnTo>
                <a:lnTo>
                  <a:pt x="1075419" y="236189"/>
                </a:lnTo>
                <a:lnTo>
                  <a:pt x="1046987" y="201461"/>
                </a:lnTo>
                <a:lnTo>
                  <a:pt x="1015936" y="168973"/>
                </a:lnTo>
                <a:lnTo>
                  <a:pt x="982420" y="138874"/>
                </a:lnTo>
                <a:lnTo>
                  <a:pt x="946592" y="111312"/>
                </a:lnTo>
                <a:lnTo>
                  <a:pt x="908606" y="86437"/>
                </a:lnTo>
                <a:lnTo>
                  <a:pt x="868614" y="64396"/>
                </a:lnTo>
                <a:lnTo>
                  <a:pt x="826770" y="45339"/>
                </a:lnTo>
                <a:lnTo>
                  <a:pt x="783226" y="29413"/>
                </a:lnTo>
                <a:lnTo>
                  <a:pt x="738136" y="16767"/>
                </a:lnTo>
                <a:lnTo>
                  <a:pt x="691653" y="7551"/>
                </a:lnTo>
                <a:lnTo>
                  <a:pt x="643931" y="1912"/>
                </a:lnTo>
                <a:lnTo>
                  <a:pt x="595121" y="0"/>
                </a:lnTo>
                <a:close/>
              </a:path>
            </a:pathLst>
          </a:custGeom>
          <a:solidFill>
            <a:srgbClr val="B5B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256014" y="5310378"/>
            <a:ext cx="1190625" cy="1153795"/>
          </a:xfrm>
          <a:custGeom>
            <a:avLst/>
            <a:gdLst/>
            <a:ahLst/>
            <a:cxnLst/>
            <a:rect l="l" t="t" r="r" b="b"/>
            <a:pathLst>
              <a:path w="1190625" h="1153795">
                <a:moveTo>
                  <a:pt x="0" y="576834"/>
                </a:moveTo>
                <a:lnTo>
                  <a:pt x="1972" y="529532"/>
                </a:lnTo>
                <a:lnTo>
                  <a:pt x="7789" y="483283"/>
                </a:lnTo>
                <a:lnTo>
                  <a:pt x="17295" y="438233"/>
                </a:lnTo>
                <a:lnTo>
                  <a:pt x="30339" y="394533"/>
                </a:lnTo>
                <a:lnTo>
                  <a:pt x="46767" y="352329"/>
                </a:lnTo>
                <a:lnTo>
                  <a:pt x="66426" y="311772"/>
                </a:lnTo>
                <a:lnTo>
                  <a:pt x="89163" y="273009"/>
                </a:lnTo>
                <a:lnTo>
                  <a:pt x="114824" y="236189"/>
                </a:lnTo>
                <a:lnTo>
                  <a:pt x="143256" y="201461"/>
                </a:lnTo>
                <a:lnTo>
                  <a:pt x="174307" y="168973"/>
                </a:lnTo>
                <a:lnTo>
                  <a:pt x="207823" y="138874"/>
                </a:lnTo>
                <a:lnTo>
                  <a:pt x="243651" y="111312"/>
                </a:lnTo>
                <a:lnTo>
                  <a:pt x="281637" y="86437"/>
                </a:lnTo>
                <a:lnTo>
                  <a:pt x="321629" y="64396"/>
                </a:lnTo>
                <a:lnTo>
                  <a:pt x="363474" y="45339"/>
                </a:lnTo>
                <a:lnTo>
                  <a:pt x="407017" y="29413"/>
                </a:lnTo>
                <a:lnTo>
                  <a:pt x="452107" y="16767"/>
                </a:lnTo>
                <a:lnTo>
                  <a:pt x="498590" y="7551"/>
                </a:lnTo>
                <a:lnTo>
                  <a:pt x="546312" y="1912"/>
                </a:lnTo>
                <a:lnTo>
                  <a:pt x="595121" y="0"/>
                </a:lnTo>
                <a:lnTo>
                  <a:pt x="643931" y="1912"/>
                </a:lnTo>
                <a:lnTo>
                  <a:pt x="691653" y="7551"/>
                </a:lnTo>
                <a:lnTo>
                  <a:pt x="738136" y="16767"/>
                </a:lnTo>
                <a:lnTo>
                  <a:pt x="783226" y="29413"/>
                </a:lnTo>
                <a:lnTo>
                  <a:pt x="826770" y="45339"/>
                </a:lnTo>
                <a:lnTo>
                  <a:pt x="868614" y="64396"/>
                </a:lnTo>
                <a:lnTo>
                  <a:pt x="908606" y="86437"/>
                </a:lnTo>
                <a:lnTo>
                  <a:pt x="946592" y="111312"/>
                </a:lnTo>
                <a:lnTo>
                  <a:pt x="982420" y="138874"/>
                </a:lnTo>
                <a:lnTo>
                  <a:pt x="1015936" y="168973"/>
                </a:lnTo>
                <a:lnTo>
                  <a:pt x="1046987" y="201461"/>
                </a:lnTo>
                <a:lnTo>
                  <a:pt x="1075419" y="236189"/>
                </a:lnTo>
                <a:lnTo>
                  <a:pt x="1101080" y="273009"/>
                </a:lnTo>
                <a:lnTo>
                  <a:pt x="1123817" y="311772"/>
                </a:lnTo>
                <a:lnTo>
                  <a:pt x="1143476" y="352329"/>
                </a:lnTo>
                <a:lnTo>
                  <a:pt x="1159904" y="394533"/>
                </a:lnTo>
                <a:lnTo>
                  <a:pt x="1172948" y="438233"/>
                </a:lnTo>
                <a:lnTo>
                  <a:pt x="1182454" y="483283"/>
                </a:lnTo>
                <a:lnTo>
                  <a:pt x="1188271" y="529532"/>
                </a:lnTo>
                <a:lnTo>
                  <a:pt x="1190243" y="576834"/>
                </a:lnTo>
                <a:lnTo>
                  <a:pt x="1188271" y="624143"/>
                </a:lnTo>
                <a:lnTo>
                  <a:pt x="1182454" y="670400"/>
                </a:lnTo>
                <a:lnTo>
                  <a:pt x="1172948" y="715454"/>
                </a:lnTo>
                <a:lnTo>
                  <a:pt x="1159904" y="759159"/>
                </a:lnTo>
                <a:lnTo>
                  <a:pt x="1143476" y="801365"/>
                </a:lnTo>
                <a:lnTo>
                  <a:pt x="1123817" y="841923"/>
                </a:lnTo>
                <a:lnTo>
                  <a:pt x="1101080" y="880686"/>
                </a:lnTo>
                <a:lnTo>
                  <a:pt x="1075419" y="917505"/>
                </a:lnTo>
                <a:lnTo>
                  <a:pt x="1046987" y="952232"/>
                </a:lnTo>
                <a:lnTo>
                  <a:pt x="1015936" y="984718"/>
                </a:lnTo>
                <a:lnTo>
                  <a:pt x="982420" y="1014814"/>
                </a:lnTo>
                <a:lnTo>
                  <a:pt x="946592" y="1042373"/>
                </a:lnTo>
                <a:lnTo>
                  <a:pt x="908606" y="1067245"/>
                </a:lnTo>
                <a:lnTo>
                  <a:pt x="868614" y="1089283"/>
                </a:lnTo>
                <a:lnTo>
                  <a:pt x="826769" y="1108337"/>
                </a:lnTo>
                <a:lnTo>
                  <a:pt x="783226" y="1124260"/>
                </a:lnTo>
                <a:lnTo>
                  <a:pt x="738136" y="1136903"/>
                </a:lnTo>
                <a:lnTo>
                  <a:pt x="691653" y="1146118"/>
                </a:lnTo>
                <a:lnTo>
                  <a:pt x="643931" y="1151755"/>
                </a:lnTo>
                <a:lnTo>
                  <a:pt x="595121" y="1153668"/>
                </a:lnTo>
                <a:lnTo>
                  <a:pt x="546312" y="1151755"/>
                </a:lnTo>
                <a:lnTo>
                  <a:pt x="498590" y="1146118"/>
                </a:lnTo>
                <a:lnTo>
                  <a:pt x="452107" y="1136903"/>
                </a:lnTo>
                <a:lnTo>
                  <a:pt x="407017" y="1124260"/>
                </a:lnTo>
                <a:lnTo>
                  <a:pt x="363473" y="1108337"/>
                </a:lnTo>
                <a:lnTo>
                  <a:pt x="321629" y="1089283"/>
                </a:lnTo>
                <a:lnTo>
                  <a:pt x="281637" y="1067245"/>
                </a:lnTo>
                <a:lnTo>
                  <a:pt x="243651" y="1042373"/>
                </a:lnTo>
                <a:lnTo>
                  <a:pt x="207823" y="1014814"/>
                </a:lnTo>
                <a:lnTo>
                  <a:pt x="174307" y="984718"/>
                </a:lnTo>
                <a:lnTo>
                  <a:pt x="143256" y="952232"/>
                </a:lnTo>
                <a:lnTo>
                  <a:pt x="114824" y="917505"/>
                </a:lnTo>
                <a:lnTo>
                  <a:pt x="89163" y="880686"/>
                </a:lnTo>
                <a:lnTo>
                  <a:pt x="66426" y="841923"/>
                </a:lnTo>
                <a:lnTo>
                  <a:pt x="46767" y="801365"/>
                </a:lnTo>
                <a:lnTo>
                  <a:pt x="30339" y="759159"/>
                </a:lnTo>
                <a:lnTo>
                  <a:pt x="17295" y="715454"/>
                </a:lnTo>
                <a:lnTo>
                  <a:pt x="7789" y="670400"/>
                </a:lnTo>
                <a:lnTo>
                  <a:pt x="1972" y="624143"/>
                </a:lnTo>
                <a:lnTo>
                  <a:pt x="0" y="576834"/>
                </a:lnTo>
                <a:close/>
              </a:path>
            </a:pathLst>
          </a:custGeom>
          <a:ln w="10668">
            <a:solidFill>
              <a:srgbClr val="4966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87034" y="454533"/>
            <a:ext cx="4219575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6600" b="1" spc="-5" dirty="0">
                <a:latin typeface="Ebrima"/>
                <a:cs typeface="Ebrima"/>
              </a:rPr>
              <a:t>LEARNING  OUR  </a:t>
            </a:r>
            <a:r>
              <a:rPr sz="6600" b="1" dirty="0">
                <a:latin typeface="Ebrima"/>
                <a:cs typeface="Ebrima"/>
              </a:rPr>
              <a:t>READING  WORDS!</a:t>
            </a:r>
            <a:endParaRPr sz="6600">
              <a:latin typeface="Ebrima"/>
              <a:cs typeface="Ebri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7908" y="1482852"/>
            <a:ext cx="4146041" cy="26784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996567" y="1380997"/>
          <a:ext cx="8752205" cy="5117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7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4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8485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3200" b="1" spc="-30" dirty="0">
                          <a:solidFill>
                            <a:srgbClr val="FFFF00"/>
                          </a:solidFill>
                          <a:latin typeface="Open Sans Semibold"/>
                          <a:cs typeface="Open Sans Semibold"/>
                        </a:rPr>
                        <a:t>Word</a:t>
                      </a:r>
                      <a:endParaRPr sz="3200">
                        <a:latin typeface="Open Sans Semibold"/>
                        <a:cs typeface="Open Sans Semibold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66007E"/>
                      </a:solidFill>
                      <a:prstDash val="solid"/>
                    </a:lnL>
                    <a:lnR w="12700">
                      <a:solidFill>
                        <a:srgbClr val="66007E"/>
                      </a:solidFill>
                      <a:prstDash val="solid"/>
                    </a:lnR>
                    <a:lnT w="12700">
                      <a:solidFill>
                        <a:srgbClr val="66007E"/>
                      </a:solidFill>
                      <a:prstDash val="solid"/>
                    </a:lnT>
                    <a:lnB w="38100">
                      <a:solidFill>
                        <a:srgbClr val="66007E"/>
                      </a:solidFill>
                      <a:prstDash val="solid"/>
                    </a:lnB>
                    <a:solidFill>
                      <a:srgbClr val="4966AC"/>
                    </a:solidFill>
                  </a:tcPr>
                </a:tc>
                <a:tc>
                  <a:txBody>
                    <a:bodyPr/>
                    <a:lstStyle/>
                    <a:p>
                      <a:pPr marL="132905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3200" b="1" dirty="0">
                          <a:solidFill>
                            <a:srgbClr val="FFFF00"/>
                          </a:solidFill>
                          <a:latin typeface="Open Sans Semibold"/>
                          <a:cs typeface="Open Sans Semibold"/>
                        </a:rPr>
                        <a:t>Meaning</a:t>
                      </a:r>
                      <a:endParaRPr sz="3200">
                        <a:latin typeface="Open Sans Semibold"/>
                        <a:cs typeface="Open Sans Semibold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66007E"/>
                      </a:solidFill>
                      <a:prstDash val="solid"/>
                    </a:lnL>
                    <a:lnR w="12700">
                      <a:solidFill>
                        <a:srgbClr val="66007E"/>
                      </a:solidFill>
                      <a:prstDash val="solid"/>
                    </a:lnR>
                    <a:lnT w="12700">
                      <a:solidFill>
                        <a:srgbClr val="66007E"/>
                      </a:solidFill>
                      <a:prstDash val="solid"/>
                    </a:lnT>
                    <a:lnB w="38100">
                      <a:solidFill>
                        <a:srgbClr val="66007E"/>
                      </a:solidFill>
                      <a:prstDash val="solid"/>
                    </a:lnB>
                    <a:solidFill>
                      <a:srgbClr val="4966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3200" b="1" spc="-5" dirty="0">
                          <a:solidFill>
                            <a:srgbClr val="001F5F"/>
                          </a:solidFill>
                          <a:latin typeface="Open Sans Semibold"/>
                          <a:cs typeface="Open Sans Semibold"/>
                        </a:rPr>
                        <a:t>amphibian</a:t>
                      </a:r>
                      <a:endParaRPr sz="3200">
                        <a:latin typeface="Open Sans Semibold"/>
                        <a:cs typeface="Open Sans Semibold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66007E"/>
                      </a:solidFill>
                      <a:prstDash val="solid"/>
                    </a:lnL>
                    <a:lnR w="12700">
                      <a:solidFill>
                        <a:srgbClr val="66007E"/>
                      </a:solidFill>
                      <a:prstDash val="solid"/>
                    </a:lnR>
                    <a:lnT w="38100">
                      <a:solidFill>
                        <a:srgbClr val="66007E"/>
                      </a:solidFill>
                      <a:prstDash val="solid"/>
                    </a:lnT>
                    <a:lnB w="12700">
                      <a:solidFill>
                        <a:srgbClr val="66007E"/>
                      </a:solidFill>
                      <a:prstDash val="solid"/>
                    </a:lnB>
                    <a:solidFill>
                      <a:srgbClr val="D0D2E2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400" b="1" spc="-5" dirty="0">
                          <a:solidFill>
                            <a:srgbClr val="0A543D"/>
                          </a:solidFill>
                          <a:latin typeface="Open Sans Semibold"/>
                          <a:cs typeface="Open Sans Semibold"/>
                        </a:rPr>
                        <a:t>Used to taste and eat</a:t>
                      </a:r>
                      <a:r>
                        <a:rPr sz="2400" b="1" spc="-50" dirty="0">
                          <a:solidFill>
                            <a:srgbClr val="0A543D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2400" b="1" dirty="0">
                          <a:solidFill>
                            <a:srgbClr val="0A543D"/>
                          </a:solidFill>
                          <a:latin typeface="Open Sans Semibold"/>
                          <a:cs typeface="Open Sans Semibold"/>
                        </a:rPr>
                        <a:t>food</a:t>
                      </a:r>
                      <a:endParaRPr sz="2400">
                        <a:latin typeface="Open Sans Semibold"/>
                        <a:cs typeface="Open Sans Semibold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66007E"/>
                      </a:solidFill>
                      <a:prstDash val="solid"/>
                    </a:lnL>
                    <a:lnR w="12700">
                      <a:solidFill>
                        <a:srgbClr val="66007E"/>
                      </a:solidFill>
                      <a:prstDash val="solid"/>
                    </a:lnR>
                    <a:lnT w="38100">
                      <a:solidFill>
                        <a:srgbClr val="66007E"/>
                      </a:solidFill>
                      <a:prstDash val="solid"/>
                    </a:lnT>
                    <a:lnB w="12700">
                      <a:solidFill>
                        <a:srgbClr val="66007E"/>
                      </a:solidFill>
                      <a:prstDash val="solid"/>
                    </a:lnB>
                    <a:solidFill>
                      <a:srgbClr val="D0D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3200" b="1" spc="-10" dirty="0">
                          <a:solidFill>
                            <a:srgbClr val="001F5F"/>
                          </a:solidFill>
                          <a:latin typeface="Open Sans Semibold"/>
                          <a:cs typeface="Open Sans Semibold"/>
                        </a:rPr>
                        <a:t>lungs</a:t>
                      </a:r>
                      <a:endParaRPr sz="3200">
                        <a:latin typeface="Open Sans Semibold"/>
                        <a:cs typeface="Open Sans Semibold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66007E"/>
                      </a:solidFill>
                      <a:prstDash val="solid"/>
                    </a:lnL>
                    <a:lnR w="12700">
                      <a:solidFill>
                        <a:srgbClr val="66007E"/>
                      </a:solidFill>
                      <a:prstDash val="solid"/>
                    </a:lnR>
                    <a:lnT w="12700">
                      <a:solidFill>
                        <a:srgbClr val="66007E"/>
                      </a:solidFill>
                      <a:prstDash val="solid"/>
                    </a:lnT>
                    <a:lnB w="12700">
                      <a:solidFill>
                        <a:srgbClr val="66007E"/>
                      </a:solidFill>
                      <a:prstDash val="solid"/>
                    </a:lnB>
                    <a:solidFill>
                      <a:srgbClr val="E9EAF0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5" dirty="0">
                          <a:solidFill>
                            <a:srgbClr val="0A543D"/>
                          </a:solidFill>
                          <a:latin typeface="Open Sans Semibold"/>
                          <a:cs typeface="Open Sans Semibold"/>
                        </a:rPr>
                        <a:t>small</a:t>
                      </a:r>
                      <a:endParaRPr sz="2400">
                        <a:latin typeface="Open Sans Semibold"/>
                        <a:cs typeface="Open Sans Semibold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66007E"/>
                      </a:solidFill>
                      <a:prstDash val="solid"/>
                    </a:lnL>
                    <a:lnR w="12700">
                      <a:solidFill>
                        <a:srgbClr val="66007E"/>
                      </a:solidFill>
                      <a:prstDash val="solid"/>
                    </a:lnR>
                    <a:lnT w="12700">
                      <a:solidFill>
                        <a:srgbClr val="66007E"/>
                      </a:solidFill>
                      <a:prstDash val="solid"/>
                    </a:lnT>
                    <a:lnB w="12700">
                      <a:solidFill>
                        <a:srgbClr val="66007E"/>
                      </a:solidFill>
                      <a:prstDash val="solid"/>
                    </a:lnB>
                    <a:solidFill>
                      <a:srgbClr val="E9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3200" b="1" spc="-5" dirty="0">
                          <a:solidFill>
                            <a:srgbClr val="001F5F"/>
                          </a:solidFill>
                          <a:latin typeface="Open Sans Semibold"/>
                          <a:cs typeface="Open Sans Semibold"/>
                        </a:rPr>
                        <a:t>tadpoles</a:t>
                      </a:r>
                      <a:endParaRPr sz="3200">
                        <a:latin typeface="Open Sans Semibold"/>
                        <a:cs typeface="Open Sans Semibold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66007E"/>
                      </a:solidFill>
                      <a:prstDash val="solid"/>
                    </a:lnL>
                    <a:lnR w="12700">
                      <a:solidFill>
                        <a:srgbClr val="66007E"/>
                      </a:solidFill>
                      <a:prstDash val="solid"/>
                    </a:lnR>
                    <a:lnT w="12700">
                      <a:solidFill>
                        <a:srgbClr val="66007E"/>
                      </a:solidFill>
                      <a:prstDash val="solid"/>
                    </a:lnT>
                    <a:lnB w="12700">
                      <a:solidFill>
                        <a:srgbClr val="66007E"/>
                      </a:solidFill>
                      <a:prstDash val="solid"/>
                    </a:lnB>
                    <a:solidFill>
                      <a:srgbClr val="D0D2E2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5" dirty="0">
                          <a:solidFill>
                            <a:srgbClr val="0A543D"/>
                          </a:solidFill>
                          <a:latin typeface="Open Sans Semibold"/>
                          <a:cs typeface="Open Sans Semibold"/>
                        </a:rPr>
                        <a:t>An part </a:t>
                      </a:r>
                      <a:r>
                        <a:rPr sz="2400" b="1" dirty="0">
                          <a:solidFill>
                            <a:srgbClr val="0A543D"/>
                          </a:solidFill>
                          <a:latin typeface="Open Sans Semibold"/>
                          <a:cs typeface="Open Sans Semibold"/>
                        </a:rPr>
                        <a:t>of </a:t>
                      </a:r>
                      <a:r>
                        <a:rPr sz="2400" b="1" spc="-5" dirty="0">
                          <a:solidFill>
                            <a:srgbClr val="0A543D"/>
                          </a:solidFill>
                          <a:latin typeface="Open Sans Semibold"/>
                          <a:cs typeface="Open Sans Semibold"/>
                        </a:rPr>
                        <a:t>the body used</a:t>
                      </a:r>
                      <a:r>
                        <a:rPr sz="2400" b="1" spc="-20" dirty="0">
                          <a:solidFill>
                            <a:srgbClr val="0A543D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A543D"/>
                          </a:solidFill>
                          <a:latin typeface="Open Sans Semibold"/>
                          <a:cs typeface="Open Sans Semibold"/>
                        </a:rPr>
                        <a:t>to</a:t>
                      </a:r>
                      <a:endParaRPr sz="2400">
                        <a:latin typeface="Open Sans Semibold"/>
                        <a:cs typeface="Open Sans Semibold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spc="-15" dirty="0">
                          <a:solidFill>
                            <a:srgbClr val="0A543D"/>
                          </a:solidFill>
                          <a:latin typeface="Open Sans Semibold"/>
                          <a:cs typeface="Open Sans Semibold"/>
                        </a:rPr>
                        <a:t>breath</a:t>
                      </a:r>
                      <a:endParaRPr sz="2400">
                        <a:latin typeface="Open Sans Semibold"/>
                        <a:cs typeface="Open Sans Semibold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66007E"/>
                      </a:solidFill>
                      <a:prstDash val="solid"/>
                    </a:lnL>
                    <a:lnR w="12700">
                      <a:solidFill>
                        <a:srgbClr val="66007E"/>
                      </a:solidFill>
                      <a:prstDash val="solid"/>
                    </a:lnR>
                    <a:lnT w="12700">
                      <a:solidFill>
                        <a:srgbClr val="66007E"/>
                      </a:solidFill>
                      <a:prstDash val="solid"/>
                    </a:lnT>
                    <a:lnB w="12700">
                      <a:solidFill>
                        <a:srgbClr val="66007E"/>
                      </a:solidFill>
                      <a:prstDash val="solid"/>
                    </a:lnB>
                    <a:solidFill>
                      <a:srgbClr val="D0D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48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3200" b="1" spc="-5" dirty="0">
                          <a:solidFill>
                            <a:srgbClr val="001F5F"/>
                          </a:solidFill>
                          <a:latin typeface="Open Sans Semibold"/>
                          <a:cs typeface="Open Sans Semibold"/>
                        </a:rPr>
                        <a:t>tongue</a:t>
                      </a:r>
                      <a:endParaRPr sz="3200">
                        <a:latin typeface="Open Sans Semibold"/>
                        <a:cs typeface="Open Sans Semibold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66007E"/>
                      </a:solidFill>
                      <a:prstDash val="solid"/>
                    </a:lnL>
                    <a:lnR w="12700">
                      <a:solidFill>
                        <a:srgbClr val="66007E"/>
                      </a:solidFill>
                      <a:prstDash val="solid"/>
                    </a:lnR>
                    <a:lnT w="12700">
                      <a:solidFill>
                        <a:srgbClr val="66007E"/>
                      </a:solidFill>
                      <a:prstDash val="solid"/>
                    </a:lnT>
                    <a:lnB w="12700">
                      <a:solidFill>
                        <a:srgbClr val="66007E"/>
                      </a:solidFill>
                      <a:prstDash val="solid"/>
                    </a:lnB>
                    <a:solidFill>
                      <a:srgbClr val="E9EAF0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b="1" spc="-15" dirty="0">
                          <a:solidFill>
                            <a:srgbClr val="0A543D"/>
                          </a:solidFill>
                          <a:latin typeface="Open Sans Semibold"/>
                          <a:cs typeface="Open Sans Semibold"/>
                        </a:rPr>
                        <a:t>Baby</a:t>
                      </a:r>
                      <a:r>
                        <a:rPr sz="2400" b="1" spc="-10" dirty="0">
                          <a:solidFill>
                            <a:srgbClr val="0A543D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2400" b="1" spc="-15" dirty="0">
                          <a:solidFill>
                            <a:srgbClr val="0A543D"/>
                          </a:solidFill>
                          <a:latin typeface="Open Sans Semibold"/>
                          <a:cs typeface="Open Sans Semibold"/>
                        </a:rPr>
                        <a:t>frog</a:t>
                      </a:r>
                      <a:endParaRPr sz="2400">
                        <a:latin typeface="Open Sans Semibold"/>
                        <a:cs typeface="Open Sans Semibold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66007E"/>
                      </a:solidFill>
                      <a:prstDash val="solid"/>
                    </a:lnL>
                    <a:lnR w="12700">
                      <a:solidFill>
                        <a:srgbClr val="66007E"/>
                      </a:solidFill>
                      <a:prstDash val="solid"/>
                    </a:lnR>
                    <a:lnT w="12700">
                      <a:solidFill>
                        <a:srgbClr val="66007E"/>
                      </a:solidFill>
                      <a:prstDash val="solid"/>
                    </a:lnT>
                    <a:lnB w="12700">
                      <a:solidFill>
                        <a:srgbClr val="66007E"/>
                      </a:solidFill>
                      <a:prstDash val="solid"/>
                    </a:lnB>
                    <a:solidFill>
                      <a:srgbClr val="E9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848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3200" b="1" spc="-15" dirty="0">
                          <a:solidFill>
                            <a:srgbClr val="001F5F"/>
                          </a:solidFill>
                          <a:latin typeface="Open Sans Semibold"/>
                          <a:cs typeface="Open Sans Semibold"/>
                        </a:rPr>
                        <a:t>predator</a:t>
                      </a:r>
                      <a:endParaRPr sz="3200">
                        <a:latin typeface="Open Sans Semibold"/>
                        <a:cs typeface="Open Sans Semibold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66007E"/>
                      </a:solidFill>
                      <a:prstDash val="solid"/>
                    </a:lnL>
                    <a:lnR w="12700">
                      <a:solidFill>
                        <a:srgbClr val="66007E"/>
                      </a:solidFill>
                      <a:prstDash val="solid"/>
                    </a:lnR>
                    <a:lnT w="12700">
                      <a:solidFill>
                        <a:srgbClr val="66007E"/>
                      </a:solidFill>
                      <a:prstDash val="solid"/>
                    </a:lnT>
                    <a:lnB w="12700">
                      <a:solidFill>
                        <a:srgbClr val="66007E"/>
                      </a:solidFill>
                      <a:prstDash val="solid"/>
                    </a:lnB>
                    <a:solidFill>
                      <a:srgbClr val="D0D2E2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b="1" spc="-5" dirty="0">
                          <a:solidFill>
                            <a:srgbClr val="0A543D"/>
                          </a:solidFill>
                          <a:latin typeface="Open Sans Semibold"/>
                          <a:cs typeface="Open Sans Semibold"/>
                        </a:rPr>
                        <a:t>cold-blooded</a:t>
                      </a:r>
                      <a:r>
                        <a:rPr sz="2400" b="1" spc="0" dirty="0">
                          <a:solidFill>
                            <a:srgbClr val="0A543D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A543D"/>
                          </a:solidFill>
                          <a:latin typeface="Open Sans Semibold"/>
                          <a:cs typeface="Open Sans Semibold"/>
                        </a:rPr>
                        <a:t>animal</a:t>
                      </a:r>
                      <a:endParaRPr sz="2400">
                        <a:latin typeface="Open Sans Semibold"/>
                        <a:cs typeface="Open Sans Semibold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66007E"/>
                      </a:solidFill>
                      <a:prstDash val="solid"/>
                    </a:lnL>
                    <a:lnR w="12700">
                      <a:solidFill>
                        <a:srgbClr val="66007E"/>
                      </a:solidFill>
                      <a:prstDash val="solid"/>
                    </a:lnR>
                    <a:lnT w="12700">
                      <a:solidFill>
                        <a:srgbClr val="66007E"/>
                      </a:solidFill>
                      <a:prstDash val="solid"/>
                    </a:lnT>
                    <a:lnB w="12700">
                      <a:solidFill>
                        <a:srgbClr val="66007E"/>
                      </a:solidFill>
                      <a:prstDash val="solid"/>
                    </a:lnB>
                    <a:solidFill>
                      <a:srgbClr val="D0D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3200" b="1" spc="-5" dirty="0">
                          <a:solidFill>
                            <a:srgbClr val="001F5F"/>
                          </a:solidFill>
                          <a:latin typeface="Open Sans Semibold"/>
                          <a:cs typeface="Open Sans Semibold"/>
                        </a:rPr>
                        <a:t>goliath</a:t>
                      </a:r>
                      <a:endParaRPr sz="3200">
                        <a:latin typeface="Open Sans Semibold"/>
                        <a:cs typeface="Open Sans Semibold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66007E"/>
                      </a:solidFill>
                      <a:prstDash val="solid"/>
                    </a:lnL>
                    <a:lnR w="12700">
                      <a:solidFill>
                        <a:srgbClr val="66007E"/>
                      </a:solidFill>
                      <a:prstDash val="solid"/>
                    </a:lnR>
                    <a:lnT w="12700">
                      <a:solidFill>
                        <a:srgbClr val="66007E"/>
                      </a:solidFill>
                      <a:prstDash val="solid"/>
                    </a:lnT>
                    <a:lnB w="12700">
                      <a:solidFill>
                        <a:srgbClr val="66007E"/>
                      </a:solidFill>
                      <a:prstDash val="solid"/>
                    </a:lnB>
                    <a:solidFill>
                      <a:srgbClr val="E9EAF0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2946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b="1" spc="-5" dirty="0">
                          <a:solidFill>
                            <a:srgbClr val="0A543D"/>
                          </a:solidFill>
                          <a:latin typeface="Open Sans Semibold"/>
                          <a:cs typeface="Open Sans Semibold"/>
                        </a:rPr>
                        <a:t>Animal that </a:t>
                      </a:r>
                      <a:r>
                        <a:rPr sz="2400" b="1" spc="-25" dirty="0">
                          <a:solidFill>
                            <a:srgbClr val="0A543D"/>
                          </a:solidFill>
                          <a:latin typeface="Open Sans Semibold"/>
                          <a:cs typeface="Open Sans Semibold"/>
                        </a:rPr>
                        <a:t>preys </a:t>
                      </a:r>
                      <a:r>
                        <a:rPr sz="2400" b="1" dirty="0">
                          <a:solidFill>
                            <a:srgbClr val="0A543D"/>
                          </a:solidFill>
                          <a:latin typeface="Open Sans Semibold"/>
                          <a:cs typeface="Open Sans Semibold"/>
                        </a:rPr>
                        <a:t>on other  </a:t>
                      </a:r>
                      <a:r>
                        <a:rPr sz="2400" b="1" spc="-5" dirty="0">
                          <a:solidFill>
                            <a:srgbClr val="0A543D"/>
                          </a:solidFill>
                          <a:latin typeface="Open Sans Semibold"/>
                          <a:cs typeface="Open Sans Semibold"/>
                        </a:rPr>
                        <a:t>animals</a:t>
                      </a:r>
                      <a:endParaRPr sz="2400">
                        <a:latin typeface="Open Sans Semibold"/>
                        <a:cs typeface="Open Sans Semibold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66007E"/>
                      </a:solidFill>
                      <a:prstDash val="solid"/>
                    </a:lnL>
                    <a:lnR w="12700">
                      <a:solidFill>
                        <a:srgbClr val="66007E"/>
                      </a:solidFill>
                      <a:prstDash val="solid"/>
                    </a:lnR>
                    <a:lnT w="12700">
                      <a:solidFill>
                        <a:srgbClr val="66007E"/>
                      </a:solidFill>
                      <a:prstDash val="solid"/>
                    </a:lnT>
                    <a:lnB w="12700">
                      <a:solidFill>
                        <a:srgbClr val="66007E"/>
                      </a:solidFill>
                      <a:prstDash val="solid"/>
                    </a:lnB>
                    <a:solidFill>
                      <a:srgbClr val="E9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3200" b="1" spc="-5" dirty="0">
                          <a:solidFill>
                            <a:srgbClr val="001F5F"/>
                          </a:solidFill>
                          <a:latin typeface="Open Sans Semibold"/>
                          <a:cs typeface="Open Sans Semibold"/>
                        </a:rPr>
                        <a:t>dwarf</a:t>
                      </a:r>
                      <a:endParaRPr sz="3200">
                        <a:latin typeface="Open Sans Semibold"/>
                        <a:cs typeface="Open Sans Semibold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66007E"/>
                      </a:solidFill>
                      <a:prstDash val="solid"/>
                    </a:lnL>
                    <a:lnR w="12700">
                      <a:solidFill>
                        <a:srgbClr val="66007E"/>
                      </a:solidFill>
                      <a:prstDash val="solid"/>
                    </a:lnR>
                    <a:lnT w="12700">
                      <a:solidFill>
                        <a:srgbClr val="66007E"/>
                      </a:solidFill>
                      <a:prstDash val="solid"/>
                    </a:lnT>
                    <a:lnB w="12700">
                      <a:solidFill>
                        <a:srgbClr val="66007E"/>
                      </a:solidFill>
                      <a:prstDash val="solid"/>
                    </a:lnB>
                    <a:solidFill>
                      <a:srgbClr val="D0D2E2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b="1" spc="-10" dirty="0">
                          <a:solidFill>
                            <a:srgbClr val="0A543D"/>
                          </a:solidFill>
                          <a:latin typeface="Open Sans Semibold"/>
                          <a:cs typeface="Open Sans Semibold"/>
                        </a:rPr>
                        <a:t>large</a:t>
                      </a:r>
                      <a:endParaRPr sz="2400">
                        <a:latin typeface="Open Sans Semibold"/>
                        <a:cs typeface="Open Sans Semibold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66007E"/>
                      </a:solidFill>
                      <a:prstDash val="solid"/>
                    </a:lnL>
                    <a:lnR w="12700">
                      <a:solidFill>
                        <a:srgbClr val="66007E"/>
                      </a:solidFill>
                      <a:prstDash val="solid"/>
                    </a:lnR>
                    <a:lnT w="12700">
                      <a:solidFill>
                        <a:srgbClr val="66007E"/>
                      </a:solidFill>
                      <a:prstDash val="solid"/>
                    </a:lnT>
                    <a:lnB w="12700">
                      <a:solidFill>
                        <a:srgbClr val="66007E"/>
                      </a:solidFill>
                      <a:prstDash val="solid"/>
                    </a:lnB>
                    <a:solidFill>
                      <a:srgbClr val="D0D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508" y="507491"/>
            <a:ext cx="10174605" cy="58547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22225" rIns="0" bIns="0" rtlCol="0">
            <a:spAutoFit/>
          </a:bodyPr>
          <a:lstStyle/>
          <a:p>
            <a:pPr marL="1934210">
              <a:lnSpc>
                <a:spcPct val="100000"/>
              </a:lnSpc>
              <a:spcBef>
                <a:spcPts val="175"/>
              </a:spcBef>
            </a:pPr>
            <a:r>
              <a:rPr sz="3200" b="1" dirty="0">
                <a:latin typeface="Open Sans Semibold"/>
                <a:cs typeface="Open Sans Semibold"/>
              </a:rPr>
              <a:t>Match the </a:t>
            </a:r>
            <a:r>
              <a:rPr sz="3200" b="1" spc="-15" dirty="0">
                <a:latin typeface="Open Sans Semibold"/>
                <a:cs typeface="Open Sans Semibold"/>
              </a:rPr>
              <a:t>word </a:t>
            </a:r>
            <a:r>
              <a:rPr sz="3200" b="1" dirty="0">
                <a:latin typeface="Open Sans Semibold"/>
                <a:cs typeface="Open Sans Semibold"/>
              </a:rPr>
              <a:t>to the </a:t>
            </a:r>
            <a:r>
              <a:rPr sz="3200" b="1" spc="-5" dirty="0">
                <a:latin typeface="Open Sans Semibold"/>
                <a:cs typeface="Open Sans Semibold"/>
              </a:rPr>
              <a:t>meaning.</a:t>
            </a:r>
            <a:endParaRPr sz="3200">
              <a:latin typeface="Open Sans Semibold"/>
              <a:cs typeface="Open Sans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552" y="240791"/>
            <a:ext cx="8468868" cy="6376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09826" y="455453"/>
            <a:ext cx="4015104" cy="4079240"/>
          </a:xfrm>
          <a:custGeom>
            <a:avLst/>
            <a:gdLst/>
            <a:ahLst/>
            <a:cxnLst/>
            <a:rect l="l" t="t" r="r" b="b"/>
            <a:pathLst>
              <a:path w="4015104" h="4079240">
                <a:moveTo>
                  <a:pt x="2023832" y="0"/>
                </a:moveTo>
                <a:lnTo>
                  <a:pt x="1976810" y="188"/>
                </a:lnTo>
                <a:lnTo>
                  <a:pt x="1929862" y="1369"/>
                </a:lnTo>
                <a:lnTo>
                  <a:pt x="1883008" y="3540"/>
                </a:lnTo>
                <a:lnTo>
                  <a:pt x="1836268" y="6694"/>
                </a:lnTo>
                <a:lnTo>
                  <a:pt x="1789661" y="10827"/>
                </a:lnTo>
                <a:lnTo>
                  <a:pt x="1743207" y="15934"/>
                </a:lnTo>
                <a:lnTo>
                  <a:pt x="1696924" y="22010"/>
                </a:lnTo>
                <a:lnTo>
                  <a:pt x="1650834" y="29050"/>
                </a:lnTo>
                <a:lnTo>
                  <a:pt x="1604955" y="37049"/>
                </a:lnTo>
                <a:lnTo>
                  <a:pt x="1559307" y="46002"/>
                </a:lnTo>
                <a:lnTo>
                  <a:pt x="1513910" y="55905"/>
                </a:lnTo>
                <a:lnTo>
                  <a:pt x="1468783" y="66752"/>
                </a:lnTo>
                <a:lnTo>
                  <a:pt x="1423946" y="78538"/>
                </a:lnTo>
                <a:lnTo>
                  <a:pt x="1379418" y="91259"/>
                </a:lnTo>
                <a:lnTo>
                  <a:pt x="1335219" y="104909"/>
                </a:lnTo>
                <a:lnTo>
                  <a:pt x="1291369" y="119484"/>
                </a:lnTo>
                <a:lnTo>
                  <a:pt x="1247886" y="134979"/>
                </a:lnTo>
                <a:lnTo>
                  <a:pt x="1204792" y="151388"/>
                </a:lnTo>
                <a:lnTo>
                  <a:pt x="1162104" y="168707"/>
                </a:lnTo>
                <a:lnTo>
                  <a:pt x="1119844" y="186930"/>
                </a:lnTo>
                <a:lnTo>
                  <a:pt x="1078030" y="206054"/>
                </a:lnTo>
                <a:lnTo>
                  <a:pt x="1036682" y="226073"/>
                </a:lnTo>
                <a:lnTo>
                  <a:pt x="995819" y="246981"/>
                </a:lnTo>
                <a:lnTo>
                  <a:pt x="955462" y="268775"/>
                </a:lnTo>
                <a:lnTo>
                  <a:pt x="915630" y="291449"/>
                </a:lnTo>
                <a:lnTo>
                  <a:pt x="876342" y="314998"/>
                </a:lnTo>
                <a:lnTo>
                  <a:pt x="837618" y="339418"/>
                </a:lnTo>
                <a:lnTo>
                  <a:pt x="799477" y="364702"/>
                </a:lnTo>
                <a:lnTo>
                  <a:pt x="761940" y="390848"/>
                </a:lnTo>
                <a:lnTo>
                  <a:pt x="725025" y="417848"/>
                </a:lnTo>
                <a:lnTo>
                  <a:pt x="688752" y="445700"/>
                </a:lnTo>
                <a:lnTo>
                  <a:pt x="653142" y="474396"/>
                </a:lnTo>
                <a:lnTo>
                  <a:pt x="618213" y="503934"/>
                </a:lnTo>
                <a:lnTo>
                  <a:pt x="583985" y="534307"/>
                </a:lnTo>
                <a:lnTo>
                  <a:pt x="550477" y="565511"/>
                </a:lnTo>
                <a:lnTo>
                  <a:pt x="517710" y="597541"/>
                </a:lnTo>
                <a:lnTo>
                  <a:pt x="485703" y="630392"/>
                </a:lnTo>
                <a:lnTo>
                  <a:pt x="454475" y="664059"/>
                </a:lnTo>
                <a:lnTo>
                  <a:pt x="424046" y="698537"/>
                </a:lnTo>
                <a:lnTo>
                  <a:pt x="394435" y="733821"/>
                </a:lnTo>
                <a:lnTo>
                  <a:pt x="365663" y="769906"/>
                </a:lnTo>
                <a:lnTo>
                  <a:pt x="337748" y="806788"/>
                </a:lnTo>
                <a:lnTo>
                  <a:pt x="310711" y="844461"/>
                </a:lnTo>
                <a:lnTo>
                  <a:pt x="284570" y="882920"/>
                </a:lnTo>
                <a:lnTo>
                  <a:pt x="259346" y="922160"/>
                </a:lnTo>
                <a:lnTo>
                  <a:pt x="234461" y="963203"/>
                </a:lnTo>
                <a:lnTo>
                  <a:pt x="210867" y="1004568"/>
                </a:lnTo>
                <a:lnTo>
                  <a:pt x="188559" y="1046236"/>
                </a:lnTo>
                <a:lnTo>
                  <a:pt x="167530" y="1088189"/>
                </a:lnTo>
                <a:lnTo>
                  <a:pt x="147775" y="1130406"/>
                </a:lnTo>
                <a:lnTo>
                  <a:pt x="129287" y="1172869"/>
                </a:lnTo>
                <a:lnTo>
                  <a:pt x="112060" y="1215557"/>
                </a:lnTo>
                <a:lnTo>
                  <a:pt x="96089" y="1258453"/>
                </a:lnTo>
                <a:lnTo>
                  <a:pt x="81368" y="1301535"/>
                </a:lnTo>
                <a:lnTo>
                  <a:pt x="67890" y="1344785"/>
                </a:lnTo>
                <a:lnTo>
                  <a:pt x="55650" y="1388183"/>
                </a:lnTo>
                <a:lnTo>
                  <a:pt x="44641" y="1431711"/>
                </a:lnTo>
                <a:lnTo>
                  <a:pt x="34859" y="1475348"/>
                </a:lnTo>
                <a:lnTo>
                  <a:pt x="26295" y="1519075"/>
                </a:lnTo>
                <a:lnTo>
                  <a:pt x="18946" y="1562873"/>
                </a:lnTo>
                <a:lnTo>
                  <a:pt x="12804" y="1606722"/>
                </a:lnTo>
                <a:lnTo>
                  <a:pt x="7863" y="1650604"/>
                </a:lnTo>
                <a:lnTo>
                  <a:pt x="4119" y="1694498"/>
                </a:lnTo>
                <a:lnTo>
                  <a:pt x="1564" y="1738385"/>
                </a:lnTo>
                <a:lnTo>
                  <a:pt x="193" y="1782246"/>
                </a:lnTo>
                <a:lnTo>
                  <a:pt x="0" y="1826061"/>
                </a:lnTo>
                <a:lnTo>
                  <a:pt x="978" y="1869811"/>
                </a:lnTo>
                <a:lnTo>
                  <a:pt x="3122" y="1913478"/>
                </a:lnTo>
                <a:lnTo>
                  <a:pt x="6426" y="1957040"/>
                </a:lnTo>
                <a:lnTo>
                  <a:pt x="10884" y="2000479"/>
                </a:lnTo>
                <a:lnTo>
                  <a:pt x="16490" y="2043776"/>
                </a:lnTo>
                <a:lnTo>
                  <a:pt x="23238" y="2086910"/>
                </a:lnTo>
                <a:lnTo>
                  <a:pt x="31121" y="2129864"/>
                </a:lnTo>
                <a:lnTo>
                  <a:pt x="40135" y="2172616"/>
                </a:lnTo>
                <a:lnTo>
                  <a:pt x="50272" y="2215149"/>
                </a:lnTo>
                <a:lnTo>
                  <a:pt x="61527" y="2257441"/>
                </a:lnTo>
                <a:lnTo>
                  <a:pt x="73895" y="2299475"/>
                </a:lnTo>
                <a:lnTo>
                  <a:pt x="87368" y="2341231"/>
                </a:lnTo>
                <a:lnTo>
                  <a:pt x="101941" y="2382689"/>
                </a:lnTo>
                <a:lnTo>
                  <a:pt x="117608" y="2423830"/>
                </a:lnTo>
                <a:lnTo>
                  <a:pt x="134364" y="2464635"/>
                </a:lnTo>
                <a:lnTo>
                  <a:pt x="152201" y="2505083"/>
                </a:lnTo>
                <a:lnTo>
                  <a:pt x="171114" y="2545156"/>
                </a:lnTo>
                <a:lnTo>
                  <a:pt x="191098" y="2584835"/>
                </a:lnTo>
                <a:lnTo>
                  <a:pt x="212145" y="2624099"/>
                </a:lnTo>
                <a:lnTo>
                  <a:pt x="234251" y="2662930"/>
                </a:lnTo>
                <a:lnTo>
                  <a:pt x="257409" y="2701309"/>
                </a:lnTo>
                <a:lnTo>
                  <a:pt x="281613" y="2739215"/>
                </a:lnTo>
                <a:lnTo>
                  <a:pt x="306857" y="2776629"/>
                </a:lnTo>
                <a:lnTo>
                  <a:pt x="333136" y="2813532"/>
                </a:lnTo>
                <a:lnTo>
                  <a:pt x="360442" y="2849905"/>
                </a:lnTo>
                <a:lnTo>
                  <a:pt x="388771" y="2885728"/>
                </a:lnTo>
                <a:lnTo>
                  <a:pt x="418116" y="2920982"/>
                </a:lnTo>
                <a:lnTo>
                  <a:pt x="448471" y="2955647"/>
                </a:lnTo>
                <a:lnTo>
                  <a:pt x="479831" y="2989704"/>
                </a:lnTo>
                <a:lnTo>
                  <a:pt x="512189" y="3023134"/>
                </a:lnTo>
                <a:lnTo>
                  <a:pt x="545539" y="3055917"/>
                </a:lnTo>
                <a:lnTo>
                  <a:pt x="579876" y="3088034"/>
                </a:lnTo>
                <a:lnTo>
                  <a:pt x="615193" y="3119465"/>
                </a:lnTo>
                <a:lnTo>
                  <a:pt x="651484" y="3150191"/>
                </a:lnTo>
                <a:lnTo>
                  <a:pt x="688744" y="3180193"/>
                </a:lnTo>
                <a:lnTo>
                  <a:pt x="726966" y="3209451"/>
                </a:lnTo>
                <a:lnTo>
                  <a:pt x="766144" y="3237946"/>
                </a:lnTo>
                <a:lnTo>
                  <a:pt x="806273" y="3265658"/>
                </a:lnTo>
                <a:lnTo>
                  <a:pt x="847347" y="3292568"/>
                </a:lnTo>
                <a:lnTo>
                  <a:pt x="889359" y="3318657"/>
                </a:lnTo>
                <a:lnTo>
                  <a:pt x="932303" y="3343906"/>
                </a:lnTo>
                <a:lnTo>
                  <a:pt x="976174" y="3368294"/>
                </a:lnTo>
                <a:lnTo>
                  <a:pt x="1020965" y="3391802"/>
                </a:lnTo>
                <a:lnTo>
                  <a:pt x="1171079" y="4079126"/>
                </a:lnTo>
                <a:lnTo>
                  <a:pt x="1747659" y="3610623"/>
                </a:lnTo>
                <a:lnTo>
                  <a:pt x="2266776" y="3610623"/>
                </a:lnTo>
                <a:lnTo>
                  <a:pt x="2298232" y="3606819"/>
                </a:lnTo>
                <a:lnTo>
                  <a:pt x="2347083" y="3599797"/>
                </a:lnTo>
                <a:lnTo>
                  <a:pt x="2395646" y="3591701"/>
                </a:lnTo>
                <a:lnTo>
                  <a:pt x="2443900" y="3582542"/>
                </a:lnTo>
                <a:lnTo>
                  <a:pt x="2491825" y="3572329"/>
                </a:lnTo>
                <a:lnTo>
                  <a:pt x="2539401" y="3561070"/>
                </a:lnTo>
                <a:lnTo>
                  <a:pt x="2586606" y="3548775"/>
                </a:lnTo>
                <a:lnTo>
                  <a:pt x="2633422" y="3535453"/>
                </a:lnTo>
                <a:lnTo>
                  <a:pt x="2679827" y="3521114"/>
                </a:lnTo>
                <a:lnTo>
                  <a:pt x="2725800" y="3505766"/>
                </a:lnTo>
                <a:lnTo>
                  <a:pt x="2771323" y="3489419"/>
                </a:lnTo>
                <a:lnTo>
                  <a:pt x="2816374" y="3472082"/>
                </a:lnTo>
                <a:lnTo>
                  <a:pt x="2860932" y="3453764"/>
                </a:lnTo>
                <a:lnTo>
                  <a:pt x="2904979" y="3434474"/>
                </a:lnTo>
                <a:lnTo>
                  <a:pt x="2948492" y="3414222"/>
                </a:lnTo>
                <a:lnTo>
                  <a:pt x="2991452" y="3393017"/>
                </a:lnTo>
                <a:lnTo>
                  <a:pt x="3033839" y="3370868"/>
                </a:lnTo>
                <a:lnTo>
                  <a:pt x="3075632" y="3347784"/>
                </a:lnTo>
                <a:lnTo>
                  <a:pt x="3116810" y="3323774"/>
                </a:lnTo>
                <a:lnTo>
                  <a:pt x="3157354" y="3298848"/>
                </a:lnTo>
                <a:lnTo>
                  <a:pt x="3197243" y="3273015"/>
                </a:lnTo>
                <a:lnTo>
                  <a:pt x="3236457" y="3246284"/>
                </a:lnTo>
                <a:lnTo>
                  <a:pt x="3274975" y="3218664"/>
                </a:lnTo>
                <a:lnTo>
                  <a:pt x="3312776" y="3190164"/>
                </a:lnTo>
                <a:lnTo>
                  <a:pt x="3349841" y="3160795"/>
                </a:lnTo>
                <a:lnTo>
                  <a:pt x="3386150" y="3130563"/>
                </a:lnTo>
                <a:lnTo>
                  <a:pt x="3421681" y="3099480"/>
                </a:lnTo>
                <a:lnTo>
                  <a:pt x="3456415" y="3067555"/>
                </a:lnTo>
                <a:lnTo>
                  <a:pt x="3490330" y="3034795"/>
                </a:lnTo>
                <a:lnTo>
                  <a:pt x="3523407" y="3001212"/>
                </a:lnTo>
                <a:lnTo>
                  <a:pt x="3555626" y="2966813"/>
                </a:lnTo>
                <a:lnTo>
                  <a:pt x="3586966" y="2931608"/>
                </a:lnTo>
                <a:lnTo>
                  <a:pt x="3617406" y="2895607"/>
                </a:lnTo>
                <a:lnTo>
                  <a:pt x="3646926" y="2858818"/>
                </a:lnTo>
                <a:lnTo>
                  <a:pt x="3675506" y="2821250"/>
                </a:lnTo>
                <a:lnTo>
                  <a:pt x="3703126" y="2782914"/>
                </a:lnTo>
                <a:lnTo>
                  <a:pt x="3729765" y="2743818"/>
                </a:lnTo>
                <a:lnTo>
                  <a:pt x="3755402" y="2703970"/>
                </a:lnTo>
                <a:lnTo>
                  <a:pt x="3780288" y="2662928"/>
                </a:lnTo>
                <a:lnTo>
                  <a:pt x="3803881" y="2621563"/>
                </a:lnTo>
                <a:lnTo>
                  <a:pt x="3826190" y="2579895"/>
                </a:lnTo>
                <a:lnTo>
                  <a:pt x="3847219" y="2537942"/>
                </a:lnTo>
                <a:lnTo>
                  <a:pt x="3866974" y="2495725"/>
                </a:lnTo>
                <a:lnTo>
                  <a:pt x="3885462" y="2453262"/>
                </a:lnTo>
                <a:lnTo>
                  <a:pt x="3902688" y="2410574"/>
                </a:lnTo>
                <a:lnTo>
                  <a:pt x="3918659" y="2367678"/>
                </a:lnTo>
                <a:lnTo>
                  <a:pt x="3933381" y="2324596"/>
                </a:lnTo>
                <a:lnTo>
                  <a:pt x="3946858" y="2281346"/>
                </a:lnTo>
                <a:lnTo>
                  <a:pt x="3959099" y="2237948"/>
                </a:lnTo>
                <a:lnTo>
                  <a:pt x="3970107" y="2194420"/>
                </a:lnTo>
                <a:lnTo>
                  <a:pt x="3979890" y="2150783"/>
                </a:lnTo>
                <a:lnTo>
                  <a:pt x="3988453" y="2107056"/>
                </a:lnTo>
                <a:lnTo>
                  <a:pt x="3995803" y="2063258"/>
                </a:lnTo>
                <a:lnTo>
                  <a:pt x="4001945" y="2019409"/>
                </a:lnTo>
                <a:lnTo>
                  <a:pt x="4006885" y="1975527"/>
                </a:lnTo>
                <a:lnTo>
                  <a:pt x="4010630" y="1931633"/>
                </a:lnTo>
                <a:lnTo>
                  <a:pt x="4013185" y="1887746"/>
                </a:lnTo>
                <a:lnTo>
                  <a:pt x="4014556" y="1843885"/>
                </a:lnTo>
                <a:lnTo>
                  <a:pt x="4014749" y="1800070"/>
                </a:lnTo>
                <a:lnTo>
                  <a:pt x="4013771" y="1756319"/>
                </a:lnTo>
                <a:lnTo>
                  <a:pt x="4011626" y="1712653"/>
                </a:lnTo>
                <a:lnTo>
                  <a:pt x="4008322" y="1669091"/>
                </a:lnTo>
                <a:lnTo>
                  <a:pt x="4003864" y="1625652"/>
                </a:lnTo>
                <a:lnTo>
                  <a:pt x="3998259" y="1582355"/>
                </a:lnTo>
                <a:lnTo>
                  <a:pt x="3991511" y="1539221"/>
                </a:lnTo>
                <a:lnTo>
                  <a:pt x="3983627" y="1496267"/>
                </a:lnTo>
                <a:lnTo>
                  <a:pt x="3974614" y="1453515"/>
                </a:lnTo>
                <a:lnTo>
                  <a:pt x="3964477" y="1410982"/>
                </a:lnTo>
                <a:lnTo>
                  <a:pt x="3953221" y="1368689"/>
                </a:lnTo>
                <a:lnTo>
                  <a:pt x="3940854" y="1326655"/>
                </a:lnTo>
                <a:lnTo>
                  <a:pt x="3927381" y="1284900"/>
                </a:lnTo>
                <a:lnTo>
                  <a:pt x="3912808" y="1243442"/>
                </a:lnTo>
                <a:lnTo>
                  <a:pt x="3897140" y="1202301"/>
                </a:lnTo>
                <a:lnTo>
                  <a:pt x="3880385" y="1161496"/>
                </a:lnTo>
                <a:lnTo>
                  <a:pt x="3862548" y="1121048"/>
                </a:lnTo>
                <a:lnTo>
                  <a:pt x="3843634" y="1080975"/>
                </a:lnTo>
                <a:lnTo>
                  <a:pt x="3823651" y="1041296"/>
                </a:lnTo>
                <a:lnTo>
                  <a:pt x="3802603" y="1002032"/>
                </a:lnTo>
                <a:lnTo>
                  <a:pt x="3780497" y="963201"/>
                </a:lnTo>
                <a:lnTo>
                  <a:pt x="3757340" y="924822"/>
                </a:lnTo>
                <a:lnTo>
                  <a:pt x="3733136" y="886916"/>
                </a:lnTo>
                <a:lnTo>
                  <a:pt x="3707891" y="849502"/>
                </a:lnTo>
                <a:lnTo>
                  <a:pt x="3681613" y="812599"/>
                </a:lnTo>
                <a:lnTo>
                  <a:pt x="3654306" y="776226"/>
                </a:lnTo>
                <a:lnTo>
                  <a:pt x="3625978" y="740403"/>
                </a:lnTo>
                <a:lnTo>
                  <a:pt x="3596632" y="705149"/>
                </a:lnTo>
                <a:lnTo>
                  <a:pt x="3566277" y="670484"/>
                </a:lnTo>
                <a:lnTo>
                  <a:pt x="3534918" y="636427"/>
                </a:lnTo>
                <a:lnTo>
                  <a:pt x="3502560" y="602997"/>
                </a:lnTo>
                <a:lnTo>
                  <a:pt x="3469209" y="570214"/>
                </a:lnTo>
                <a:lnTo>
                  <a:pt x="3434873" y="538097"/>
                </a:lnTo>
                <a:lnTo>
                  <a:pt x="3399556" y="506666"/>
                </a:lnTo>
                <a:lnTo>
                  <a:pt x="3363265" y="475940"/>
                </a:lnTo>
                <a:lnTo>
                  <a:pt x="3326005" y="445938"/>
                </a:lnTo>
                <a:lnTo>
                  <a:pt x="3287783" y="416680"/>
                </a:lnTo>
                <a:lnTo>
                  <a:pt x="3248604" y="388185"/>
                </a:lnTo>
                <a:lnTo>
                  <a:pt x="3208475" y="360473"/>
                </a:lnTo>
                <a:lnTo>
                  <a:pt x="3167402" y="333563"/>
                </a:lnTo>
                <a:lnTo>
                  <a:pt x="3125390" y="307474"/>
                </a:lnTo>
                <a:lnTo>
                  <a:pt x="3082446" y="282225"/>
                </a:lnTo>
                <a:lnTo>
                  <a:pt x="3038575" y="257837"/>
                </a:lnTo>
                <a:lnTo>
                  <a:pt x="2993783" y="234328"/>
                </a:lnTo>
                <a:lnTo>
                  <a:pt x="2949724" y="212509"/>
                </a:lnTo>
                <a:lnTo>
                  <a:pt x="2905328" y="191788"/>
                </a:lnTo>
                <a:lnTo>
                  <a:pt x="2860614" y="172158"/>
                </a:lnTo>
                <a:lnTo>
                  <a:pt x="2815603" y="153616"/>
                </a:lnTo>
                <a:lnTo>
                  <a:pt x="2770314" y="136157"/>
                </a:lnTo>
                <a:lnTo>
                  <a:pt x="2724766" y="119775"/>
                </a:lnTo>
                <a:lnTo>
                  <a:pt x="2678978" y="104466"/>
                </a:lnTo>
                <a:lnTo>
                  <a:pt x="2632972" y="90225"/>
                </a:lnTo>
                <a:lnTo>
                  <a:pt x="2586766" y="77046"/>
                </a:lnTo>
                <a:lnTo>
                  <a:pt x="2540379" y="64925"/>
                </a:lnTo>
                <a:lnTo>
                  <a:pt x="2493832" y="53857"/>
                </a:lnTo>
                <a:lnTo>
                  <a:pt x="2447144" y="43837"/>
                </a:lnTo>
                <a:lnTo>
                  <a:pt x="2400334" y="34860"/>
                </a:lnTo>
                <a:lnTo>
                  <a:pt x="2353422" y="26921"/>
                </a:lnTo>
                <a:lnTo>
                  <a:pt x="2306428" y="20015"/>
                </a:lnTo>
                <a:lnTo>
                  <a:pt x="2259371" y="14137"/>
                </a:lnTo>
                <a:lnTo>
                  <a:pt x="2212271" y="9283"/>
                </a:lnTo>
                <a:lnTo>
                  <a:pt x="2165148" y="5447"/>
                </a:lnTo>
                <a:lnTo>
                  <a:pt x="2118020" y="2624"/>
                </a:lnTo>
                <a:lnTo>
                  <a:pt x="2070908" y="810"/>
                </a:lnTo>
                <a:lnTo>
                  <a:pt x="2023832" y="0"/>
                </a:lnTo>
                <a:close/>
              </a:path>
              <a:path w="4015104" h="4079240">
                <a:moveTo>
                  <a:pt x="2266776" y="3610623"/>
                </a:moveTo>
                <a:lnTo>
                  <a:pt x="1747659" y="3610623"/>
                </a:lnTo>
                <a:lnTo>
                  <a:pt x="1798339" y="3616010"/>
                </a:lnTo>
                <a:lnTo>
                  <a:pt x="1848954" y="3620223"/>
                </a:lnTo>
                <a:lnTo>
                  <a:pt x="1899484" y="3623271"/>
                </a:lnTo>
                <a:lnTo>
                  <a:pt x="1949909" y="3625163"/>
                </a:lnTo>
                <a:lnTo>
                  <a:pt x="2000209" y="3625908"/>
                </a:lnTo>
                <a:lnTo>
                  <a:pt x="2050363" y="3625516"/>
                </a:lnTo>
                <a:lnTo>
                  <a:pt x="2100351" y="3623996"/>
                </a:lnTo>
                <a:lnTo>
                  <a:pt x="2150152" y="3621357"/>
                </a:lnTo>
                <a:lnTo>
                  <a:pt x="2199746" y="3617609"/>
                </a:lnTo>
                <a:lnTo>
                  <a:pt x="2249113" y="3612760"/>
                </a:lnTo>
                <a:lnTo>
                  <a:pt x="2266776" y="3610623"/>
                </a:lnTo>
                <a:close/>
              </a:path>
            </a:pathLst>
          </a:custGeom>
          <a:solidFill>
            <a:srgbClr val="6600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9826" y="419594"/>
            <a:ext cx="4015104" cy="4079240"/>
          </a:xfrm>
          <a:custGeom>
            <a:avLst/>
            <a:gdLst/>
            <a:ahLst/>
            <a:cxnLst/>
            <a:rect l="l" t="t" r="r" b="b"/>
            <a:pathLst>
              <a:path w="4015104" h="4079240">
                <a:moveTo>
                  <a:pt x="1171079" y="4079126"/>
                </a:moveTo>
                <a:lnTo>
                  <a:pt x="1020965" y="3391802"/>
                </a:lnTo>
                <a:lnTo>
                  <a:pt x="976174" y="3368294"/>
                </a:lnTo>
                <a:lnTo>
                  <a:pt x="932303" y="3343906"/>
                </a:lnTo>
                <a:lnTo>
                  <a:pt x="889359" y="3318657"/>
                </a:lnTo>
                <a:lnTo>
                  <a:pt x="847347" y="3292568"/>
                </a:lnTo>
                <a:lnTo>
                  <a:pt x="806273" y="3265658"/>
                </a:lnTo>
                <a:lnTo>
                  <a:pt x="766144" y="3237946"/>
                </a:lnTo>
                <a:lnTo>
                  <a:pt x="726966" y="3209451"/>
                </a:lnTo>
                <a:lnTo>
                  <a:pt x="688744" y="3180193"/>
                </a:lnTo>
                <a:lnTo>
                  <a:pt x="651484" y="3150191"/>
                </a:lnTo>
                <a:lnTo>
                  <a:pt x="615193" y="3119465"/>
                </a:lnTo>
                <a:lnTo>
                  <a:pt x="579876" y="3088034"/>
                </a:lnTo>
                <a:lnTo>
                  <a:pt x="545539" y="3055917"/>
                </a:lnTo>
                <a:lnTo>
                  <a:pt x="512189" y="3023134"/>
                </a:lnTo>
                <a:lnTo>
                  <a:pt x="479831" y="2989704"/>
                </a:lnTo>
                <a:lnTo>
                  <a:pt x="448471" y="2955647"/>
                </a:lnTo>
                <a:lnTo>
                  <a:pt x="418116" y="2920982"/>
                </a:lnTo>
                <a:lnTo>
                  <a:pt x="388771" y="2885728"/>
                </a:lnTo>
                <a:lnTo>
                  <a:pt x="360442" y="2849905"/>
                </a:lnTo>
                <a:lnTo>
                  <a:pt x="333136" y="2813532"/>
                </a:lnTo>
                <a:lnTo>
                  <a:pt x="306857" y="2776629"/>
                </a:lnTo>
                <a:lnTo>
                  <a:pt x="281613" y="2739215"/>
                </a:lnTo>
                <a:lnTo>
                  <a:pt x="257409" y="2701309"/>
                </a:lnTo>
                <a:lnTo>
                  <a:pt x="234251" y="2662930"/>
                </a:lnTo>
                <a:lnTo>
                  <a:pt x="212145" y="2624099"/>
                </a:lnTo>
                <a:lnTo>
                  <a:pt x="191098" y="2584835"/>
                </a:lnTo>
                <a:lnTo>
                  <a:pt x="171114" y="2545156"/>
                </a:lnTo>
                <a:lnTo>
                  <a:pt x="152201" y="2505083"/>
                </a:lnTo>
                <a:lnTo>
                  <a:pt x="134364" y="2464635"/>
                </a:lnTo>
                <a:lnTo>
                  <a:pt x="117608" y="2423830"/>
                </a:lnTo>
                <a:lnTo>
                  <a:pt x="101941" y="2382689"/>
                </a:lnTo>
                <a:lnTo>
                  <a:pt x="87368" y="2341231"/>
                </a:lnTo>
                <a:lnTo>
                  <a:pt x="73895" y="2299475"/>
                </a:lnTo>
                <a:lnTo>
                  <a:pt x="61527" y="2257441"/>
                </a:lnTo>
                <a:lnTo>
                  <a:pt x="50272" y="2215149"/>
                </a:lnTo>
                <a:lnTo>
                  <a:pt x="40135" y="2172616"/>
                </a:lnTo>
                <a:lnTo>
                  <a:pt x="31121" y="2129864"/>
                </a:lnTo>
                <a:lnTo>
                  <a:pt x="23238" y="2086910"/>
                </a:lnTo>
                <a:lnTo>
                  <a:pt x="16490" y="2043776"/>
                </a:lnTo>
                <a:lnTo>
                  <a:pt x="10884" y="2000479"/>
                </a:lnTo>
                <a:lnTo>
                  <a:pt x="6426" y="1957040"/>
                </a:lnTo>
                <a:lnTo>
                  <a:pt x="3122" y="1913478"/>
                </a:lnTo>
                <a:lnTo>
                  <a:pt x="978" y="1869811"/>
                </a:lnTo>
                <a:lnTo>
                  <a:pt x="0" y="1826061"/>
                </a:lnTo>
                <a:lnTo>
                  <a:pt x="193" y="1782246"/>
                </a:lnTo>
                <a:lnTo>
                  <a:pt x="1564" y="1738385"/>
                </a:lnTo>
                <a:lnTo>
                  <a:pt x="4119" y="1694498"/>
                </a:lnTo>
                <a:lnTo>
                  <a:pt x="7863" y="1650604"/>
                </a:lnTo>
                <a:lnTo>
                  <a:pt x="12804" y="1606722"/>
                </a:lnTo>
                <a:lnTo>
                  <a:pt x="18946" y="1562873"/>
                </a:lnTo>
                <a:lnTo>
                  <a:pt x="26295" y="1519075"/>
                </a:lnTo>
                <a:lnTo>
                  <a:pt x="34859" y="1475348"/>
                </a:lnTo>
                <a:lnTo>
                  <a:pt x="44641" y="1431711"/>
                </a:lnTo>
                <a:lnTo>
                  <a:pt x="55650" y="1388183"/>
                </a:lnTo>
                <a:lnTo>
                  <a:pt x="67890" y="1344785"/>
                </a:lnTo>
                <a:lnTo>
                  <a:pt x="81368" y="1301535"/>
                </a:lnTo>
                <a:lnTo>
                  <a:pt x="96089" y="1258453"/>
                </a:lnTo>
                <a:lnTo>
                  <a:pt x="112060" y="1215557"/>
                </a:lnTo>
                <a:lnTo>
                  <a:pt x="129287" y="1172869"/>
                </a:lnTo>
                <a:lnTo>
                  <a:pt x="147775" y="1130406"/>
                </a:lnTo>
                <a:lnTo>
                  <a:pt x="167530" y="1088189"/>
                </a:lnTo>
                <a:lnTo>
                  <a:pt x="188559" y="1046236"/>
                </a:lnTo>
                <a:lnTo>
                  <a:pt x="210867" y="1004568"/>
                </a:lnTo>
                <a:lnTo>
                  <a:pt x="234461" y="963203"/>
                </a:lnTo>
                <a:lnTo>
                  <a:pt x="259346" y="922160"/>
                </a:lnTo>
                <a:lnTo>
                  <a:pt x="284570" y="882920"/>
                </a:lnTo>
                <a:lnTo>
                  <a:pt x="310711" y="844461"/>
                </a:lnTo>
                <a:lnTo>
                  <a:pt x="337748" y="806788"/>
                </a:lnTo>
                <a:lnTo>
                  <a:pt x="365663" y="769906"/>
                </a:lnTo>
                <a:lnTo>
                  <a:pt x="394435" y="733821"/>
                </a:lnTo>
                <a:lnTo>
                  <a:pt x="424046" y="698537"/>
                </a:lnTo>
                <a:lnTo>
                  <a:pt x="454475" y="664059"/>
                </a:lnTo>
                <a:lnTo>
                  <a:pt x="485703" y="630392"/>
                </a:lnTo>
                <a:lnTo>
                  <a:pt x="517710" y="597541"/>
                </a:lnTo>
                <a:lnTo>
                  <a:pt x="550477" y="565511"/>
                </a:lnTo>
                <a:lnTo>
                  <a:pt x="583985" y="534307"/>
                </a:lnTo>
                <a:lnTo>
                  <a:pt x="618213" y="503934"/>
                </a:lnTo>
                <a:lnTo>
                  <a:pt x="653142" y="474396"/>
                </a:lnTo>
                <a:lnTo>
                  <a:pt x="688752" y="445700"/>
                </a:lnTo>
                <a:lnTo>
                  <a:pt x="725025" y="417848"/>
                </a:lnTo>
                <a:lnTo>
                  <a:pt x="761940" y="390848"/>
                </a:lnTo>
                <a:lnTo>
                  <a:pt x="799477" y="364702"/>
                </a:lnTo>
                <a:lnTo>
                  <a:pt x="837618" y="339418"/>
                </a:lnTo>
                <a:lnTo>
                  <a:pt x="876342" y="314998"/>
                </a:lnTo>
                <a:lnTo>
                  <a:pt x="915630" y="291449"/>
                </a:lnTo>
                <a:lnTo>
                  <a:pt x="955462" y="268775"/>
                </a:lnTo>
                <a:lnTo>
                  <a:pt x="995819" y="246981"/>
                </a:lnTo>
                <a:lnTo>
                  <a:pt x="1036682" y="226073"/>
                </a:lnTo>
                <a:lnTo>
                  <a:pt x="1078030" y="206054"/>
                </a:lnTo>
                <a:lnTo>
                  <a:pt x="1119844" y="186930"/>
                </a:lnTo>
                <a:lnTo>
                  <a:pt x="1162104" y="168707"/>
                </a:lnTo>
                <a:lnTo>
                  <a:pt x="1204792" y="151388"/>
                </a:lnTo>
                <a:lnTo>
                  <a:pt x="1247886" y="134979"/>
                </a:lnTo>
                <a:lnTo>
                  <a:pt x="1291369" y="119484"/>
                </a:lnTo>
                <a:lnTo>
                  <a:pt x="1335219" y="104909"/>
                </a:lnTo>
                <a:lnTo>
                  <a:pt x="1379418" y="91259"/>
                </a:lnTo>
                <a:lnTo>
                  <a:pt x="1423946" y="78538"/>
                </a:lnTo>
                <a:lnTo>
                  <a:pt x="1468783" y="66752"/>
                </a:lnTo>
                <a:lnTo>
                  <a:pt x="1513910" y="55905"/>
                </a:lnTo>
                <a:lnTo>
                  <a:pt x="1559307" y="46002"/>
                </a:lnTo>
                <a:lnTo>
                  <a:pt x="1604955" y="37049"/>
                </a:lnTo>
                <a:lnTo>
                  <a:pt x="1650834" y="29050"/>
                </a:lnTo>
                <a:lnTo>
                  <a:pt x="1696924" y="22010"/>
                </a:lnTo>
                <a:lnTo>
                  <a:pt x="1743207" y="15934"/>
                </a:lnTo>
                <a:lnTo>
                  <a:pt x="1789661" y="10827"/>
                </a:lnTo>
                <a:lnTo>
                  <a:pt x="1836268" y="6694"/>
                </a:lnTo>
                <a:lnTo>
                  <a:pt x="1883008" y="3540"/>
                </a:lnTo>
                <a:lnTo>
                  <a:pt x="1929862" y="1369"/>
                </a:lnTo>
                <a:lnTo>
                  <a:pt x="1976810" y="188"/>
                </a:lnTo>
                <a:lnTo>
                  <a:pt x="2023832" y="0"/>
                </a:lnTo>
                <a:lnTo>
                  <a:pt x="2070908" y="810"/>
                </a:lnTo>
                <a:lnTo>
                  <a:pt x="2118020" y="2624"/>
                </a:lnTo>
                <a:lnTo>
                  <a:pt x="2165148" y="5447"/>
                </a:lnTo>
                <a:lnTo>
                  <a:pt x="2212271" y="9283"/>
                </a:lnTo>
                <a:lnTo>
                  <a:pt x="2259371" y="14137"/>
                </a:lnTo>
                <a:lnTo>
                  <a:pt x="2306428" y="20015"/>
                </a:lnTo>
                <a:lnTo>
                  <a:pt x="2353422" y="26921"/>
                </a:lnTo>
                <a:lnTo>
                  <a:pt x="2400334" y="34860"/>
                </a:lnTo>
                <a:lnTo>
                  <a:pt x="2447144" y="43837"/>
                </a:lnTo>
                <a:lnTo>
                  <a:pt x="2493832" y="53857"/>
                </a:lnTo>
                <a:lnTo>
                  <a:pt x="2540379" y="64925"/>
                </a:lnTo>
                <a:lnTo>
                  <a:pt x="2586766" y="77046"/>
                </a:lnTo>
                <a:lnTo>
                  <a:pt x="2632972" y="90225"/>
                </a:lnTo>
                <a:lnTo>
                  <a:pt x="2678978" y="104466"/>
                </a:lnTo>
                <a:lnTo>
                  <a:pt x="2724766" y="119775"/>
                </a:lnTo>
                <a:lnTo>
                  <a:pt x="2770314" y="136157"/>
                </a:lnTo>
                <a:lnTo>
                  <a:pt x="2815603" y="153616"/>
                </a:lnTo>
                <a:lnTo>
                  <a:pt x="2860614" y="172158"/>
                </a:lnTo>
                <a:lnTo>
                  <a:pt x="2905328" y="191788"/>
                </a:lnTo>
                <a:lnTo>
                  <a:pt x="2949724" y="212509"/>
                </a:lnTo>
                <a:lnTo>
                  <a:pt x="2993783" y="234328"/>
                </a:lnTo>
                <a:lnTo>
                  <a:pt x="3038575" y="257837"/>
                </a:lnTo>
                <a:lnTo>
                  <a:pt x="3082446" y="282225"/>
                </a:lnTo>
                <a:lnTo>
                  <a:pt x="3125390" y="307474"/>
                </a:lnTo>
                <a:lnTo>
                  <a:pt x="3167402" y="333563"/>
                </a:lnTo>
                <a:lnTo>
                  <a:pt x="3208475" y="360473"/>
                </a:lnTo>
                <a:lnTo>
                  <a:pt x="3248604" y="388185"/>
                </a:lnTo>
                <a:lnTo>
                  <a:pt x="3287783" y="416680"/>
                </a:lnTo>
                <a:lnTo>
                  <a:pt x="3326005" y="445938"/>
                </a:lnTo>
                <a:lnTo>
                  <a:pt x="3363265" y="475940"/>
                </a:lnTo>
                <a:lnTo>
                  <a:pt x="3399556" y="506666"/>
                </a:lnTo>
                <a:lnTo>
                  <a:pt x="3434873" y="538097"/>
                </a:lnTo>
                <a:lnTo>
                  <a:pt x="3469209" y="570214"/>
                </a:lnTo>
                <a:lnTo>
                  <a:pt x="3502560" y="602997"/>
                </a:lnTo>
                <a:lnTo>
                  <a:pt x="3534918" y="636427"/>
                </a:lnTo>
                <a:lnTo>
                  <a:pt x="3566277" y="670484"/>
                </a:lnTo>
                <a:lnTo>
                  <a:pt x="3596632" y="705149"/>
                </a:lnTo>
                <a:lnTo>
                  <a:pt x="3625978" y="740403"/>
                </a:lnTo>
                <a:lnTo>
                  <a:pt x="3654306" y="776226"/>
                </a:lnTo>
                <a:lnTo>
                  <a:pt x="3681613" y="812599"/>
                </a:lnTo>
                <a:lnTo>
                  <a:pt x="3707891" y="849502"/>
                </a:lnTo>
                <a:lnTo>
                  <a:pt x="3733136" y="886916"/>
                </a:lnTo>
                <a:lnTo>
                  <a:pt x="3757340" y="924822"/>
                </a:lnTo>
                <a:lnTo>
                  <a:pt x="3780497" y="963201"/>
                </a:lnTo>
                <a:lnTo>
                  <a:pt x="3802603" y="1002032"/>
                </a:lnTo>
                <a:lnTo>
                  <a:pt x="3823651" y="1041296"/>
                </a:lnTo>
                <a:lnTo>
                  <a:pt x="3843634" y="1080975"/>
                </a:lnTo>
                <a:lnTo>
                  <a:pt x="3862548" y="1121048"/>
                </a:lnTo>
                <a:lnTo>
                  <a:pt x="3880385" y="1161496"/>
                </a:lnTo>
                <a:lnTo>
                  <a:pt x="3897140" y="1202301"/>
                </a:lnTo>
                <a:lnTo>
                  <a:pt x="3912808" y="1243442"/>
                </a:lnTo>
                <a:lnTo>
                  <a:pt x="3927381" y="1284900"/>
                </a:lnTo>
                <a:lnTo>
                  <a:pt x="3940854" y="1326655"/>
                </a:lnTo>
                <a:lnTo>
                  <a:pt x="3953221" y="1368689"/>
                </a:lnTo>
                <a:lnTo>
                  <a:pt x="3964477" y="1410982"/>
                </a:lnTo>
                <a:lnTo>
                  <a:pt x="3974614" y="1453515"/>
                </a:lnTo>
                <a:lnTo>
                  <a:pt x="3983627" y="1496267"/>
                </a:lnTo>
                <a:lnTo>
                  <a:pt x="3991511" y="1539221"/>
                </a:lnTo>
                <a:lnTo>
                  <a:pt x="3998259" y="1582355"/>
                </a:lnTo>
                <a:lnTo>
                  <a:pt x="4003864" y="1625652"/>
                </a:lnTo>
                <a:lnTo>
                  <a:pt x="4008322" y="1669091"/>
                </a:lnTo>
                <a:lnTo>
                  <a:pt x="4011626" y="1712653"/>
                </a:lnTo>
                <a:lnTo>
                  <a:pt x="4013771" y="1756319"/>
                </a:lnTo>
                <a:lnTo>
                  <a:pt x="4014749" y="1800070"/>
                </a:lnTo>
                <a:lnTo>
                  <a:pt x="4014556" y="1843885"/>
                </a:lnTo>
                <a:lnTo>
                  <a:pt x="4013185" y="1887746"/>
                </a:lnTo>
                <a:lnTo>
                  <a:pt x="4010630" y="1931633"/>
                </a:lnTo>
                <a:lnTo>
                  <a:pt x="4006885" y="1975527"/>
                </a:lnTo>
                <a:lnTo>
                  <a:pt x="4001945" y="2019409"/>
                </a:lnTo>
                <a:lnTo>
                  <a:pt x="3995803" y="2063258"/>
                </a:lnTo>
                <a:lnTo>
                  <a:pt x="3988453" y="2107056"/>
                </a:lnTo>
                <a:lnTo>
                  <a:pt x="3979890" y="2150783"/>
                </a:lnTo>
                <a:lnTo>
                  <a:pt x="3970107" y="2194420"/>
                </a:lnTo>
                <a:lnTo>
                  <a:pt x="3959099" y="2237948"/>
                </a:lnTo>
                <a:lnTo>
                  <a:pt x="3946858" y="2281346"/>
                </a:lnTo>
                <a:lnTo>
                  <a:pt x="3933381" y="2324596"/>
                </a:lnTo>
                <a:lnTo>
                  <a:pt x="3918659" y="2367678"/>
                </a:lnTo>
                <a:lnTo>
                  <a:pt x="3902688" y="2410574"/>
                </a:lnTo>
                <a:lnTo>
                  <a:pt x="3885462" y="2453262"/>
                </a:lnTo>
                <a:lnTo>
                  <a:pt x="3866974" y="2495725"/>
                </a:lnTo>
                <a:lnTo>
                  <a:pt x="3847219" y="2537942"/>
                </a:lnTo>
                <a:lnTo>
                  <a:pt x="3826190" y="2579895"/>
                </a:lnTo>
                <a:lnTo>
                  <a:pt x="3803881" y="2621563"/>
                </a:lnTo>
                <a:lnTo>
                  <a:pt x="3780288" y="2662928"/>
                </a:lnTo>
                <a:lnTo>
                  <a:pt x="3755402" y="2703970"/>
                </a:lnTo>
                <a:lnTo>
                  <a:pt x="3729765" y="2743818"/>
                </a:lnTo>
                <a:lnTo>
                  <a:pt x="3703126" y="2782914"/>
                </a:lnTo>
                <a:lnTo>
                  <a:pt x="3675506" y="2821250"/>
                </a:lnTo>
                <a:lnTo>
                  <a:pt x="3646926" y="2858818"/>
                </a:lnTo>
                <a:lnTo>
                  <a:pt x="3617406" y="2895607"/>
                </a:lnTo>
                <a:lnTo>
                  <a:pt x="3586966" y="2931608"/>
                </a:lnTo>
                <a:lnTo>
                  <a:pt x="3555626" y="2966813"/>
                </a:lnTo>
                <a:lnTo>
                  <a:pt x="3523407" y="3001212"/>
                </a:lnTo>
                <a:lnTo>
                  <a:pt x="3490330" y="3034795"/>
                </a:lnTo>
                <a:lnTo>
                  <a:pt x="3456415" y="3067555"/>
                </a:lnTo>
                <a:lnTo>
                  <a:pt x="3421681" y="3099480"/>
                </a:lnTo>
                <a:lnTo>
                  <a:pt x="3386150" y="3130563"/>
                </a:lnTo>
                <a:lnTo>
                  <a:pt x="3349841" y="3160795"/>
                </a:lnTo>
                <a:lnTo>
                  <a:pt x="3312776" y="3190164"/>
                </a:lnTo>
                <a:lnTo>
                  <a:pt x="3274975" y="3218664"/>
                </a:lnTo>
                <a:lnTo>
                  <a:pt x="3236457" y="3246284"/>
                </a:lnTo>
                <a:lnTo>
                  <a:pt x="3197243" y="3273015"/>
                </a:lnTo>
                <a:lnTo>
                  <a:pt x="3157354" y="3298848"/>
                </a:lnTo>
                <a:lnTo>
                  <a:pt x="3116810" y="3323774"/>
                </a:lnTo>
                <a:lnTo>
                  <a:pt x="3075632" y="3347784"/>
                </a:lnTo>
                <a:lnTo>
                  <a:pt x="3033839" y="3370868"/>
                </a:lnTo>
                <a:lnTo>
                  <a:pt x="2991452" y="3393017"/>
                </a:lnTo>
                <a:lnTo>
                  <a:pt x="2948492" y="3414222"/>
                </a:lnTo>
                <a:lnTo>
                  <a:pt x="2904979" y="3434474"/>
                </a:lnTo>
                <a:lnTo>
                  <a:pt x="2860932" y="3453764"/>
                </a:lnTo>
                <a:lnTo>
                  <a:pt x="2816374" y="3472082"/>
                </a:lnTo>
                <a:lnTo>
                  <a:pt x="2771323" y="3489419"/>
                </a:lnTo>
                <a:lnTo>
                  <a:pt x="2725800" y="3505766"/>
                </a:lnTo>
                <a:lnTo>
                  <a:pt x="2679827" y="3521114"/>
                </a:lnTo>
                <a:lnTo>
                  <a:pt x="2633422" y="3535453"/>
                </a:lnTo>
                <a:lnTo>
                  <a:pt x="2586606" y="3548775"/>
                </a:lnTo>
                <a:lnTo>
                  <a:pt x="2539401" y="3561070"/>
                </a:lnTo>
                <a:lnTo>
                  <a:pt x="2491825" y="3572329"/>
                </a:lnTo>
                <a:lnTo>
                  <a:pt x="2443900" y="3582542"/>
                </a:lnTo>
                <a:lnTo>
                  <a:pt x="2395646" y="3591701"/>
                </a:lnTo>
                <a:lnTo>
                  <a:pt x="2347083" y="3599797"/>
                </a:lnTo>
                <a:lnTo>
                  <a:pt x="2298232" y="3606819"/>
                </a:lnTo>
                <a:lnTo>
                  <a:pt x="2249113" y="3612760"/>
                </a:lnTo>
                <a:lnTo>
                  <a:pt x="2199746" y="3617609"/>
                </a:lnTo>
                <a:lnTo>
                  <a:pt x="2150152" y="3621357"/>
                </a:lnTo>
                <a:lnTo>
                  <a:pt x="2100351" y="3623996"/>
                </a:lnTo>
                <a:lnTo>
                  <a:pt x="2050363" y="3625516"/>
                </a:lnTo>
                <a:lnTo>
                  <a:pt x="2000209" y="3625908"/>
                </a:lnTo>
                <a:lnTo>
                  <a:pt x="1949909" y="3625163"/>
                </a:lnTo>
                <a:lnTo>
                  <a:pt x="1899484" y="3623271"/>
                </a:lnTo>
                <a:lnTo>
                  <a:pt x="1848954" y="3620223"/>
                </a:lnTo>
                <a:lnTo>
                  <a:pt x="1798339" y="3616010"/>
                </a:lnTo>
                <a:lnTo>
                  <a:pt x="1747659" y="3610623"/>
                </a:lnTo>
                <a:lnTo>
                  <a:pt x="1171079" y="4079126"/>
                </a:lnTo>
                <a:close/>
              </a:path>
            </a:pathLst>
          </a:custGeom>
          <a:ln w="19812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796427" y="1398297"/>
            <a:ext cx="3641901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810" algn="ctr">
              <a:lnSpc>
                <a:spcPct val="100000"/>
              </a:lnSpc>
              <a:spcBef>
                <a:spcPts val="100"/>
              </a:spcBef>
              <a:tabLst>
                <a:tab pos="1692910" algn="l"/>
              </a:tabLst>
            </a:pPr>
            <a:r>
              <a:rPr sz="4400" b="1" dirty="0">
                <a:solidFill>
                  <a:schemeClr val="bg1"/>
                </a:solidFill>
                <a:latin typeface="Open Sans Semibold"/>
                <a:cs typeface="Open Sans Semibold"/>
              </a:rPr>
              <a:t>Let</a:t>
            </a:r>
            <a:r>
              <a:rPr lang="en-CA" sz="4400" b="1" dirty="0">
                <a:solidFill>
                  <a:schemeClr val="bg1"/>
                </a:solidFill>
                <a:latin typeface="Open Sans Semibold"/>
                <a:cs typeface="Open Sans Semibold"/>
              </a:rPr>
              <a:t>'</a:t>
            </a:r>
            <a:r>
              <a:rPr sz="4400" b="1" dirty="0">
                <a:solidFill>
                  <a:schemeClr val="bg1"/>
                </a:solidFill>
                <a:latin typeface="Open Sans Semibold"/>
                <a:cs typeface="Open Sans Semibold"/>
              </a:rPr>
              <a:t>s </a:t>
            </a:r>
            <a:r>
              <a:rPr sz="4400" b="1" spc="-110" dirty="0">
                <a:solidFill>
                  <a:schemeClr val="bg1"/>
                </a:solidFill>
                <a:latin typeface="Open Sans Semibold"/>
                <a:cs typeface="Open Sans Semibold"/>
              </a:rPr>
              <a:t>r</a:t>
            </a:r>
            <a:r>
              <a:rPr sz="4400" b="1" spc="-5" dirty="0">
                <a:solidFill>
                  <a:schemeClr val="bg1"/>
                </a:solidFill>
                <a:latin typeface="Open Sans Semibold"/>
                <a:cs typeface="Open Sans Semibold"/>
              </a:rPr>
              <a:t>ea</a:t>
            </a:r>
            <a:r>
              <a:rPr sz="4400" b="1" dirty="0">
                <a:solidFill>
                  <a:schemeClr val="bg1"/>
                </a:solidFill>
                <a:latin typeface="Open Sans Semibold"/>
                <a:cs typeface="Open Sans Semibold"/>
              </a:rPr>
              <a:t>d	a  non-fiction </a:t>
            </a:r>
            <a:r>
              <a:rPr sz="4400" b="1" spc="-30" dirty="0">
                <a:solidFill>
                  <a:schemeClr val="bg1"/>
                </a:solidFill>
                <a:latin typeface="Open Sans Semibold"/>
                <a:cs typeface="Open Sans Semibold"/>
              </a:rPr>
              <a:t>text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64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5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86088" y="5181600"/>
            <a:ext cx="2903220" cy="1446530"/>
          </a:xfrm>
          <a:custGeom>
            <a:avLst/>
            <a:gdLst/>
            <a:ahLst/>
            <a:cxnLst/>
            <a:rect l="l" t="t" r="r" b="b"/>
            <a:pathLst>
              <a:path w="2903220" h="1446529">
                <a:moveTo>
                  <a:pt x="0" y="1446276"/>
                </a:moveTo>
                <a:lnTo>
                  <a:pt x="2903220" y="1446276"/>
                </a:lnTo>
                <a:lnTo>
                  <a:pt x="2903220" y="0"/>
                </a:lnTo>
                <a:lnTo>
                  <a:pt x="0" y="0"/>
                </a:lnTo>
                <a:lnTo>
                  <a:pt x="0" y="144627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350756" y="5182616"/>
            <a:ext cx="2376170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66007E"/>
                </a:solidFill>
                <a:latin typeface="Open Sans Semibold"/>
                <a:cs typeface="Open Sans Semibold"/>
              </a:rPr>
              <a:t>Describe</a:t>
            </a:r>
            <a:endParaRPr sz="4400">
              <a:latin typeface="Open Sans Semibold"/>
              <a:cs typeface="Open Sans Semibold"/>
            </a:endParaRPr>
          </a:p>
          <a:p>
            <a:pPr algn="ctr">
              <a:lnSpc>
                <a:spcPct val="100000"/>
              </a:lnSpc>
            </a:pPr>
            <a:r>
              <a:rPr sz="4400" b="1" spc="-5" dirty="0">
                <a:solidFill>
                  <a:srgbClr val="66007E"/>
                </a:solidFill>
                <a:latin typeface="Open Sans Semibold"/>
                <a:cs typeface="Open Sans Semibold"/>
              </a:rPr>
              <a:t>this</a:t>
            </a:r>
            <a:endParaRPr sz="4400">
              <a:latin typeface="Open Sans Semibold"/>
              <a:cs typeface="Open Sans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5W </a:t>
            </a:r>
            <a:r>
              <a:rPr dirty="0"/>
              <a:t>and H</a:t>
            </a:r>
            <a:r>
              <a:rPr spc="-120" dirty="0"/>
              <a:t> </a:t>
            </a:r>
            <a:r>
              <a:rPr dirty="0"/>
              <a:t>Questions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Think about </a:t>
            </a:r>
            <a:r>
              <a:rPr dirty="0"/>
              <a:t>5W and H </a:t>
            </a:r>
            <a:r>
              <a:rPr spc="-5" dirty="0"/>
              <a:t>questions about </a:t>
            </a:r>
            <a:r>
              <a:rPr dirty="0"/>
              <a:t>the </a:t>
            </a:r>
            <a:r>
              <a:rPr spc="-5" dirty="0"/>
              <a:t>book  about </a:t>
            </a:r>
            <a:r>
              <a:rPr spc="-10" dirty="0"/>
              <a:t>frogs. </a:t>
            </a:r>
            <a:r>
              <a:rPr dirty="0"/>
              <a:t>What </a:t>
            </a:r>
            <a:r>
              <a:rPr spc="-5" dirty="0"/>
              <a:t>do you </a:t>
            </a:r>
            <a:r>
              <a:rPr dirty="0"/>
              <a:t>want </a:t>
            </a:r>
            <a:r>
              <a:rPr spc="-5" dirty="0"/>
              <a:t>to </a:t>
            </a:r>
            <a:r>
              <a:rPr spc="-15" dirty="0"/>
              <a:t>know </a:t>
            </a:r>
            <a:r>
              <a:rPr spc="-5" dirty="0"/>
              <a:t>about  </a:t>
            </a:r>
            <a:r>
              <a:rPr spc="-10" dirty="0"/>
              <a:t>frogs?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4419" y="2926079"/>
            <a:ext cx="1699260" cy="585470"/>
          </a:xfrm>
          <a:prstGeom prst="rect">
            <a:avLst/>
          </a:prstGeom>
          <a:solidFill>
            <a:srgbClr val="FFDFEC"/>
          </a:solidFill>
        </p:spPr>
        <p:txBody>
          <a:bodyPr vert="horz" wrap="square" lIns="0" tIns="22860" rIns="0" bIns="0" rtlCol="0">
            <a:spAutoFit/>
          </a:bodyPr>
          <a:lstStyle/>
          <a:p>
            <a:pPr marL="342900">
              <a:lnSpc>
                <a:spcPct val="100000"/>
              </a:lnSpc>
              <a:spcBef>
                <a:spcPts val="180"/>
              </a:spcBef>
            </a:pPr>
            <a:r>
              <a:rPr sz="3200" b="1" dirty="0">
                <a:solidFill>
                  <a:srgbClr val="001F5F"/>
                </a:solidFill>
                <a:latin typeface="Open Sans Semibold"/>
                <a:cs typeface="Open Sans Semibold"/>
              </a:rPr>
              <a:t>WHO</a:t>
            </a:r>
            <a:endParaRPr sz="3200">
              <a:latin typeface="Open Sans Semibold"/>
              <a:cs typeface="Open Sans Semi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84220" y="2926079"/>
            <a:ext cx="1699260" cy="585470"/>
          </a:xfrm>
          <a:prstGeom prst="rect">
            <a:avLst/>
          </a:prstGeom>
          <a:solidFill>
            <a:srgbClr val="FFDFEC"/>
          </a:solidFill>
        </p:spPr>
        <p:txBody>
          <a:bodyPr vert="horz" wrap="square" lIns="0" tIns="22860" rIns="0" bIns="0" rtlCol="0">
            <a:spAutoFit/>
          </a:bodyPr>
          <a:lstStyle/>
          <a:p>
            <a:pPr marL="267970">
              <a:lnSpc>
                <a:spcPct val="100000"/>
              </a:lnSpc>
              <a:spcBef>
                <a:spcPts val="180"/>
              </a:spcBef>
            </a:pPr>
            <a:r>
              <a:rPr sz="3200" b="1" spc="-55" dirty="0">
                <a:solidFill>
                  <a:srgbClr val="001F5F"/>
                </a:solidFill>
                <a:latin typeface="Open Sans Semibold"/>
                <a:cs typeface="Open Sans Semibold"/>
              </a:rPr>
              <a:t>WHAT</a:t>
            </a:r>
            <a:endParaRPr sz="3200">
              <a:latin typeface="Open Sans Semibold"/>
              <a:cs typeface="Open Sans Semi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87340" y="2926079"/>
            <a:ext cx="1699260" cy="585470"/>
          </a:xfrm>
          <a:prstGeom prst="rect">
            <a:avLst/>
          </a:prstGeom>
          <a:solidFill>
            <a:srgbClr val="FFDFEC"/>
          </a:solidFill>
        </p:spPr>
        <p:txBody>
          <a:bodyPr vert="horz" wrap="square" lIns="0" tIns="22860" rIns="0" bIns="0" rtlCol="0">
            <a:spAutoFit/>
          </a:bodyPr>
          <a:lstStyle/>
          <a:p>
            <a:pPr marL="146685">
              <a:lnSpc>
                <a:spcPct val="100000"/>
              </a:lnSpc>
              <a:spcBef>
                <a:spcPts val="180"/>
              </a:spcBef>
            </a:pPr>
            <a:r>
              <a:rPr sz="3200" b="1" spc="-5" dirty="0">
                <a:solidFill>
                  <a:srgbClr val="001F5F"/>
                </a:solidFill>
                <a:latin typeface="Open Sans Semibold"/>
                <a:cs typeface="Open Sans Semibold"/>
              </a:rPr>
              <a:t>WHERE</a:t>
            </a:r>
            <a:endParaRPr sz="3200">
              <a:latin typeface="Open Sans Semibold"/>
              <a:cs typeface="Open Sans Semi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97140" y="2926079"/>
            <a:ext cx="1699260" cy="585470"/>
          </a:xfrm>
          <a:prstGeom prst="rect">
            <a:avLst/>
          </a:prstGeom>
          <a:solidFill>
            <a:srgbClr val="FFDFEC"/>
          </a:solidFill>
        </p:spPr>
        <p:txBody>
          <a:bodyPr vert="horz" wrap="square" lIns="0" tIns="22860" rIns="0" bIns="0" rtlCol="0">
            <a:spAutoFit/>
          </a:bodyPr>
          <a:lstStyle/>
          <a:p>
            <a:pPr marL="230504">
              <a:lnSpc>
                <a:spcPct val="100000"/>
              </a:lnSpc>
              <a:spcBef>
                <a:spcPts val="180"/>
              </a:spcBef>
            </a:pPr>
            <a:r>
              <a:rPr sz="3200" b="1" dirty="0">
                <a:solidFill>
                  <a:srgbClr val="001F5F"/>
                </a:solidFill>
                <a:latin typeface="Open Sans Semibold"/>
                <a:cs typeface="Open Sans Semibold"/>
              </a:rPr>
              <a:t>WHEN</a:t>
            </a:r>
            <a:endParaRPr sz="3200">
              <a:latin typeface="Open Sans Semibold"/>
              <a:cs typeface="Open Sans Semi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45980" y="2926079"/>
            <a:ext cx="1699260" cy="585470"/>
          </a:xfrm>
          <a:prstGeom prst="rect">
            <a:avLst/>
          </a:prstGeom>
          <a:solidFill>
            <a:srgbClr val="FFDFEC"/>
          </a:solidFill>
        </p:spPr>
        <p:txBody>
          <a:bodyPr vert="horz" wrap="square" lIns="0" tIns="22860" rIns="0" bIns="0" rtlCol="0">
            <a:spAutoFit/>
          </a:bodyPr>
          <a:lstStyle/>
          <a:p>
            <a:pPr marL="383540">
              <a:lnSpc>
                <a:spcPct val="100000"/>
              </a:lnSpc>
              <a:spcBef>
                <a:spcPts val="180"/>
              </a:spcBef>
            </a:pPr>
            <a:r>
              <a:rPr sz="3200" b="1" dirty="0">
                <a:solidFill>
                  <a:srgbClr val="001F5F"/>
                </a:solidFill>
                <a:latin typeface="Open Sans Semibold"/>
                <a:cs typeface="Open Sans Semibold"/>
              </a:rPr>
              <a:t>WHY</a:t>
            </a:r>
            <a:endParaRPr sz="3200">
              <a:latin typeface="Open Sans Semibold"/>
              <a:cs typeface="Open Sans Semi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87340" y="3849623"/>
            <a:ext cx="1699260" cy="585470"/>
          </a:xfrm>
          <a:prstGeom prst="rect">
            <a:avLst/>
          </a:prstGeom>
          <a:solidFill>
            <a:srgbClr val="FFDFEC"/>
          </a:solidFill>
        </p:spPr>
        <p:txBody>
          <a:bodyPr vert="horz" wrap="square" lIns="0" tIns="22860" rIns="0" bIns="0" rtlCol="0">
            <a:spAutoFit/>
          </a:bodyPr>
          <a:lstStyle/>
          <a:p>
            <a:pPr marL="346075">
              <a:lnSpc>
                <a:spcPct val="100000"/>
              </a:lnSpc>
              <a:spcBef>
                <a:spcPts val="180"/>
              </a:spcBef>
            </a:pPr>
            <a:r>
              <a:rPr sz="3200" b="1" spc="-10" dirty="0">
                <a:solidFill>
                  <a:srgbClr val="001F5F"/>
                </a:solidFill>
                <a:latin typeface="Open Sans Semibold"/>
                <a:cs typeface="Open Sans Semibold"/>
              </a:rPr>
              <a:t>HOW</a:t>
            </a:r>
            <a:endParaRPr sz="3200">
              <a:latin typeface="Open Sans Semibold"/>
              <a:cs typeface="Open Sans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FF64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"/>
  <p:tag name="ISPRING_ULTRA_SCORM_COURSE_ID" val="714D3D53-5D2D-4FE2-9A2F-C91FC07A0D6C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Beth\eslao-nc\stage-1\unit-4\lesson-4-12"/>
  <p:tag name="ISPRING_PRESENTATION_TITLE" val="ESLAO-4-12-Slides-Student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257</Words>
  <Application>Microsoft Office PowerPoint</Application>
  <PresentationFormat>Widescreen</PresentationFormat>
  <Paragraphs>83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Century Gothic</vt:lpstr>
      <vt:lpstr>Corbel</vt:lpstr>
      <vt:lpstr>Courier New</vt:lpstr>
      <vt:lpstr>Ebrima</vt:lpstr>
      <vt:lpstr>MV Boli</vt:lpstr>
      <vt:lpstr>Open Sans Semibold</vt:lpstr>
      <vt:lpstr>Wingdings</vt:lpstr>
      <vt:lpstr>Office Theme</vt:lpstr>
      <vt:lpstr>PowerPoint Presentation</vt:lpstr>
      <vt:lpstr>PowerPoint Presentation</vt:lpstr>
      <vt:lpstr>Small</vt:lpstr>
      <vt:lpstr>LEARNING  OUR  READING  WORDS!</vt:lpstr>
      <vt:lpstr>Match the word to the meaning.</vt:lpstr>
      <vt:lpstr>Let's read a  non-fiction text</vt:lpstr>
      <vt:lpstr>PowerPoint Presentation</vt:lpstr>
      <vt:lpstr>5W and H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Comprehension Questions</vt:lpstr>
      <vt:lpstr>PowerPoint Presentation</vt:lpstr>
      <vt:lpstr>Draw a picture and write a definition of the words.</vt:lpstr>
      <vt:lpstr>PowerPoint Presentation</vt:lpstr>
      <vt:lpstr>Homework</vt:lpstr>
      <vt:lpstr>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ESLAO-4-12-Slides-Student</dc:title>
  <dc:creator>Kiran Virani</dc:creator>
  <cp:lastModifiedBy>Lakshmi Priya</cp:lastModifiedBy>
  <cp:revision>3</cp:revision>
  <dcterms:created xsi:type="dcterms:W3CDTF">2018-06-12T17:18:18Z</dcterms:created>
  <dcterms:modified xsi:type="dcterms:W3CDTF">2018-06-12T17:21:08Z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2016-11-29T00:00:00Z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2018-06-12T00:00:00Z</vt:filetime>
  </property>
</Properties>
</file>