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90" y="4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23FFE-CBA4-4194-A13C-417C8E19913F}" type="datetimeFigureOut">
              <a:rPr lang="en-CA" smtClean="0"/>
              <a:t>2018-06-12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E1895-2039-42AA-B311-1C3BB9FD4D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0309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5807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2354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577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2212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036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4693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444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658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546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8311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4364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739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90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291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9170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6888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9671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9484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895-2039-42AA-B311-1C3BB9FD4D3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350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31647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0" y="6377939"/>
                </a:moveTo>
                <a:lnTo>
                  <a:pt x="11724132" y="6377939"/>
                </a:lnTo>
                <a:lnTo>
                  <a:pt x="11724132" y="0"/>
                </a:lnTo>
                <a:lnTo>
                  <a:pt x="0" y="0"/>
                </a:lnTo>
                <a:lnTo>
                  <a:pt x="0" y="6377939"/>
                </a:lnTo>
                <a:close/>
              </a:path>
            </a:pathLst>
          </a:custGeom>
          <a:solidFill>
            <a:srgbClr val="1F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F0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F0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F0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36618" y="568274"/>
            <a:ext cx="3318763" cy="940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FF0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1053" y="2063572"/>
            <a:ext cx="9549892" cy="2709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647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0" y="6377939"/>
                </a:moveTo>
                <a:lnTo>
                  <a:pt x="11724132" y="6377939"/>
                </a:lnTo>
                <a:lnTo>
                  <a:pt x="11724132" y="0"/>
                </a:lnTo>
                <a:lnTo>
                  <a:pt x="0" y="0"/>
                </a:lnTo>
                <a:lnTo>
                  <a:pt x="0" y="637793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1647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0" y="6377939"/>
                </a:moveTo>
                <a:lnTo>
                  <a:pt x="11724132" y="6377939"/>
                </a:lnTo>
                <a:lnTo>
                  <a:pt x="11724132" y="0"/>
                </a:lnTo>
                <a:lnTo>
                  <a:pt x="0" y="0"/>
                </a:lnTo>
                <a:lnTo>
                  <a:pt x="0" y="637793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8914" y="3734561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5175" y="239268"/>
            <a:ext cx="11675364" cy="64251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EDA2B92F-D074-4836-A38A-0CFAE0755071}"/>
              </a:ext>
            </a:extLst>
          </p:cNvPr>
          <p:cNvSpPr/>
          <p:nvPr/>
        </p:nvSpPr>
        <p:spPr>
          <a:xfrm>
            <a:off x="525272" y="5780915"/>
            <a:ext cx="11141456" cy="594104"/>
          </a:xfrm>
          <a:custGeom>
            <a:avLst/>
            <a:gdLst/>
            <a:ahLst/>
            <a:cxnLst/>
            <a:rect l="l" t="t" r="r" b="b"/>
            <a:pathLst>
              <a:path w="11155680" h="1201420">
                <a:moveTo>
                  <a:pt x="0" y="1200912"/>
                </a:moveTo>
                <a:lnTo>
                  <a:pt x="11155680" y="1200912"/>
                </a:lnTo>
                <a:lnTo>
                  <a:pt x="11155680" y="0"/>
                </a:lnTo>
                <a:lnTo>
                  <a:pt x="0" y="0"/>
                </a:lnTo>
                <a:lnTo>
                  <a:pt x="0" y="1200912"/>
                </a:lnTo>
                <a:close/>
              </a:path>
            </a:pathLst>
          </a:custGeom>
          <a:solidFill>
            <a:srgbClr val="08CC78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564B5D8B-D812-49D5-BE72-624F533D2A2E}"/>
              </a:ext>
            </a:extLst>
          </p:cNvPr>
          <p:cNvSpPr txBox="1"/>
          <p:nvPr/>
        </p:nvSpPr>
        <p:spPr>
          <a:xfrm>
            <a:off x="773684" y="5791200"/>
            <a:ext cx="10808716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55440" marR="5080" indent="-4143375">
              <a:lnSpc>
                <a:spcPct val="100000"/>
              </a:lnSpc>
              <a:spcBef>
                <a:spcPts val="100"/>
              </a:spcBef>
            </a:pPr>
            <a:r>
              <a:rPr lang="en-CA" sz="3500" b="1" dirty="0">
                <a:solidFill>
                  <a:srgbClr val="FF0000"/>
                </a:solidFill>
                <a:latin typeface="Century Gothic" panose="020B0502020202020204" pitchFamily="34" charset="0"/>
                <a:cs typeface="Arial"/>
              </a:rPr>
              <a:t>Welcome to the Animal Kingdom! This is Lesson 2!</a:t>
            </a:r>
            <a:endParaRPr sz="3500" dirty="0">
              <a:latin typeface="Century Gothic" panose="020B050202020202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879" y="244273"/>
            <a:ext cx="11801453" cy="6436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31922" y="4531274"/>
            <a:ext cx="0" cy="1783714"/>
          </a:xfrm>
          <a:custGeom>
            <a:avLst/>
            <a:gdLst/>
            <a:ahLst/>
            <a:cxnLst/>
            <a:rect l="l" t="t" r="r" b="b"/>
            <a:pathLst>
              <a:path h="1783714">
                <a:moveTo>
                  <a:pt x="0" y="1783196"/>
                </a:moveTo>
                <a:lnTo>
                  <a:pt x="0" y="0"/>
                </a:lnTo>
              </a:path>
            </a:pathLst>
          </a:custGeom>
          <a:ln w="122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94865" y="4587559"/>
            <a:ext cx="4028440" cy="13785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5240" marR="5080" indent="-3175" algn="just">
              <a:lnSpc>
                <a:spcPct val="108200"/>
              </a:lnSpc>
              <a:spcBef>
                <a:spcPts val="20"/>
              </a:spcBef>
            </a:pPr>
            <a:r>
              <a:rPr sz="2750" spc="-375" dirty="0">
                <a:solidFill>
                  <a:srgbClr val="313131"/>
                </a:solidFill>
                <a:latin typeface="Times New Roman"/>
                <a:cs typeface="Times New Roman"/>
              </a:rPr>
              <a:t>The </a:t>
            </a:r>
            <a:r>
              <a:rPr sz="2750" spc="-285" dirty="0">
                <a:solidFill>
                  <a:srgbClr val="313131"/>
                </a:solidFill>
                <a:latin typeface="Times New Roman"/>
                <a:cs typeface="Times New Roman"/>
              </a:rPr>
              <a:t>sox </a:t>
            </a:r>
            <a:r>
              <a:rPr sz="2750" spc="-275" dirty="0">
                <a:solidFill>
                  <a:srgbClr val="313131"/>
                </a:solidFill>
                <a:latin typeface="Times New Roman"/>
                <a:cs typeface="Times New Roman"/>
              </a:rPr>
              <a:t>fox </a:t>
            </a:r>
            <a:r>
              <a:rPr sz="2750" spc="-210" dirty="0">
                <a:solidFill>
                  <a:srgbClr val="313131"/>
                </a:solidFill>
                <a:latin typeface="Times New Roman"/>
                <a:cs typeface="Times New Roman"/>
              </a:rPr>
              <a:t>gobbles </a:t>
            </a:r>
            <a:r>
              <a:rPr sz="2700" spc="-350" dirty="0">
                <a:solidFill>
                  <a:srgbClr val="313131"/>
                </a:solidFill>
                <a:latin typeface="Arial"/>
                <a:cs typeface="Arial"/>
              </a:rPr>
              <a:t>up </a:t>
            </a:r>
            <a:r>
              <a:rPr sz="2750" spc="-275" dirty="0">
                <a:solidFill>
                  <a:srgbClr val="313131"/>
                </a:solidFill>
                <a:latin typeface="Times New Roman"/>
                <a:cs typeface="Times New Roman"/>
              </a:rPr>
              <a:t>socks </a:t>
            </a:r>
            <a:r>
              <a:rPr sz="2750" spc="-355" dirty="0">
                <a:solidFill>
                  <a:srgbClr val="313131"/>
                </a:solidFill>
                <a:latin typeface="Times New Roman"/>
                <a:cs typeface="Times New Roman"/>
              </a:rPr>
              <a:t>from  </a:t>
            </a:r>
            <a:r>
              <a:rPr sz="2450" spc="-254" dirty="0">
                <a:solidFill>
                  <a:srgbClr val="313131"/>
                </a:solidFill>
                <a:latin typeface="Arial"/>
                <a:cs typeface="Arial"/>
              </a:rPr>
              <a:t>the </a:t>
            </a:r>
            <a:r>
              <a:rPr sz="2450" spc="-245" dirty="0">
                <a:solidFill>
                  <a:srgbClr val="313131"/>
                </a:solidFill>
                <a:latin typeface="Arial"/>
                <a:cs typeface="Arial"/>
              </a:rPr>
              <a:t>toe </a:t>
            </a:r>
            <a:r>
              <a:rPr sz="2450" spc="-200" dirty="0">
                <a:solidFill>
                  <a:srgbClr val="313131"/>
                </a:solidFill>
                <a:latin typeface="Arial"/>
                <a:cs typeface="Arial"/>
              </a:rPr>
              <a:t>to </a:t>
            </a:r>
            <a:r>
              <a:rPr sz="2450" spc="-245" dirty="0">
                <a:solidFill>
                  <a:srgbClr val="313131"/>
                </a:solidFill>
                <a:latin typeface="Arial"/>
                <a:cs typeface="Arial"/>
              </a:rPr>
              <a:t>the </a:t>
            </a:r>
            <a:r>
              <a:rPr sz="2450" spc="-185" dirty="0">
                <a:solidFill>
                  <a:srgbClr val="313131"/>
                </a:solidFill>
                <a:latin typeface="Arial"/>
                <a:cs typeface="Arial"/>
              </a:rPr>
              <a:t>heel. </a:t>
            </a:r>
            <a:r>
              <a:rPr sz="2900" spc="-335" dirty="0">
                <a:solidFill>
                  <a:srgbClr val="313131"/>
                </a:solidFill>
                <a:latin typeface="Times New Roman"/>
                <a:cs typeface="Times New Roman"/>
              </a:rPr>
              <a:t>What </a:t>
            </a:r>
            <a:r>
              <a:rPr sz="2900" spc="-130" dirty="0">
                <a:solidFill>
                  <a:srgbClr val="313131"/>
                </a:solidFill>
                <a:latin typeface="Times New Roman"/>
                <a:cs typeface="Times New Roman"/>
              </a:rPr>
              <a:t>a </a:t>
            </a:r>
            <a:r>
              <a:rPr sz="2700" spc="-345" dirty="0">
                <a:solidFill>
                  <a:srgbClr val="313131"/>
                </a:solidFill>
                <a:latin typeface="Arial"/>
                <a:cs typeface="Arial"/>
              </a:rPr>
              <a:t>yucky,  </a:t>
            </a:r>
            <a:r>
              <a:rPr sz="2600" spc="-275" dirty="0">
                <a:solidFill>
                  <a:srgbClr val="313131"/>
                </a:solidFill>
                <a:latin typeface="Arial"/>
                <a:cs typeface="Arial"/>
              </a:rPr>
              <a:t>disgusting </a:t>
            </a:r>
            <a:r>
              <a:rPr sz="2600" spc="-240" dirty="0">
                <a:solidFill>
                  <a:srgbClr val="313131"/>
                </a:solidFill>
                <a:latin typeface="Arial"/>
                <a:cs typeface="Arial"/>
              </a:rPr>
              <a:t>kind </a:t>
            </a:r>
            <a:r>
              <a:rPr sz="2600" spc="-229" dirty="0">
                <a:solidFill>
                  <a:srgbClr val="313131"/>
                </a:solidFill>
                <a:latin typeface="Arial"/>
                <a:cs typeface="Arial"/>
              </a:rPr>
              <a:t>of </a:t>
            </a:r>
            <a:r>
              <a:rPr sz="2600" spc="-305" dirty="0">
                <a:solidFill>
                  <a:srgbClr val="313131"/>
                </a:solidFill>
                <a:latin typeface="Arial"/>
                <a:cs typeface="Arial"/>
              </a:rPr>
              <a:t>a</a:t>
            </a:r>
            <a:r>
              <a:rPr sz="2600" spc="-10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2350" spc="-140" dirty="0">
                <a:solidFill>
                  <a:srgbClr val="313131"/>
                </a:solidFill>
                <a:latin typeface="Arial"/>
                <a:cs typeface="Arial"/>
              </a:rPr>
              <a:t>meall</a:t>
            </a:r>
            <a:endParaRPr sz="2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19217" y="4534724"/>
            <a:ext cx="3649345" cy="1450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-635">
              <a:lnSpc>
                <a:spcPct val="108700"/>
              </a:lnSpc>
              <a:spcBef>
                <a:spcPts val="130"/>
              </a:spcBef>
            </a:pPr>
            <a:r>
              <a:rPr sz="2900" spc="-484" dirty="0">
                <a:solidFill>
                  <a:srgbClr val="313131"/>
                </a:solidFill>
                <a:latin typeface="Times New Roman"/>
                <a:cs typeface="Times New Roman"/>
              </a:rPr>
              <a:t>I </a:t>
            </a:r>
            <a:r>
              <a:rPr sz="3100" spc="-390" dirty="0">
                <a:solidFill>
                  <a:srgbClr val="313131"/>
                </a:solidFill>
                <a:latin typeface="Arial"/>
                <a:cs typeface="Arial"/>
              </a:rPr>
              <a:t>like </a:t>
            </a:r>
            <a:r>
              <a:rPr sz="2900" spc="-340" dirty="0">
                <a:solidFill>
                  <a:srgbClr val="313131"/>
                </a:solidFill>
                <a:latin typeface="Times New Roman"/>
                <a:cs typeface="Times New Roman"/>
              </a:rPr>
              <a:t>socks </a:t>
            </a:r>
            <a:r>
              <a:rPr sz="2900" spc="-275" dirty="0">
                <a:solidFill>
                  <a:srgbClr val="313131"/>
                </a:solidFill>
                <a:latin typeface="Times New Roman"/>
                <a:cs typeface="Times New Roman"/>
              </a:rPr>
              <a:t>that </a:t>
            </a:r>
            <a:r>
              <a:rPr sz="2900" spc="-260" dirty="0">
                <a:solidFill>
                  <a:srgbClr val="313131"/>
                </a:solidFill>
                <a:latin typeface="Times New Roman"/>
                <a:cs typeface="Times New Roman"/>
              </a:rPr>
              <a:t>taste </a:t>
            </a:r>
            <a:r>
              <a:rPr sz="2900" spc="-450" dirty="0">
                <a:solidFill>
                  <a:srgbClr val="313131"/>
                </a:solidFill>
                <a:latin typeface="Times New Roman"/>
                <a:cs typeface="Times New Roman"/>
              </a:rPr>
              <a:t>of </a:t>
            </a:r>
            <a:r>
              <a:rPr sz="2900" spc="-285" dirty="0">
                <a:solidFill>
                  <a:srgbClr val="313131"/>
                </a:solidFill>
                <a:latin typeface="Times New Roman"/>
                <a:cs typeface="Times New Roman"/>
              </a:rPr>
              <a:t>sweat  </a:t>
            </a:r>
            <a:r>
              <a:rPr sz="2650" spc="-300" dirty="0">
                <a:solidFill>
                  <a:srgbClr val="313131"/>
                </a:solidFill>
                <a:latin typeface="Arial"/>
                <a:cs typeface="Arial"/>
              </a:rPr>
              <a:t>and </a:t>
            </a:r>
            <a:r>
              <a:rPr sz="2650" spc="-245" dirty="0">
                <a:solidFill>
                  <a:srgbClr val="313131"/>
                </a:solidFill>
                <a:latin typeface="Arial"/>
                <a:cs typeface="Arial"/>
              </a:rPr>
              <a:t>of </a:t>
            </a:r>
            <a:r>
              <a:rPr sz="2650" spc="-195" dirty="0">
                <a:solidFill>
                  <a:srgbClr val="313131"/>
                </a:solidFill>
                <a:latin typeface="Arial"/>
                <a:cs typeface="Arial"/>
              </a:rPr>
              <a:t>dirt</a:t>
            </a:r>
            <a:r>
              <a:rPr sz="2650" spc="-195" dirty="0">
                <a:solidFill>
                  <a:srgbClr val="494949"/>
                </a:solidFill>
                <a:latin typeface="Arial"/>
                <a:cs typeface="Arial"/>
              </a:rPr>
              <a:t>. </a:t>
            </a:r>
            <a:r>
              <a:rPr sz="2700" spc="-455" dirty="0">
                <a:solidFill>
                  <a:srgbClr val="313131"/>
                </a:solidFill>
                <a:latin typeface="Arial"/>
                <a:cs typeface="Arial"/>
              </a:rPr>
              <a:t>They </a:t>
            </a:r>
            <a:r>
              <a:rPr sz="2650" spc="-300" dirty="0">
                <a:solidFill>
                  <a:srgbClr val="313131"/>
                </a:solidFill>
                <a:latin typeface="Arial"/>
                <a:cs typeface="Arial"/>
              </a:rPr>
              <a:t>go </a:t>
            </a:r>
            <a:r>
              <a:rPr sz="2700" spc="-254" dirty="0">
                <a:solidFill>
                  <a:srgbClr val="313131"/>
                </a:solidFill>
                <a:latin typeface="Arial"/>
                <a:cs typeface="Arial"/>
              </a:rPr>
              <a:t>really </a:t>
            </a:r>
            <a:r>
              <a:rPr sz="2650" spc="-195" dirty="0">
                <a:solidFill>
                  <a:srgbClr val="313131"/>
                </a:solidFill>
                <a:latin typeface="Arial"/>
                <a:cs typeface="Arial"/>
              </a:rPr>
              <a:t>wel</a:t>
            </a:r>
            <a:r>
              <a:rPr sz="2650" spc="-195" dirty="0">
                <a:solidFill>
                  <a:srgbClr val="494949"/>
                </a:solidFill>
                <a:latin typeface="Arial"/>
                <a:cs typeface="Arial"/>
              </a:rPr>
              <a:t>l </a:t>
            </a:r>
            <a:r>
              <a:rPr sz="2650" spc="-19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2750" spc="-350" dirty="0">
                <a:solidFill>
                  <a:srgbClr val="313131"/>
                </a:solidFill>
                <a:latin typeface="Times New Roman"/>
                <a:cs typeface="Times New Roman"/>
              </a:rPr>
              <a:t>with </a:t>
            </a:r>
            <a:r>
              <a:rPr sz="2750" spc="-220" dirty="0">
                <a:solidFill>
                  <a:srgbClr val="313131"/>
                </a:solidFill>
                <a:latin typeface="Times New Roman"/>
                <a:cs typeface="Times New Roman"/>
              </a:rPr>
              <a:t>pieces </a:t>
            </a:r>
            <a:r>
              <a:rPr sz="2750" spc="-345" dirty="0">
                <a:solidFill>
                  <a:srgbClr val="313131"/>
                </a:solidFill>
                <a:latin typeface="Times New Roman"/>
                <a:cs typeface="Times New Roman"/>
              </a:rPr>
              <a:t>of</a:t>
            </a:r>
            <a:r>
              <a:rPr sz="2750" spc="-75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2600" spc="-250" dirty="0">
                <a:solidFill>
                  <a:srgbClr val="313131"/>
                </a:solidFill>
                <a:latin typeface="Arial"/>
                <a:cs typeface="Arial"/>
              </a:rPr>
              <a:t>shirt</a:t>
            </a:r>
            <a:r>
              <a:rPr sz="2600" spc="-250" dirty="0">
                <a:solidFill>
                  <a:srgbClr val="494949"/>
                </a:solidFill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52101" y="5893629"/>
            <a:ext cx="1193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65" dirty="0">
                <a:solidFill>
                  <a:srgbClr val="494949"/>
                </a:solidFill>
                <a:latin typeface="Times New Roman"/>
                <a:cs typeface="Times New Roman"/>
              </a:rPr>
              <a:t>9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879" y="244273"/>
            <a:ext cx="11801453" cy="6436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74636" y="4409137"/>
            <a:ext cx="0" cy="1722755"/>
          </a:xfrm>
          <a:custGeom>
            <a:avLst/>
            <a:gdLst/>
            <a:ahLst/>
            <a:cxnLst/>
            <a:rect l="l" t="t" r="r" b="b"/>
            <a:pathLst>
              <a:path h="1722754">
                <a:moveTo>
                  <a:pt x="0" y="1722128"/>
                </a:moveTo>
                <a:lnTo>
                  <a:pt x="0" y="0"/>
                </a:lnTo>
              </a:path>
            </a:pathLst>
          </a:custGeom>
          <a:ln w="122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80902" y="4472771"/>
            <a:ext cx="3971925" cy="1339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indent="1270">
              <a:lnSpc>
                <a:spcPct val="100000"/>
              </a:lnSpc>
              <a:spcBef>
                <a:spcPts val="105"/>
              </a:spcBef>
            </a:pPr>
            <a:r>
              <a:rPr sz="3000" spc="-805" dirty="0">
                <a:solidFill>
                  <a:srgbClr val="2F2F2F"/>
                </a:solidFill>
                <a:latin typeface="Times New Roman"/>
                <a:cs typeface="Times New Roman"/>
              </a:rPr>
              <a:t>Mum</a:t>
            </a:r>
            <a:r>
              <a:rPr sz="3000" spc="60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450" spc="-355" dirty="0">
                <a:solidFill>
                  <a:srgbClr val="2F2F2F"/>
                </a:solidFill>
                <a:latin typeface="Arial"/>
                <a:cs typeface="Arial"/>
              </a:rPr>
              <a:t>says </a:t>
            </a:r>
            <a:r>
              <a:rPr sz="3000" spc="-610" dirty="0">
                <a:solidFill>
                  <a:srgbClr val="2F2F2F"/>
                </a:solidFill>
                <a:latin typeface="Times New Roman"/>
                <a:cs typeface="Times New Roman"/>
              </a:rPr>
              <a:t>I </a:t>
            </a:r>
            <a:r>
              <a:rPr sz="2450" spc="-285" dirty="0">
                <a:solidFill>
                  <a:srgbClr val="2F2F2F"/>
                </a:solidFill>
                <a:latin typeface="Arial"/>
                <a:cs typeface="Arial"/>
              </a:rPr>
              <a:t>lose </a:t>
            </a:r>
            <a:r>
              <a:rPr sz="2450" spc="-380" dirty="0">
                <a:solidFill>
                  <a:srgbClr val="2F2F2F"/>
                </a:solidFill>
                <a:latin typeface="Arial"/>
                <a:cs typeface="Arial"/>
              </a:rPr>
              <a:t>my </a:t>
            </a:r>
            <a:r>
              <a:rPr sz="2450" spc="-350" dirty="0">
                <a:solidFill>
                  <a:srgbClr val="2F2F2F"/>
                </a:solidFill>
                <a:latin typeface="Arial"/>
                <a:cs typeface="Arial"/>
              </a:rPr>
              <a:t>socks </a:t>
            </a:r>
            <a:r>
              <a:rPr sz="2450" spc="-245" dirty="0">
                <a:solidFill>
                  <a:srgbClr val="2F2F2F"/>
                </a:solidFill>
                <a:latin typeface="Arial"/>
                <a:cs typeface="Arial"/>
              </a:rPr>
              <a:t>but </a:t>
            </a:r>
            <a:r>
              <a:rPr sz="2500" spc="-80" dirty="0">
                <a:solidFill>
                  <a:srgbClr val="2F2F2F"/>
                </a:solidFill>
                <a:latin typeface="Arial"/>
                <a:cs typeface="Arial"/>
              </a:rPr>
              <a:t>it</a:t>
            </a:r>
            <a:r>
              <a:rPr sz="2500" spc="-38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450" spc="-275" dirty="0">
                <a:solidFill>
                  <a:srgbClr val="2F2F2F"/>
                </a:solidFill>
                <a:latin typeface="Arial"/>
                <a:cs typeface="Arial"/>
              </a:rPr>
              <a:t>just</a:t>
            </a:r>
            <a:endParaRPr sz="2450">
              <a:latin typeface="Arial"/>
              <a:cs typeface="Arial"/>
            </a:endParaRPr>
          </a:p>
          <a:p>
            <a:pPr marL="19050" marR="65405" indent="-6985">
              <a:lnSpc>
                <a:spcPts val="3410"/>
              </a:lnSpc>
              <a:spcBef>
                <a:spcPts val="110"/>
              </a:spcBef>
            </a:pPr>
            <a:r>
              <a:rPr sz="2350" spc="-130" dirty="0">
                <a:solidFill>
                  <a:srgbClr val="2F2F2F"/>
                </a:solidFill>
                <a:latin typeface="Arial"/>
                <a:cs typeface="Arial"/>
              </a:rPr>
              <a:t>isn't </a:t>
            </a:r>
            <a:r>
              <a:rPr sz="2350" spc="-210" dirty="0">
                <a:solidFill>
                  <a:srgbClr val="2F2F2F"/>
                </a:solidFill>
                <a:latin typeface="Arial"/>
                <a:cs typeface="Arial"/>
              </a:rPr>
              <a:t>true</a:t>
            </a:r>
            <a:r>
              <a:rPr sz="2350" spc="-210" dirty="0">
                <a:solidFill>
                  <a:srgbClr val="4D4D4D"/>
                </a:solidFill>
                <a:latin typeface="Arial"/>
                <a:cs typeface="Arial"/>
              </a:rPr>
              <a:t>. </a:t>
            </a:r>
            <a:r>
              <a:rPr sz="2350" spc="-240" dirty="0">
                <a:solidFill>
                  <a:srgbClr val="2F2F2F"/>
                </a:solidFill>
                <a:latin typeface="Arial"/>
                <a:cs typeface="Arial"/>
              </a:rPr>
              <a:t>How </a:t>
            </a:r>
            <a:r>
              <a:rPr sz="2800" spc="-390" dirty="0">
                <a:solidFill>
                  <a:srgbClr val="2F2F2F"/>
                </a:solidFill>
                <a:latin typeface="Arial"/>
                <a:cs typeface="Arial"/>
              </a:rPr>
              <a:t>could </a:t>
            </a:r>
            <a:r>
              <a:rPr sz="2350" spc="-185" dirty="0">
                <a:solidFill>
                  <a:srgbClr val="2F2F2F"/>
                </a:solidFill>
                <a:latin typeface="Arial"/>
                <a:cs typeface="Arial"/>
              </a:rPr>
              <a:t>a </a:t>
            </a:r>
            <a:r>
              <a:rPr sz="2800" spc="-520" dirty="0">
                <a:solidFill>
                  <a:srgbClr val="2F2F2F"/>
                </a:solidFill>
                <a:latin typeface="Arial"/>
                <a:cs typeface="Arial"/>
              </a:rPr>
              <a:t>sock </a:t>
            </a:r>
            <a:r>
              <a:rPr sz="2800" spc="-265" dirty="0">
                <a:solidFill>
                  <a:srgbClr val="2F2F2F"/>
                </a:solidFill>
                <a:latin typeface="Arial"/>
                <a:cs typeface="Arial"/>
              </a:rPr>
              <a:t>fall </a:t>
            </a:r>
            <a:r>
              <a:rPr sz="2350" spc="-155" dirty="0">
                <a:solidFill>
                  <a:srgbClr val="2F2F2F"/>
                </a:solidFill>
                <a:latin typeface="Arial"/>
                <a:cs typeface="Arial"/>
              </a:rPr>
              <a:t>off  </a:t>
            </a:r>
            <a:r>
              <a:rPr sz="2350" spc="-260" dirty="0">
                <a:solidFill>
                  <a:srgbClr val="2F2F2F"/>
                </a:solidFill>
                <a:latin typeface="Arial"/>
                <a:cs typeface="Arial"/>
              </a:rPr>
              <a:t>when </a:t>
            </a:r>
            <a:r>
              <a:rPr sz="2350" spc="-105" dirty="0">
                <a:solidFill>
                  <a:srgbClr val="2F2F2F"/>
                </a:solidFill>
                <a:latin typeface="Arial"/>
                <a:cs typeface="Arial"/>
              </a:rPr>
              <a:t>it's </a:t>
            </a:r>
            <a:r>
              <a:rPr sz="2350" spc="-140" dirty="0">
                <a:solidFill>
                  <a:srgbClr val="2F2F2F"/>
                </a:solidFill>
                <a:latin typeface="Arial"/>
                <a:cs typeface="Arial"/>
              </a:rPr>
              <a:t>in </a:t>
            </a:r>
            <a:r>
              <a:rPr sz="2450" spc="-380" dirty="0">
                <a:solidFill>
                  <a:srgbClr val="2F2F2F"/>
                </a:solidFill>
                <a:latin typeface="Arial"/>
                <a:cs typeface="Arial"/>
              </a:rPr>
              <a:t>my</a:t>
            </a:r>
            <a:r>
              <a:rPr sz="2450" spc="-13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350" spc="-295" dirty="0">
                <a:solidFill>
                  <a:srgbClr val="2F2F2F"/>
                </a:solidFill>
                <a:latin typeface="Arial"/>
                <a:cs typeface="Arial"/>
              </a:rPr>
              <a:t>shoe?</a:t>
            </a:r>
            <a:endParaRPr sz="2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8865" y="5725691"/>
            <a:ext cx="12318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626262"/>
                </a:solidFill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00583" y="4429878"/>
            <a:ext cx="4116704" cy="9556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ct val="114199"/>
              </a:lnSpc>
              <a:spcBef>
                <a:spcPts val="165"/>
              </a:spcBef>
            </a:pPr>
            <a:r>
              <a:rPr sz="2800" spc="-575" dirty="0">
                <a:solidFill>
                  <a:srgbClr val="2F2F2F"/>
                </a:solidFill>
                <a:latin typeface="Arial"/>
                <a:cs typeface="Arial"/>
              </a:rPr>
              <a:t>He </a:t>
            </a:r>
            <a:r>
              <a:rPr sz="2350" spc="-245" dirty="0">
                <a:solidFill>
                  <a:srgbClr val="2F2F2F"/>
                </a:solidFill>
                <a:latin typeface="Arial"/>
                <a:cs typeface="Arial"/>
              </a:rPr>
              <a:t>leaves </a:t>
            </a:r>
            <a:r>
              <a:rPr sz="2350" spc="-315" dirty="0">
                <a:solidFill>
                  <a:srgbClr val="2F2F2F"/>
                </a:solidFill>
                <a:latin typeface="Arial"/>
                <a:cs typeface="Arial"/>
              </a:rPr>
              <a:t>socks </a:t>
            </a:r>
            <a:r>
              <a:rPr sz="2350" spc="-140" dirty="0">
                <a:solidFill>
                  <a:srgbClr val="2F2F2F"/>
                </a:solidFill>
                <a:latin typeface="Arial"/>
                <a:cs typeface="Arial"/>
              </a:rPr>
              <a:t>lying </a:t>
            </a:r>
            <a:r>
              <a:rPr sz="2350" spc="-200" dirty="0">
                <a:solidFill>
                  <a:srgbClr val="2F2F2F"/>
                </a:solidFill>
                <a:latin typeface="Arial"/>
                <a:cs typeface="Arial"/>
              </a:rPr>
              <a:t>around </a:t>
            </a:r>
            <a:r>
              <a:rPr sz="2350" spc="-204" dirty="0">
                <a:solidFill>
                  <a:srgbClr val="2F2F2F"/>
                </a:solidFill>
                <a:latin typeface="Arial"/>
                <a:cs typeface="Arial"/>
              </a:rPr>
              <a:t>just </a:t>
            </a:r>
            <a:r>
              <a:rPr sz="2350" spc="-180" dirty="0">
                <a:solidFill>
                  <a:srgbClr val="2F2F2F"/>
                </a:solidFill>
                <a:latin typeface="Arial"/>
                <a:cs typeface="Arial"/>
              </a:rPr>
              <a:t>for  </a:t>
            </a:r>
            <a:r>
              <a:rPr sz="2350" spc="-260" dirty="0">
                <a:solidFill>
                  <a:srgbClr val="2F2F2F"/>
                </a:solidFill>
                <a:latin typeface="Arial"/>
                <a:cs typeface="Arial"/>
              </a:rPr>
              <a:t>me</a:t>
            </a:r>
            <a:r>
              <a:rPr sz="2350" spc="-260" dirty="0">
                <a:solidFill>
                  <a:srgbClr val="4D4D4D"/>
                </a:solidFill>
                <a:latin typeface="Arial"/>
                <a:cs typeface="Arial"/>
              </a:rPr>
              <a:t>. </a:t>
            </a:r>
            <a:r>
              <a:rPr sz="2350" spc="-225" dirty="0">
                <a:solidFill>
                  <a:srgbClr val="2F2F2F"/>
                </a:solidFill>
                <a:latin typeface="Arial"/>
                <a:cs typeface="Arial"/>
              </a:rPr>
              <a:t>He's </a:t>
            </a:r>
            <a:r>
              <a:rPr sz="2450" spc="-190" dirty="0">
                <a:solidFill>
                  <a:srgbClr val="2F2F2F"/>
                </a:solidFill>
                <a:latin typeface="Arial"/>
                <a:cs typeface="Arial"/>
              </a:rPr>
              <a:t>really </a:t>
            </a:r>
            <a:r>
              <a:rPr sz="2350" spc="-190" dirty="0">
                <a:solidFill>
                  <a:srgbClr val="2F2F2F"/>
                </a:solidFill>
                <a:latin typeface="Arial"/>
                <a:cs typeface="Arial"/>
              </a:rPr>
              <a:t>very </a:t>
            </a:r>
            <a:r>
              <a:rPr sz="2450" spc="-195" dirty="0">
                <a:solidFill>
                  <a:srgbClr val="2F2F2F"/>
                </a:solidFill>
                <a:latin typeface="Arial"/>
                <a:cs typeface="Arial"/>
              </a:rPr>
              <a:t>kind </a:t>
            </a:r>
            <a:r>
              <a:rPr sz="2450" spc="-290" dirty="0">
                <a:solidFill>
                  <a:srgbClr val="2F2F2F"/>
                </a:solidFill>
                <a:latin typeface="Arial"/>
                <a:cs typeface="Arial"/>
              </a:rPr>
              <a:t>you</a:t>
            </a:r>
            <a:r>
              <a:rPr sz="2450" spc="75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450" spc="-315" dirty="0">
                <a:solidFill>
                  <a:srgbClr val="2F2F2F"/>
                </a:solidFill>
                <a:latin typeface="Arial"/>
                <a:cs typeface="Arial"/>
              </a:rPr>
              <a:t>see!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879" y="244273"/>
            <a:ext cx="11801453" cy="6436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69531" y="4531274"/>
            <a:ext cx="0" cy="1771014"/>
          </a:xfrm>
          <a:custGeom>
            <a:avLst/>
            <a:gdLst/>
            <a:ahLst/>
            <a:cxnLst/>
            <a:rect l="l" t="t" r="r" b="b"/>
            <a:pathLst>
              <a:path h="1771014">
                <a:moveTo>
                  <a:pt x="0" y="1770983"/>
                </a:moveTo>
                <a:lnTo>
                  <a:pt x="0" y="0"/>
                </a:lnTo>
              </a:path>
            </a:pathLst>
          </a:custGeom>
          <a:ln w="91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6611" y="4555239"/>
            <a:ext cx="3862070" cy="139890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700"/>
              </a:spcBef>
            </a:pPr>
            <a:r>
              <a:rPr sz="2450" spc="-200" dirty="0">
                <a:solidFill>
                  <a:srgbClr val="2F2F2F"/>
                </a:solidFill>
                <a:latin typeface="Arial"/>
                <a:cs typeface="Arial"/>
              </a:rPr>
              <a:t>Why </a:t>
            </a:r>
            <a:r>
              <a:rPr sz="2450" spc="-135" dirty="0">
                <a:solidFill>
                  <a:srgbClr val="2F2F2F"/>
                </a:solidFill>
                <a:latin typeface="Arial"/>
                <a:cs typeface="Arial"/>
              </a:rPr>
              <a:t>can't </a:t>
            </a:r>
            <a:r>
              <a:rPr sz="2450" spc="-305" dirty="0">
                <a:solidFill>
                  <a:srgbClr val="2F2F2F"/>
                </a:solidFill>
                <a:latin typeface="Arial"/>
                <a:cs typeface="Arial"/>
              </a:rPr>
              <a:t>he </a:t>
            </a:r>
            <a:r>
              <a:rPr sz="2450" spc="-220" dirty="0">
                <a:solidFill>
                  <a:srgbClr val="2F2F2F"/>
                </a:solidFill>
                <a:latin typeface="Arial"/>
                <a:cs typeface="Arial"/>
              </a:rPr>
              <a:t>eat </a:t>
            </a:r>
            <a:r>
              <a:rPr sz="2450" spc="-254" dirty="0">
                <a:solidFill>
                  <a:srgbClr val="2F2F2F"/>
                </a:solidFill>
                <a:latin typeface="Arial"/>
                <a:cs typeface="Arial"/>
              </a:rPr>
              <a:t>the</a:t>
            </a:r>
            <a:r>
              <a:rPr sz="2450" spc="-355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450" spc="-235" dirty="0">
                <a:solidFill>
                  <a:srgbClr val="2F2F2F"/>
                </a:solidFill>
                <a:latin typeface="Arial"/>
                <a:cs typeface="Arial"/>
              </a:rPr>
              <a:t>clothes</a:t>
            </a:r>
            <a:endParaRPr sz="2450">
              <a:latin typeface="Arial"/>
              <a:cs typeface="Arial"/>
            </a:endParaRPr>
          </a:p>
          <a:p>
            <a:pPr marL="17780">
              <a:lnSpc>
                <a:spcPts val="2965"/>
              </a:lnSpc>
              <a:spcBef>
                <a:spcPts val="620"/>
              </a:spcBef>
            </a:pPr>
            <a:r>
              <a:rPr sz="2450" spc="-190" dirty="0">
                <a:solidFill>
                  <a:srgbClr val="2F2F2F"/>
                </a:solidFill>
                <a:latin typeface="Arial"/>
                <a:cs typeface="Arial"/>
              </a:rPr>
              <a:t>that </a:t>
            </a:r>
            <a:r>
              <a:rPr sz="2500" spc="-210" dirty="0">
                <a:solidFill>
                  <a:srgbClr val="2F2F2F"/>
                </a:solidFill>
                <a:latin typeface="Arial"/>
                <a:cs typeface="Arial"/>
              </a:rPr>
              <a:t>ore </a:t>
            </a:r>
            <a:r>
              <a:rPr sz="2500" spc="-160" dirty="0">
                <a:solidFill>
                  <a:srgbClr val="2F2F2F"/>
                </a:solidFill>
                <a:latin typeface="Arial"/>
                <a:cs typeface="Arial"/>
              </a:rPr>
              <a:t>boring, </a:t>
            </a:r>
            <a:r>
              <a:rPr sz="2500" spc="-235" dirty="0">
                <a:solidFill>
                  <a:srgbClr val="3F3F3F"/>
                </a:solidFill>
                <a:latin typeface="Arial"/>
                <a:cs typeface="Arial"/>
              </a:rPr>
              <a:t>instead </a:t>
            </a:r>
            <a:r>
              <a:rPr sz="2500" spc="-235" dirty="0">
                <a:solidFill>
                  <a:srgbClr val="2F2F2F"/>
                </a:solidFill>
                <a:latin typeface="Arial"/>
                <a:cs typeface="Arial"/>
              </a:rPr>
              <a:t>of</a:t>
            </a:r>
            <a:r>
              <a:rPr sz="2500" spc="-25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450" spc="-235" dirty="0">
                <a:solidFill>
                  <a:srgbClr val="2F2F2F"/>
                </a:solidFill>
                <a:latin typeface="Arial"/>
                <a:cs typeface="Arial"/>
              </a:rPr>
              <a:t>takrng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ts val="3685"/>
              </a:lnSpc>
            </a:pPr>
            <a:r>
              <a:rPr sz="2700" spc="-509" dirty="0">
                <a:solidFill>
                  <a:srgbClr val="2F2F2F"/>
                </a:solidFill>
                <a:latin typeface="Arial"/>
                <a:cs typeface="Arial"/>
              </a:rPr>
              <a:t>my </a:t>
            </a:r>
            <a:r>
              <a:rPr sz="2450" spc="-300" dirty="0">
                <a:solidFill>
                  <a:srgbClr val="2F2F2F"/>
                </a:solidFill>
                <a:latin typeface="Arial"/>
                <a:cs typeface="Arial"/>
              </a:rPr>
              <a:t>socks </a:t>
            </a:r>
            <a:r>
              <a:rPr sz="2550" spc="-225" dirty="0">
                <a:solidFill>
                  <a:srgbClr val="2F2F2F"/>
                </a:solidFill>
                <a:latin typeface="Arial"/>
                <a:cs typeface="Arial"/>
              </a:rPr>
              <a:t>while </a:t>
            </a:r>
            <a:r>
              <a:rPr sz="3100" spc="-500" dirty="0">
                <a:solidFill>
                  <a:srgbClr val="2F2F2F"/>
                </a:solidFill>
                <a:latin typeface="Times New Roman"/>
                <a:cs typeface="Times New Roman"/>
              </a:rPr>
              <a:t>I'm</a:t>
            </a:r>
            <a:r>
              <a:rPr sz="3100" spc="-305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550" spc="-270" dirty="0">
                <a:solidFill>
                  <a:srgbClr val="2F2F2F"/>
                </a:solidFill>
                <a:latin typeface="Arial"/>
                <a:cs typeface="Arial"/>
              </a:rPr>
              <a:t>snoring?</a:t>
            </a:r>
            <a:endParaRPr sz="2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91660" y="4558931"/>
            <a:ext cx="3542029" cy="13944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marR="5080" indent="-6350">
              <a:lnSpc>
                <a:spcPct val="121100"/>
              </a:lnSpc>
              <a:spcBef>
                <a:spcPts val="110"/>
              </a:spcBef>
            </a:pPr>
            <a:r>
              <a:rPr sz="2500" spc="-340" dirty="0">
                <a:solidFill>
                  <a:srgbClr val="2F2F2F"/>
                </a:solidFill>
                <a:latin typeface="Arial"/>
                <a:cs typeface="Arial"/>
              </a:rPr>
              <a:t>Boots </a:t>
            </a:r>
            <a:r>
              <a:rPr sz="2500" spc="-225" dirty="0">
                <a:solidFill>
                  <a:srgbClr val="2F2F2F"/>
                </a:solidFill>
                <a:latin typeface="Arial"/>
                <a:cs typeface="Arial"/>
              </a:rPr>
              <a:t>and </a:t>
            </a:r>
            <a:r>
              <a:rPr sz="2500" spc="-360" dirty="0">
                <a:solidFill>
                  <a:srgbClr val="2F2F2F"/>
                </a:solidFill>
                <a:latin typeface="Arial"/>
                <a:cs typeface="Arial"/>
              </a:rPr>
              <a:t>shoes </a:t>
            </a:r>
            <a:r>
              <a:rPr sz="2500" spc="-200" dirty="0">
                <a:solidFill>
                  <a:srgbClr val="2F2F2F"/>
                </a:solidFill>
                <a:latin typeface="Arial"/>
                <a:cs typeface="Arial"/>
              </a:rPr>
              <a:t>are </a:t>
            </a:r>
            <a:r>
              <a:rPr sz="2500" spc="-225" dirty="0">
                <a:solidFill>
                  <a:srgbClr val="2F2F2F"/>
                </a:solidFill>
                <a:latin typeface="Arial"/>
                <a:cs typeface="Arial"/>
              </a:rPr>
              <a:t>too </a:t>
            </a:r>
            <a:r>
              <a:rPr sz="2500" spc="-270" dirty="0">
                <a:solidFill>
                  <a:srgbClr val="2F2F2F"/>
                </a:solidFill>
                <a:latin typeface="Arial"/>
                <a:cs typeface="Arial"/>
              </a:rPr>
              <a:t>tough  </a:t>
            </a:r>
            <a:r>
              <a:rPr sz="2450" spc="-210" dirty="0">
                <a:solidFill>
                  <a:srgbClr val="2F2F2F"/>
                </a:solidFill>
                <a:latin typeface="Arial"/>
                <a:cs typeface="Arial"/>
              </a:rPr>
              <a:t>to </a:t>
            </a:r>
            <a:r>
              <a:rPr sz="2450" spc="-204" dirty="0">
                <a:solidFill>
                  <a:srgbClr val="2F2F2F"/>
                </a:solidFill>
                <a:latin typeface="Arial"/>
                <a:cs typeface="Arial"/>
              </a:rPr>
              <a:t>chew. </a:t>
            </a:r>
            <a:r>
              <a:rPr sz="2450" spc="-310" dirty="0">
                <a:solidFill>
                  <a:srgbClr val="2F2F2F"/>
                </a:solidFill>
                <a:latin typeface="Arial"/>
                <a:cs typeface="Arial"/>
              </a:rPr>
              <a:t>Socks </a:t>
            </a:r>
            <a:r>
              <a:rPr sz="2450" spc="-180" dirty="0">
                <a:solidFill>
                  <a:srgbClr val="2F2F2F"/>
                </a:solidFill>
                <a:latin typeface="Arial"/>
                <a:cs typeface="Arial"/>
              </a:rPr>
              <a:t>are </a:t>
            </a:r>
            <a:r>
              <a:rPr sz="2450" spc="-254" dirty="0">
                <a:solidFill>
                  <a:srgbClr val="2F2F2F"/>
                </a:solidFill>
                <a:latin typeface="Arial"/>
                <a:cs typeface="Arial"/>
              </a:rPr>
              <a:t>the </a:t>
            </a:r>
            <a:r>
              <a:rPr sz="2450" spc="-260" dirty="0">
                <a:solidFill>
                  <a:srgbClr val="2F2F2F"/>
                </a:solidFill>
                <a:latin typeface="Arial"/>
                <a:cs typeface="Arial"/>
              </a:rPr>
              <a:t>best </a:t>
            </a:r>
            <a:r>
              <a:rPr sz="2450" spc="-305" dirty="0">
                <a:solidFill>
                  <a:srgbClr val="2F2F2F"/>
                </a:solidFill>
                <a:latin typeface="Arial"/>
                <a:cs typeface="Arial"/>
              </a:rPr>
              <a:t>-  </a:t>
            </a:r>
            <a:r>
              <a:rPr sz="2450" spc="-185" dirty="0">
                <a:solidFill>
                  <a:srgbClr val="2F2F2F"/>
                </a:solidFill>
                <a:latin typeface="Arial"/>
                <a:cs typeface="Arial"/>
              </a:rPr>
              <a:t>they're great </a:t>
            </a:r>
            <a:r>
              <a:rPr sz="2450" spc="-140" dirty="0">
                <a:solidFill>
                  <a:srgbClr val="2F2F2F"/>
                </a:solidFill>
                <a:latin typeface="Arial"/>
                <a:cs typeface="Arial"/>
              </a:rPr>
              <a:t>in a</a:t>
            </a:r>
            <a:r>
              <a:rPr sz="2450" spc="-434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450" spc="-229" dirty="0">
                <a:solidFill>
                  <a:srgbClr val="2F2F2F"/>
                </a:solidFill>
                <a:latin typeface="Arial"/>
                <a:cs typeface="Arial"/>
              </a:rPr>
              <a:t>stew.</a:t>
            </a:r>
            <a:endParaRPr sz="2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80558" y="5869202"/>
            <a:ext cx="1244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5B5B5B"/>
                </a:solidFill>
                <a:latin typeface="Times New Roman"/>
                <a:cs typeface="Times New Roman"/>
              </a:rPr>
              <a:t>3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675" y="232060"/>
            <a:ext cx="11813658" cy="6448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3747" y="378624"/>
            <a:ext cx="0" cy="5887085"/>
          </a:xfrm>
          <a:custGeom>
            <a:avLst/>
            <a:gdLst/>
            <a:ahLst/>
            <a:cxnLst/>
            <a:rect l="l" t="t" r="r" b="b"/>
            <a:pathLst>
              <a:path h="5887085">
                <a:moveTo>
                  <a:pt x="0" y="5886992"/>
                </a:moveTo>
                <a:lnTo>
                  <a:pt x="0" y="0"/>
                </a:lnTo>
              </a:path>
            </a:pathLst>
          </a:custGeom>
          <a:ln w="1098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1879" y="242746"/>
            <a:ext cx="549275" cy="131445"/>
          </a:xfrm>
          <a:custGeom>
            <a:avLst/>
            <a:gdLst/>
            <a:ahLst/>
            <a:cxnLst/>
            <a:rect l="l" t="t" r="r" b="b"/>
            <a:pathLst>
              <a:path w="549275" h="131445">
                <a:moveTo>
                  <a:pt x="0" y="0"/>
                </a:moveTo>
                <a:lnTo>
                  <a:pt x="549188" y="0"/>
                </a:lnTo>
                <a:lnTo>
                  <a:pt x="549188" y="131297"/>
                </a:lnTo>
                <a:lnTo>
                  <a:pt x="0" y="1312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8932" y="4527987"/>
            <a:ext cx="4201795" cy="1398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marR="5080" indent="-21590" algn="just">
              <a:lnSpc>
                <a:spcPct val="100099"/>
              </a:lnSpc>
              <a:spcBef>
                <a:spcPts val="100"/>
              </a:spcBef>
            </a:pPr>
            <a:r>
              <a:rPr sz="2950" spc="-60" dirty="0">
                <a:solidFill>
                  <a:srgbClr val="313131"/>
                </a:solidFill>
                <a:latin typeface="Arial"/>
                <a:cs typeface="Arial"/>
              </a:rPr>
              <a:t>I'll </a:t>
            </a:r>
            <a:r>
              <a:rPr sz="2450" spc="-229" dirty="0">
                <a:solidFill>
                  <a:srgbClr val="313131"/>
                </a:solidFill>
                <a:latin typeface="Arial"/>
                <a:cs typeface="Arial"/>
              </a:rPr>
              <a:t>set </a:t>
            </a:r>
            <a:r>
              <a:rPr sz="2450" spc="-165" dirty="0">
                <a:solidFill>
                  <a:srgbClr val="313131"/>
                </a:solidFill>
                <a:latin typeface="Arial"/>
                <a:cs typeface="Arial"/>
              </a:rPr>
              <a:t>a </a:t>
            </a:r>
            <a:r>
              <a:rPr sz="2450" spc="-110" dirty="0">
                <a:solidFill>
                  <a:srgbClr val="313131"/>
                </a:solidFill>
                <a:latin typeface="Arial"/>
                <a:cs typeface="Arial"/>
              </a:rPr>
              <a:t>trap </a:t>
            </a:r>
            <a:r>
              <a:rPr sz="2450" spc="-190" dirty="0">
                <a:solidFill>
                  <a:srgbClr val="313131"/>
                </a:solidFill>
                <a:latin typeface="Arial"/>
                <a:cs typeface="Arial"/>
              </a:rPr>
              <a:t>to </a:t>
            </a:r>
            <a:r>
              <a:rPr sz="2450" spc="-165" dirty="0">
                <a:solidFill>
                  <a:srgbClr val="313131"/>
                </a:solidFill>
                <a:latin typeface="Arial"/>
                <a:cs typeface="Arial"/>
              </a:rPr>
              <a:t>catch </a:t>
            </a:r>
            <a:r>
              <a:rPr sz="2450" spc="-160" dirty="0">
                <a:solidFill>
                  <a:srgbClr val="313131"/>
                </a:solidFill>
                <a:latin typeface="Arial"/>
                <a:cs typeface="Arial"/>
              </a:rPr>
              <a:t>that </a:t>
            </a:r>
            <a:r>
              <a:rPr sz="2600" spc="-155" dirty="0">
                <a:solidFill>
                  <a:srgbClr val="313131"/>
                </a:solidFill>
                <a:latin typeface="Arial"/>
                <a:cs typeface="Arial"/>
              </a:rPr>
              <a:t>old </a:t>
            </a:r>
            <a:r>
              <a:rPr sz="2450" spc="-114" dirty="0">
                <a:solidFill>
                  <a:srgbClr val="313131"/>
                </a:solidFill>
                <a:latin typeface="Arial"/>
                <a:cs typeface="Arial"/>
              </a:rPr>
              <a:t>fox,  </a:t>
            </a:r>
            <a:r>
              <a:rPr sz="2600" spc="-330" dirty="0">
                <a:solidFill>
                  <a:srgbClr val="313131"/>
                </a:solidFill>
                <a:latin typeface="Arial"/>
                <a:cs typeface="Arial"/>
              </a:rPr>
              <a:t>so </a:t>
            </a:r>
            <a:r>
              <a:rPr sz="2950" spc="-200" dirty="0">
                <a:solidFill>
                  <a:srgbClr val="313131"/>
                </a:solidFill>
                <a:latin typeface="Arial"/>
                <a:cs typeface="Arial"/>
              </a:rPr>
              <a:t>I </a:t>
            </a:r>
            <a:r>
              <a:rPr sz="2600" spc="-150" dirty="0">
                <a:solidFill>
                  <a:srgbClr val="313131"/>
                </a:solidFill>
                <a:latin typeface="Arial"/>
                <a:cs typeface="Arial"/>
              </a:rPr>
              <a:t>don't </a:t>
            </a:r>
            <a:r>
              <a:rPr sz="2600" spc="-275" dirty="0">
                <a:solidFill>
                  <a:srgbClr val="313131"/>
                </a:solidFill>
                <a:latin typeface="Arial"/>
                <a:cs typeface="Arial"/>
              </a:rPr>
              <a:t>have </a:t>
            </a:r>
            <a:r>
              <a:rPr sz="2600" spc="-210" dirty="0">
                <a:solidFill>
                  <a:srgbClr val="313131"/>
                </a:solidFill>
                <a:latin typeface="Arial"/>
                <a:cs typeface="Arial"/>
              </a:rPr>
              <a:t>to </a:t>
            </a:r>
            <a:r>
              <a:rPr sz="2600" spc="-225" dirty="0">
                <a:solidFill>
                  <a:srgbClr val="313131"/>
                </a:solidFill>
                <a:latin typeface="Arial"/>
                <a:cs typeface="Arial"/>
              </a:rPr>
              <a:t>walk </a:t>
            </a:r>
            <a:r>
              <a:rPr sz="2600" spc="-220" dirty="0">
                <a:solidFill>
                  <a:srgbClr val="313131"/>
                </a:solidFill>
                <a:latin typeface="Arial"/>
                <a:cs typeface="Arial"/>
              </a:rPr>
              <a:t>around </a:t>
            </a:r>
            <a:r>
              <a:rPr sz="2600" spc="-130" dirty="0">
                <a:solidFill>
                  <a:srgbClr val="313131"/>
                </a:solidFill>
                <a:latin typeface="Arial"/>
                <a:cs typeface="Arial"/>
              </a:rPr>
              <a:t>in  </a:t>
            </a:r>
            <a:r>
              <a:rPr sz="3100" spc="-360" dirty="0">
                <a:solidFill>
                  <a:srgbClr val="313131"/>
                </a:solidFill>
                <a:latin typeface="Times New Roman"/>
                <a:cs typeface="Times New Roman"/>
              </a:rPr>
              <a:t>odd</a:t>
            </a:r>
            <a:r>
              <a:rPr sz="3100" spc="-26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3100" spc="-350" dirty="0">
                <a:solidFill>
                  <a:srgbClr val="313131"/>
                </a:solidFill>
                <a:latin typeface="Times New Roman"/>
                <a:cs typeface="Times New Roman"/>
              </a:rPr>
              <a:t>socks.</a:t>
            </a:r>
            <a:endParaRPr sz="3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879" y="244273"/>
            <a:ext cx="11801453" cy="6436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35657" y="5276308"/>
            <a:ext cx="0" cy="879475"/>
          </a:xfrm>
          <a:custGeom>
            <a:avLst/>
            <a:gdLst/>
            <a:ahLst/>
            <a:cxnLst/>
            <a:rect l="l" t="t" r="r" b="b"/>
            <a:pathLst>
              <a:path h="879475">
                <a:moveTo>
                  <a:pt x="0" y="879384"/>
                </a:moveTo>
                <a:lnTo>
                  <a:pt x="0" y="0"/>
                </a:lnTo>
              </a:path>
            </a:pathLst>
          </a:custGeom>
          <a:ln w="122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847219" y="5276308"/>
            <a:ext cx="116205" cy="879475"/>
          </a:xfrm>
          <a:custGeom>
            <a:avLst/>
            <a:gdLst/>
            <a:ahLst/>
            <a:cxnLst/>
            <a:rect l="l" t="t" r="r" b="b"/>
            <a:pathLst>
              <a:path w="116204" h="879475">
                <a:moveTo>
                  <a:pt x="0" y="0"/>
                </a:moveTo>
                <a:lnTo>
                  <a:pt x="115940" y="0"/>
                </a:lnTo>
                <a:lnTo>
                  <a:pt x="115940" y="879384"/>
                </a:lnTo>
                <a:lnTo>
                  <a:pt x="0" y="8793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8267" y="2797971"/>
            <a:ext cx="4827270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" spc="-415" dirty="0">
                <a:solidFill>
                  <a:srgbClr val="313131"/>
                </a:solidFill>
                <a:latin typeface="Times New Roman"/>
                <a:cs typeface="Times New Roman"/>
              </a:rPr>
              <a:t>I </a:t>
            </a:r>
            <a:r>
              <a:rPr sz="2600" spc="-220" dirty="0">
                <a:solidFill>
                  <a:srgbClr val="313131"/>
                </a:solidFill>
                <a:latin typeface="Arial"/>
                <a:cs typeface="Arial"/>
              </a:rPr>
              <a:t>love </a:t>
            </a:r>
            <a:r>
              <a:rPr sz="2600" spc="-180" dirty="0">
                <a:solidFill>
                  <a:srgbClr val="313131"/>
                </a:solidFill>
                <a:latin typeface="Arial"/>
                <a:cs typeface="Arial"/>
              </a:rPr>
              <a:t>gobbling </a:t>
            </a:r>
            <a:r>
              <a:rPr sz="2600" spc="-235" dirty="0">
                <a:solidFill>
                  <a:srgbClr val="313131"/>
                </a:solidFill>
                <a:latin typeface="Arial"/>
                <a:cs typeface="Arial"/>
              </a:rPr>
              <a:t>up </a:t>
            </a:r>
            <a:r>
              <a:rPr sz="2600" spc="-240" dirty="0">
                <a:solidFill>
                  <a:srgbClr val="313131"/>
                </a:solidFill>
                <a:latin typeface="Arial"/>
                <a:cs typeface="Arial"/>
              </a:rPr>
              <a:t>his </a:t>
            </a:r>
            <a:r>
              <a:rPr sz="2600" spc="-270" dirty="0">
                <a:solidFill>
                  <a:srgbClr val="313131"/>
                </a:solidFill>
                <a:latin typeface="Arial"/>
                <a:cs typeface="Arial"/>
              </a:rPr>
              <a:t>smelly </a:t>
            </a:r>
            <a:r>
              <a:rPr sz="2600" spc="-155" dirty="0">
                <a:solidFill>
                  <a:srgbClr val="313131"/>
                </a:solidFill>
                <a:latin typeface="Arial"/>
                <a:cs typeface="Arial"/>
              </a:rPr>
              <a:t>old</a:t>
            </a:r>
            <a:r>
              <a:rPr sz="2600" spc="-9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2600" spc="-295" dirty="0">
                <a:solidFill>
                  <a:srgbClr val="313131"/>
                </a:solidFill>
                <a:latin typeface="Arial"/>
                <a:cs typeface="Arial"/>
              </a:rPr>
              <a:t>socks.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9065" y="3248721"/>
            <a:ext cx="2953385" cy="88328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310"/>
              </a:spcBef>
            </a:pPr>
            <a:r>
              <a:rPr sz="2500" spc="-225" dirty="0">
                <a:solidFill>
                  <a:srgbClr val="313131"/>
                </a:solidFill>
                <a:latin typeface="Arial"/>
                <a:cs typeface="Arial"/>
              </a:rPr>
              <a:t>He </a:t>
            </a:r>
            <a:r>
              <a:rPr sz="2500" spc="-110" dirty="0">
                <a:solidFill>
                  <a:srgbClr val="313131"/>
                </a:solidFill>
                <a:latin typeface="Arial"/>
                <a:cs typeface="Arial"/>
              </a:rPr>
              <a:t>won't </a:t>
            </a:r>
            <a:r>
              <a:rPr sz="2500" spc="-170" dirty="0">
                <a:solidFill>
                  <a:srgbClr val="313131"/>
                </a:solidFill>
                <a:latin typeface="Arial"/>
                <a:cs typeface="Arial"/>
              </a:rPr>
              <a:t>catch</a:t>
            </a:r>
            <a:r>
              <a:rPr sz="2500" spc="-8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2500" spc="-335" dirty="0">
                <a:solidFill>
                  <a:srgbClr val="313131"/>
                </a:solidFill>
                <a:latin typeface="Arial"/>
                <a:cs typeface="Arial"/>
              </a:rPr>
              <a:t>me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350" spc="0" dirty="0">
                <a:solidFill>
                  <a:srgbClr val="313131"/>
                </a:solidFill>
                <a:latin typeface="Arial"/>
                <a:cs typeface="Arial"/>
              </a:rPr>
              <a:t>I'm </a:t>
            </a:r>
            <a:r>
              <a:rPr sz="2400" spc="-185" dirty="0">
                <a:solidFill>
                  <a:srgbClr val="313131"/>
                </a:solidFill>
                <a:latin typeface="Arial"/>
                <a:cs typeface="Arial"/>
              </a:rPr>
              <a:t>the </a:t>
            </a:r>
            <a:r>
              <a:rPr sz="2350" spc="-105" dirty="0">
                <a:solidFill>
                  <a:srgbClr val="313131"/>
                </a:solidFill>
                <a:latin typeface="Arial"/>
                <a:cs typeface="Arial"/>
              </a:rPr>
              <a:t>cunning </a:t>
            </a:r>
            <a:r>
              <a:rPr sz="2750" spc="-220" dirty="0">
                <a:solidFill>
                  <a:srgbClr val="313131"/>
                </a:solidFill>
                <a:latin typeface="Times New Roman"/>
                <a:cs typeface="Times New Roman"/>
              </a:rPr>
              <a:t>sox</a:t>
            </a:r>
            <a:r>
              <a:rPr sz="2750" spc="-50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2750" spc="-240" dirty="0">
                <a:solidFill>
                  <a:srgbClr val="313131"/>
                </a:solidFill>
                <a:latin typeface="Times New Roman"/>
                <a:cs typeface="Times New Roman"/>
              </a:rPr>
              <a:t>foxl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8090" y="5924163"/>
            <a:ext cx="1225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40" dirty="0">
                <a:solidFill>
                  <a:srgbClr val="565656"/>
                </a:solidFill>
                <a:latin typeface="Times New Roman"/>
                <a:cs typeface="Times New Roman"/>
              </a:rPr>
              <a:t>6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647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0" y="6377939"/>
                </a:moveTo>
                <a:lnTo>
                  <a:pt x="11724132" y="6377939"/>
                </a:lnTo>
                <a:lnTo>
                  <a:pt x="11724132" y="0"/>
                </a:lnTo>
                <a:lnTo>
                  <a:pt x="0" y="0"/>
                </a:lnTo>
                <a:lnTo>
                  <a:pt x="0" y="6377939"/>
                </a:lnTo>
                <a:close/>
              </a:path>
            </a:pathLst>
          </a:custGeom>
          <a:solidFill>
            <a:srgbClr val="1F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14548" y="2710180"/>
            <a:ext cx="8415655" cy="3531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1500" spc="375" dirty="0">
                <a:solidFill>
                  <a:srgbClr val="CC0066"/>
                </a:solidFill>
                <a:latin typeface="Arial Narrow"/>
                <a:cs typeface="Arial Narrow"/>
              </a:rPr>
              <a:t>LEARNING</a:t>
            </a:r>
            <a:endParaRPr sz="115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500" spc="350" dirty="0">
                <a:solidFill>
                  <a:srgbClr val="CC0066"/>
                </a:solidFill>
                <a:latin typeface="Arial Narrow"/>
                <a:cs typeface="Arial Narrow"/>
              </a:rPr>
              <a:t>OUR</a:t>
            </a:r>
            <a:r>
              <a:rPr sz="11500" spc="455" dirty="0">
                <a:solidFill>
                  <a:srgbClr val="CC0066"/>
                </a:solidFill>
                <a:latin typeface="Arial Narrow"/>
                <a:cs typeface="Arial Narrow"/>
              </a:rPr>
              <a:t> </a:t>
            </a:r>
            <a:r>
              <a:rPr sz="11500" spc="350" dirty="0">
                <a:solidFill>
                  <a:srgbClr val="CC0066"/>
                </a:solidFill>
                <a:latin typeface="Arial Narrow"/>
                <a:cs typeface="Arial Narrow"/>
              </a:rPr>
              <a:t>WORDS!</a:t>
            </a:r>
            <a:endParaRPr sz="115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340" y="445065"/>
            <a:ext cx="3793183" cy="2276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647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0" y="6377939"/>
                </a:moveTo>
                <a:lnTo>
                  <a:pt x="11724132" y="6377939"/>
                </a:lnTo>
                <a:lnTo>
                  <a:pt x="11724132" y="0"/>
                </a:lnTo>
                <a:lnTo>
                  <a:pt x="0" y="0"/>
                </a:lnTo>
                <a:lnTo>
                  <a:pt x="0" y="6377939"/>
                </a:lnTo>
                <a:close/>
              </a:path>
            </a:pathLst>
          </a:custGeom>
          <a:solidFill>
            <a:srgbClr val="1F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60092" y="1293875"/>
            <a:ext cx="7470648" cy="3785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34208" y="1278763"/>
            <a:ext cx="7124700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3215640" algn="l"/>
              </a:tabLst>
            </a:pPr>
            <a:r>
              <a:rPr sz="4800" b="1" spc="10" dirty="0">
                <a:solidFill>
                  <a:srgbClr val="001F5F"/>
                </a:solidFill>
                <a:latin typeface="Garamond"/>
                <a:cs typeface="Garamond"/>
              </a:rPr>
              <a:t>What</a:t>
            </a:r>
            <a:r>
              <a:rPr sz="4800" b="1" spc="-5" dirty="0">
                <a:solidFill>
                  <a:srgbClr val="001F5F"/>
                </a:solidFill>
                <a:latin typeface="Garamond"/>
                <a:cs typeface="Garamond"/>
              </a:rPr>
              <a:t> </a:t>
            </a:r>
            <a:r>
              <a:rPr sz="4800" b="1" spc="-20" dirty="0">
                <a:solidFill>
                  <a:srgbClr val="001F5F"/>
                </a:solidFill>
                <a:latin typeface="Garamond"/>
                <a:cs typeface="Garamond"/>
              </a:rPr>
              <a:t>words	</a:t>
            </a:r>
            <a:r>
              <a:rPr sz="4800" b="1" dirty="0">
                <a:solidFill>
                  <a:srgbClr val="001F5F"/>
                </a:solidFill>
                <a:latin typeface="Garamond"/>
                <a:cs typeface="Garamond"/>
              </a:rPr>
              <a:t>can </a:t>
            </a:r>
            <a:r>
              <a:rPr sz="4800" b="1" spc="-45" dirty="0">
                <a:solidFill>
                  <a:srgbClr val="001F5F"/>
                </a:solidFill>
                <a:latin typeface="Garamond"/>
                <a:cs typeface="Garamond"/>
              </a:rPr>
              <a:t>you</a:t>
            </a:r>
            <a:r>
              <a:rPr sz="4800" b="1" spc="-60" dirty="0">
                <a:solidFill>
                  <a:srgbClr val="001F5F"/>
                </a:solidFill>
                <a:latin typeface="Garamond"/>
                <a:cs typeface="Garamond"/>
              </a:rPr>
              <a:t> </a:t>
            </a:r>
            <a:r>
              <a:rPr sz="4800" b="1" dirty="0">
                <a:solidFill>
                  <a:srgbClr val="001F5F"/>
                </a:solidFill>
                <a:latin typeface="Garamond"/>
                <a:cs typeface="Garamond"/>
              </a:rPr>
              <a:t>think</a:t>
            </a:r>
            <a:endParaRPr sz="4800"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  <a:tabLst>
                <a:tab pos="747395" algn="l"/>
              </a:tabLst>
            </a:pPr>
            <a:r>
              <a:rPr sz="4800" b="1" dirty="0">
                <a:solidFill>
                  <a:srgbClr val="001F5F"/>
                </a:solidFill>
                <a:latin typeface="Garamond"/>
                <a:cs typeface="Garamond"/>
              </a:rPr>
              <a:t>of	that </a:t>
            </a:r>
            <a:r>
              <a:rPr sz="4800" b="1" spc="-40" dirty="0">
                <a:solidFill>
                  <a:srgbClr val="001F5F"/>
                </a:solidFill>
                <a:latin typeface="Garamond"/>
                <a:cs typeface="Garamond"/>
              </a:rPr>
              <a:t>have </a:t>
            </a:r>
            <a:r>
              <a:rPr sz="4800" b="1" dirty="0">
                <a:solidFill>
                  <a:srgbClr val="001F5F"/>
                </a:solidFill>
                <a:latin typeface="Garamond"/>
                <a:cs typeface="Garamond"/>
              </a:rPr>
              <a:t>the</a:t>
            </a:r>
            <a:r>
              <a:rPr sz="4800" b="1" spc="-5" dirty="0">
                <a:solidFill>
                  <a:srgbClr val="001F5F"/>
                </a:solidFill>
                <a:latin typeface="Garamond"/>
                <a:cs typeface="Garamond"/>
              </a:rPr>
              <a:t> </a:t>
            </a:r>
            <a:r>
              <a:rPr sz="4800" b="1" spc="-15" dirty="0">
                <a:solidFill>
                  <a:srgbClr val="001F5F"/>
                </a:solidFill>
                <a:latin typeface="Garamond"/>
                <a:cs typeface="Garamond"/>
              </a:rPr>
              <a:t>‘ks’sound?</a:t>
            </a:r>
            <a:endParaRPr sz="4800"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</a:pPr>
            <a:r>
              <a:rPr sz="4800" b="1" spc="-5" dirty="0">
                <a:solidFill>
                  <a:srgbClr val="001F5F"/>
                </a:solidFill>
                <a:latin typeface="Garamond"/>
                <a:cs typeface="Garamond"/>
              </a:rPr>
              <a:t>Lets </a:t>
            </a:r>
            <a:r>
              <a:rPr sz="4800" b="1" spc="-20" dirty="0">
                <a:solidFill>
                  <a:srgbClr val="001F5F"/>
                </a:solidFill>
                <a:latin typeface="Garamond"/>
                <a:cs typeface="Garamond"/>
              </a:rPr>
              <a:t>make </a:t>
            </a:r>
            <a:r>
              <a:rPr sz="4800" b="1" dirty="0">
                <a:solidFill>
                  <a:srgbClr val="001F5F"/>
                </a:solidFill>
                <a:latin typeface="Garamond"/>
                <a:cs typeface="Garamond"/>
              </a:rPr>
              <a:t>a</a:t>
            </a:r>
            <a:r>
              <a:rPr sz="4800" b="1" spc="-20" dirty="0">
                <a:solidFill>
                  <a:srgbClr val="001F5F"/>
                </a:solidFill>
                <a:latin typeface="Garamond"/>
                <a:cs typeface="Garamond"/>
              </a:rPr>
              <a:t> </a:t>
            </a:r>
            <a:r>
              <a:rPr sz="4800" b="1" spc="-5" dirty="0">
                <a:solidFill>
                  <a:srgbClr val="001F5F"/>
                </a:solidFill>
                <a:latin typeface="Garamond"/>
                <a:cs typeface="Garamond"/>
              </a:rPr>
              <a:t>list!</a:t>
            </a:r>
            <a:endParaRPr sz="4800"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  <a:tabLst>
                <a:tab pos="5340350" algn="l"/>
                <a:tab pos="6457950" algn="l"/>
              </a:tabLst>
            </a:pPr>
            <a:r>
              <a:rPr sz="4800" b="1" spc="-25" dirty="0">
                <a:solidFill>
                  <a:srgbClr val="001F5F"/>
                </a:solidFill>
                <a:latin typeface="Garamond"/>
                <a:cs typeface="Garamond"/>
              </a:rPr>
              <a:t>Remember,</a:t>
            </a:r>
            <a:r>
              <a:rPr sz="4800" b="1" spc="-20" dirty="0">
                <a:solidFill>
                  <a:srgbClr val="001F5F"/>
                </a:solidFill>
                <a:latin typeface="Garamond"/>
                <a:cs typeface="Garamond"/>
              </a:rPr>
              <a:t> </a:t>
            </a:r>
            <a:r>
              <a:rPr sz="4800" b="1" dirty="0">
                <a:solidFill>
                  <a:srgbClr val="001F5F"/>
                </a:solidFill>
                <a:latin typeface="Garamond"/>
                <a:cs typeface="Garamond"/>
              </a:rPr>
              <a:t>that</a:t>
            </a:r>
            <a:r>
              <a:rPr sz="4800" b="1" spc="5" dirty="0">
                <a:solidFill>
                  <a:srgbClr val="001F5F"/>
                </a:solidFill>
                <a:latin typeface="Garamond"/>
                <a:cs typeface="Garamond"/>
              </a:rPr>
              <a:t> </a:t>
            </a:r>
            <a:r>
              <a:rPr sz="4800" b="1" spc="-5" dirty="0">
                <a:solidFill>
                  <a:srgbClr val="001F5F"/>
                </a:solidFill>
                <a:latin typeface="Garamond"/>
                <a:cs typeface="Garamond"/>
              </a:rPr>
              <a:t>‘ks’	and	</a:t>
            </a:r>
            <a:r>
              <a:rPr sz="4800" b="1" dirty="0">
                <a:solidFill>
                  <a:srgbClr val="001F5F"/>
                </a:solidFill>
                <a:latin typeface="Garamond"/>
                <a:cs typeface="Garamond"/>
              </a:rPr>
              <a:t>‘x’</a:t>
            </a:r>
            <a:endParaRPr sz="4800"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</a:pPr>
            <a:r>
              <a:rPr sz="4800" b="1" spc="-5" dirty="0">
                <a:solidFill>
                  <a:srgbClr val="001F5F"/>
                </a:solidFill>
                <a:latin typeface="Garamond"/>
                <a:cs typeface="Garamond"/>
              </a:rPr>
              <a:t>both </a:t>
            </a:r>
            <a:r>
              <a:rPr sz="4800" b="1" spc="-20" dirty="0">
                <a:solidFill>
                  <a:srgbClr val="001F5F"/>
                </a:solidFill>
                <a:latin typeface="Garamond"/>
                <a:cs typeface="Garamond"/>
              </a:rPr>
              <a:t>make </a:t>
            </a:r>
            <a:r>
              <a:rPr sz="4800" b="1" dirty="0">
                <a:solidFill>
                  <a:srgbClr val="001F5F"/>
                </a:solidFill>
                <a:latin typeface="Garamond"/>
                <a:cs typeface="Garamond"/>
              </a:rPr>
              <a:t>the same</a:t>
            </a:r>
            <a:r>
              <a:rPr sz="4800" b="1" spc="-70" dirty="0">
                <a:solidFill>
                  <a:srgbClr val="001F5F"/>
                </a:solidFill>
                <a:latin typeface="Garamond"/>
                <a:cs typeface="Garamond"/>
              </a:rPr>
              <a:t> </a:t>
            </a:r>
            <a:r>
              <a:rPr sz="4800" b="1" spc="-5" dirty="0">
                <a:solidFill>
                  <a:srgbClr val="001F5F"/>
                </a:solidFill>
                <a:latin typeface="Garamond"/>
                <a:cs typeface="Garamond"/>
              </a:rPr>
              <a:t>sound.</a:t>
            </a:r>
            <a:endParaRPr sz="4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647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0" y="6377939"/>
                </a:moveTo>
                <a:lnTo>
                  <a:pt x="11724132" y="6377939"/>
                </a:lnTo>
                <a:lnTo>
                  <a:pt x="11724132" y="0"/>
                </a:lnTo>
                <a:lnTo>
                  <a:pt x="0" y="0"/>
                </a:lnTo>
                <a:lnTo>
                  <a:pt x="0" y="6377939"/>
                </a:lnTo>
                <a:close/>
              </a:path>
            </a:pathLst>
          </a:custGeom>
          <a:solidFill>
            <a:srgbClr val="1F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6290" y="552958"/>
            <a:ext cx="1337310" cy="551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171717"/>
                </a:solidFill>
                <a:latin typeface="Franklin Gothic Medium"/>
                <a:cs typeface="Franklin Gothic Medium"/>
              </a:rPr>
              <a:t>looks</a:t>
            </a:r>
            <a:endParaRPr sz="40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200000"/>
              </a:lnSpc>
            </a:pPr>
            <a:r>
              <a:rPr sz="4000" spc="-2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forks  </a:t>
            </a:r>
            <a:r>
              <a:rPr sz="4000" spc="-1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walks  cooks  </a:t>
            </a:r>
            <a:r>
              <a:rPr sz="4000" spc="-5" dirty="0">
                <a:solidFill>
                  <a:srgbClr val="171717"/>
                </a:solidFill>
                <a:latin typeface="Franklin Gothic Medium"/>
                <a:cs typeface="Franklin Gothic Medium"/>
              </a:rPr>
              <a:t>books</a:t>
            </a:r>
            <a:endParaRPr sz="40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46703" y="3608871"/>
            <a:ext cx="2369804" cy="1790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00115" y="534822"/>
            <a:ext cx="2557227" cy="20361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40011" y="1092749"/>
            <a:ext cx="1940099" cy="34121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82595" y="789352"/>
            <a:ext cx="2433818" cy="22967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36564" y="4375403"/>
            <a:ext cx="2810187" cy="17922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4388" y="500761"/>
            <a:ext cx="3063252" cy="208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7612" y="3138914"/>
            <a:ext cx="2684922" cy="2784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87154" y="2528230"/>
            <a:ext cx="2294388" cy="25770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74813" y="671752"/>
            <a:ext cx="2355409" cy="24305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06693" y="4054939"/>
            <a:ext cx="2440838" cy="21618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4930" y="238166"/>
            <a:ext cx="0" cy="6388100"/>
          </a:xfrm>
          <a:custGeom>
            <a:avLst/>
            <a:gdLst/>
            <a:ahLst/>
            <a:cxnLst/>
            <a:rect l="l" t="t" r="r" b="b"/>
            <a:pathLst>
              <a:path h="6388100">
                <a:moveTo>
                  <a:pt x="0" y="6387753"/>
                </a:moveTo>
                <a:lnTo>
                  <a:pt x="0" y="0"/>
                </a:lnTo>
              </a:path>
            </a:pathLst>
          </a:custGeom>
          <a:ln w="122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960108" y="244273"/>
            <a:ext cx="0" cy="6376035"/>
          </a:xfrm>
          <a:custGeom>
            <a:avLst/>
            <a:gdLst/>
            <a:ahLst/>
            <a:cxnLst/>
            <a:rect l="l" t="t" r="r" b="b"/>
            <a:pathLst>
              <a:path h="6376034">
                <a:moveTo>
                  <a:pt x="0" y="6375539"/>
                </a:moveTo>
                <a:lnTo>
                  <a:pt x="0" y="0"/>
                </a:lnTo>
              </a:path>
            </a:pathLst>
          </a:custGeom>
          <a:ln w="61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4930" y="244273"/>
            <a:ext cx="11734800" cy="0"/>
          </a:xfrm>
          <a:custGeom>
            <a:avLst/>
            <a:gdLst/>
            <a:ahLst/>
            <a:cxnLst/>
            <a:rect l="l" t="t" r="r" b="b"/>
            <a:pathLst>
              <a:path w="11734800">
                <a:moveTo>
                  <a:pt x="0" y="0"/>
                </a:moveTo>
                <a:lnTo>
                  <a:pt x="11734331" y="0"/>
                </a:lnTo>
              </a:path>
            </a:pathLst>
          </a:custGeom>
          <a:ln w="122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1032" y="6619812"/>
            <a:ext cx="11731625" cy="0"/>
          </a:xfrm>
          <a:custGeom>
            <a:avLst/>
            <a:gdLst/>
            <a:ahLst/>
            <a:cxnLst/>
            <a:rect l="l" t="t" r="r" b="b"/>
            <a:pathLst>
              <a:path w="11731625">
                <a:moveTo>
                  <a:pt x="0" y="0"/>
                </a:moveTo>
                <a:lnTo>
                  <a:pt x="11731280" y="0"/>
                </a:lnTo>
              </a:path>
            </a:pathLst>
          </a:custGeom>
          <a:ln w="122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3322" y="607143"/>
            <a:ext cx="794385" cy="5463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5"/>
              </a:spcBef>
            </a:pPr>
            <a:r>
              <a:rPr sz="3600" spc="75" dirty="0">
                <a:solidFill>
                  <a:srgbClr val="161C21"/>
                </a:solidFill>
                <a:latin typeface="Arial"/>
                <a:cs typeface="Arial"/>
              </a:rPr>
              <a:t>fox</a:t>
            </a:r>
            <a:endParaRPr sz="3600">
              <a:latin typeface="Arial"/>
              <a:cs typeface="Arial"/>
            </a:endParaRPr>
          </a:p>
          <a:p>
            <a:pPr marL="12700" marR="5080" indent="14604">
              <a:lnSpc>
                <a:spcPct val="222600"/>
              </a:lnSpc>
              <a:spcBef>
                <a:spcPts val="25"/>
              </a:spcBef>
            </a:pPr>
            <a:r>
              <a:rPr sz="3600" spc="25" dirty="0">
                <a:solidFill>
                  <a:srgbClr val="161C21"/>
                </a:solidFill>
                <a:latin typeface="Arial"/>
                <a:cs typeface="Arial"/>
              </a:rPr>
              <a:t>box  </a:t>
            </a:r>
            <a:r>
              <a:rPr sz="3600" spc="80" dirty="0">
                <a:solidFill>
                  <a:srgbClr val="161C21"/>
                </a:solidFill>
                <a:latin typeface="Arial"/>
                <a:cs typeface="Arial"/>
              </a:rPr>
              <a:t>six  </a:t>
            </a:r>
            <a:r>
              <a:rPr sz="3600" spc="100" dirty="0">
                <a:solidFill>
                  <a:srgbClr val="161C21"/>
                </a:solidFill>
                <a:latin typeface="Arial"/>
                <a:cs typeface="Arial"/>
              </a:rPr>
              <a:t>mix  </a:t>
            </a:r>
            <a:r>
              <a:rPr sz="3600" spc="65" dirty="0">
                <a:solidFill>
                  <a:srgbClr val="161C21"/>
                </a:solidFill>
                <a:latin typeface="Arial"/>
                <a:cs typeface="Arial"/>
              </a:rPr>
              <a:t>ax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100"/>
              </a:spcBef>
            </a:pPr>
            <a:r>
              <a:rPr spc="-655" dirty="0"/>
              <a:t>Home</a:t>
            </a:r>
            <a:r>
              <a:rPr spc="-815" dirty="0"/>
              <a:t>w</a:t>
            </a:r>
            <a:r>
              <a:rPr spc="10" dirty="0"/>
              <a:t>ork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21053" y="2063572"/>
            <a:ext cx="9162415" cy="2709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4400" spc="-5" dirty="0">
                <a:solidFill>
                  <a:srgbClr val="FF0000"/>
                </a:solidFill>
                <a:latin typeface="Garamond"/>
                <a:cs typeface="Garamond"/>
              </a:rPr>
              <a:t>Using the reading about birds and</a:t>
            </a:r>
            <a:r>
              <a:rPr sz="4400" spc="0" dirty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sz="4400" spc="-5" dirty="0">
                <a:solidFill>
                  <a:srgbClr val="FF0000"/>
                </a:solidFill>
                <a:latin typeface="Garamond"/>
                <a:cs typeface="Garamond"/>
              </a:rPr>
              <a:t>nests</a:t>
            </a:r>
            <a:endParaRPr sz="4400">
              <a:latin typeface="Garamond"/>
              <a:cs typeface="Garamond"/>
            </a:endParaRPr>
          </a:p>
          <a:p>
            <a:pPr marL="584200">
              <a:lnSpc>
                <a:spcPct val="100000"/>
              </a:lnSpc>
              <a:spcBef>
                <a:spcPts val="5"/>
              </a:spcBef>
            </a:pPr>
            <a:r>
              <a:rPr sz="4400" dirty="0">
                <a:solidFill>
                  <a:srgbClr val="FF0000"/>
                </a:solidFill>
                <a:latin typeface="Garamond"/>
                <a:cs typeface="Garamond"/>
              </a:rPr>
              <a:t>to create</a:t>
            </a:r>
            <a:r>
              <a:rPr sz="4400" spc="0" dirty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sz="4400" spc="-25" dirty="0">
                <a:solidFill>
                  <a:srgbClr val="FF0000"/>
                </a:solidFill>
                <a:latin typeface="Garamond"/>
                <a:cs typeface="Garamond"/>
              </a:rPr>
              <a:t>pictures.</a:t>
            </a:r>
            <a:endParaRPr sz="4400">
              <a:latin typeface="Garamond"/>
              <a:cs typeface="Garamond"/>
            </a:endParaRPr>
          </a:p>
          <a:p>
            <a:pPr marL="584200" indent="-571500">
              <a:lnSpc>
                <a:spcPct val="100000"/>
              </a:lnSpc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4400" spc="-5" dirty="0">
                <a:solidFill>
                  <a:srgbClr val="FF0000"/>
                </a:solidFill>
                <a:latin typeface="Garamond"/>
                <a:cs typeface="Garamond"/>
              </a:rPr>
              <a:t>Creating </a:t>
            </a:r>
            <a:r>
              <a:rPr sz="4400" dirty="0">
                <a:solidFill>
                  <a:srgbClr val="FF0000"/>
                </a:solidFill>
                <a:latin typeface="Garamond"/>
                <a:cs typeface="Garamond"/>
              </a:rPr>
              <a:t>sentences using the </a:t>
            </a:r>
            <a:r>
              <a:rPr sz="4400" spc="-5" dirty="0">
                <a:solidFill>
                  <a:srgbClr val="FF0000"/>
                </a:solidFill>
                <a:latin typeface="Garamond"/>
                <a:cs typeface="Garamond"/>
              </a:rPr>
              <a:t>new</a:t>
            </a:r>
            <a:r>
              <a:rPr sz="4400" spc="-15" dirty="0">
                <a:solidFill>
                  <a:srgbClr val="FF0000"/>
                </a:solidFill>
                <a:latin typeface="Garamond"/>
                <a:cs typeface="Garamond"/>
              </a:rPr>
              <a:t> ‘ck’</a:t>
            </a:r>
            <a:endParaRPr sz="4400">
              <a:latin typeface="Garamond"/>
              <a:cs typeface="Garamond"/>
            </a:endParaRPr>
          </a:p>
          <a:p>
            <a:pPr marL="584200">
              <a:lnSpc>
                <a:spcPct val="100000"/>
              </a:lnSpc>
            </a:pPr>
            <a:r>
              <a:rPr sz="4400" spc="-25" dirty="0">
                <a:solidFill>
                  <a:srgbClr val="FF0000"/>
                </a:solidFill>
                <a:latin typeface="Garamond"/>
                <a:cs typeface="Garamond"/>
              </a:rPr>
              <a:t>words</a:t>
            </a:r>
            <a:endParaRPr sz="4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647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0" y="6377939"/>
                </a:moveTo>
                <a:lnTo>
                  <a:pt x="11724132" y="6377939"/>
                </a:lnTo>
                <a:lnTo>
                  <a:pt x="11724132" y="0"/>
                </a:lnTo>
                <a:lnTo>
                  <a:pt x="0" y="0"/>
                </a:lnTo>
                <a:lnTo>
                  <a:pt x="0" y="6377939"/>
                </a:lnTo>
                <a:close/>
              </a:path>
            </a:pathLst>
          </a:custGeom>
          <a:solidFill>
            <a:srgbClr val="1F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4904" y="0"/>
            <a:ext cx="11675364" cy="171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67713" y="2458949"/>
            <a:ext cx="6768465" cy="336994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4800" spc="-75" dirty="0">
                <a:solidFill>
                  <a:srgbClr val="171717"/>
                </a:solidFill>
                <a:latin typeface="Franklin Gothic Medium"/>
                <a:cs typeface="Franklin Gothic Medium"/>
              </a:rPr>
              <a:t>Today </a:t>
            </a:r>
            <a:r>
              <a:rPr sz="480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we are learning</a:t>
            </a:r>
            <a:r>
              <a:rPr sz="4800" spc="-1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 </a:t>
            </a:r>
            <a:r>
              <a:rPr sz="4800" spc="-3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to:</a:t>
            </a:r>
            <a:endParaRPr sz="4800">
              <a:latin typeface="Franklin Gothic Medium"/>
              <a:cs typeface="Franklin Gothic Medium"/>
            </a:endParaRPr>
          </a:p>
          <a:p>
            <a:pPr marL="229235" indent="-216535">
              <a:lnSpc>
                <a:spcPct val="100000"/>
              </a:lnSpc>
              <a:spcBef>
                <a:spcPts val="820"/>
              </a:spcBef>
              <a:buClr>
                <a:srgbClr val="FFC000"/>
              </a:buClr>
              <a:buSzPct val="78125"/>
              <a:buFont typeface="Corbel"/>
              <a:buChar char="•"/>
              <a:tabLst>
                <a:tab pos="229870" algn="l"/>
              </a:tabLst>
            </a:pPr>
            <a:r>
              <a:rPr sz="4800" spc="-2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Read </a:t>
            </a:r>
            <a:r>
              <a:rPr sz="480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an </a:t>
            </a:r>
            <a:r>
              <a:rPr sz="4800" spc="-1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interesting</a:t>
            </a:r>
            <a:r>
              <a:rPr sz="4800" spc="-65" dirty="0">
                <a:solidFill>
                  <a:srgbClr val="171717"/>
                </a:solidFill>
                <a:latin typeface="Franklin Gothic Medium"/>
                <a:cs typeface="Franklin Gothic Medium"/>
              </a:rPr>
              <a:t> </a:t>
            </a:r>
            <a:r>
              <a:rPr sz="4800" spc="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story</a:t>
            </a:r>
            <a:endParaRPr sz="4800">
              <a:latin typeface="Franklin Gothic Medium"/>
              <a:cs typeface="Franklin Gothic Medium"/>
            </a:endParaRPr>
          </a:p>
          <a:p>
            <a:pPr marL="229235" indent="-216535">
              <a:lnSpc>
                <a:spcPct val="100000"/>
              </a:lnSpc>
              <a:spcBef>
                <a:spcPts val="830"/>
              </a:spcBef>
              <a:buClr>
                <a:srgbClr val="FFC000"/>
              </a:buClr>
              <a:buSzPct val="78125"/>
              <a:buFont typeface="Corbel"/>
              <a:buChar char="•"/>
              <a:tabLst>
                <a:tab pos="229870" algn="l"/>
              </a:tabLst>
            </a:pPr>
            <a:r>
              <a:rPr sz="480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Use </a:t>
            </a:r>
            <a:r>
              <a:rPr sz="4800" spc="-5" dirty="0">
                <a:solidFill>
                  <a:srgbClr val="171717"/>
                </a:solidFill>
                <a:latin typeface="Franklin Gothic Medium"/>
                <a:cs typeface="Franklin Gothic Medium"/>
              </a:rPr>
              <a:t>simple past</a:t>
            </a:r>
            <a:r>
              <a:rPr sz="4800" spc="-25" dirty="0">
                <a:solidFill>
                  <a:srgbClr val="171717"/>
                </a:solidFill>
                <a:latin typeface="Franklin Gothic Medium"/>
                <a:cs typeface="Franklin Gothic Medium"/>
              </a:rPr>
              <a:t> </a:t>
            </a:r>
            <a:r>
              <a:rPr sz="4800" spc="-2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tense</a:t>
            </a:r>
            <a:endParaRPr sz="4800">
              <a:latin typeface="Franklin Gothic Medium"/>
              <a:cs typeface="Franklin Gothic Medium"/>
            </a:endParaRPr>
          </a:p>
          <a:p>
            <a:pPr marL="229235" indent="-216535">
              <a:lnSpc>
                <a:spcPct val="100000"/>
              </a:lnSpc>
              <a:spcBef>
                <a:spcPts val="830"/>
              </a:spcBef>
              <a:buClr>
                <a:srgbClr val="FFC000"/>
              </a:buClr>
              <a:buSzPct val="78125"/>
              <a:buFont typeface="Corbel"/>
              <a:buChar char="•"/>
              <a:tabLst>
                <a:tab pos="229870" algn="l"/>
              </a:tabLst>
            </a:pPr>
            <a:r>
              <a:rPr sz="4800" spc="-30" dirty="0">
                <a:solidFill>
                  <a:srgbClr val="171717"/>
                </a:solidFill>
                <a:latin typeface="Franklin Gothic Medium"/>
                <a:cs typeface="Franklin Gothic Medium"/>
              </a:rPr>
              <a:t>Review </a:t>
            </a:r>
            <a:r>
              <a:rPr sz="4800" spc="-5" dirty="0">
                <a:solidFill>
                  <a:srgbClr val="171717"/>
                </a:solidFill>
                <a:latin typeface="Franklin Gothic Medium"/>
                <a:cs typeface="Franklin Gothic Medium"/>
              </a:rPr>
              <a:t>‘ks’</a:t>
            </a:r>
            <a:r>
              <a:rPr sz="4800" spc="-15" dirty="0">
                <a:solidFill>
                  <a:srgbClr val="171717"/>
                </a:solidFill>
                <a:latin typeface="Franklin Gothic Medium"/>
                <a:cs typeface="Franklin Gothic Medium"/>
              </a:rPr>
              <a:t> </a:t>
            </a:r>
            <a:r>
              <a:rPr sz="4800" spc="-5" dirty="0">
                <a:solidFill>
                  <a:srgbClr val="171717"/>
                </a:solidFill>
                <a:latin typeface="Franklin Gothic Medium"/>
                <a:cs typeface="Franklin Gothic Medium"/>
              </a:rPr>
              <a:t>sounds</a:t>
            </a:r>
            <a:endParaRPr sz="4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71494" y="829183"/>
            <a:ext cx="49701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u="heavy" spc="-275" dirty="0">
                <a:solidFill>
                  <a:srgbClr val="BE0000"/>
                </a:solidFill>
                <a:uFill>
                  <a:solidFill>
                    <a:srgbClr val="BE0000"/>
                  </a:solidFill>
                </a:uFill>
              </a:rPr>
              <a:t>Simple </a:t>
            </a:r>
            <a:r>
              <a:rPr sz="5400" u="heavy" spc="150" dirty="0">
                <a:solidFill>
                  <a:srgbClr val="BE0000"/>
                </a:solidFill>
                <a:uFill>
                  <a:solidFill>
                    <a:srgbClr val="BE0000"/>
                  </a:solidFill>
                </a:uFill>
              </a:rPr>
              <a:t>Past</a:t>
            </a:r>
            <a:r>
              <a:rPr sz="5400" u="heavy" spc="-5" dirty="0">
                <a:solidFill>
                  <a:srgbClr val="BE0000"/>
                </a:solidFill>
                <a:uFill>
                  <a:solidFill>
                    <a:srgbClr val="BE0000"/>
                  </a:solidFill>
                </a:uFill>
              </a:rPr>
              <a:t> </a:t>
            </a:r>
            <a:r>
              <a:rPr sz="5400" u="heavy" spc="-340" dirty="0">
                <a:solidFill>
                  <a:srgbClr val="BE0000"/>
                </a:solidFill>
                <a:uFill>
                  <a:solidFill>
                    <a:srgbClr val="BE0000"/>
                  </a:solidFill>
                </a:uFill>
              </a:rPr>
              <a:t>Tense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87958" y="2236088"/>
            <a:ext cx="10136505" cy="3698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4000" u="heavy" spc="-40" dirty="0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Garamond"/>
                <a:cs typeface="Garamond"/>
              </a:rPr>
              <a:t>Past </a:t>
            </a:r>
            <a:r>
              <a:rPr sz="4000" u="heavy" spc="-5" dirty="0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Garamond"/>
                <a:cs typeface="Garamond"/>
              </a:rPr>
              <a:t>tense </a:t>
            </a:r>
            <a:r>
              <a:rPr sz="4000" spc="-5" dirty="0">
                <a:solidFill>
                  <a:srgbClr val="171717"/>
                </a:solidFill>
                <a:latin typeface="Garamond"/>
                <a:cs typeface="Garamond"/>
              </a:rPr>
              <a:t>is used when something </a:t>
            </a:r>
            <a:r>
              <a:rPr sz="4000" spc="-10" dirty="0">
                <a:solidFill>
                  <a:srgbClr val="171717"/>
                </a:solidFill>
                <a:latin typeface="Garamond"/>
                <a:cs typeface="Garamond"/>
              </a:rPr>
              <a:t>has happened in  </a:t>
            </a:r>
            <a:r>
              <a:rPr sz="4000" spc="-5" dirty="0">
                <a:solidFill>
                  <a:srgbClr val="171717"/>
                </a:solidFill>
                <a:latin typeface="Garamond"/>
                <a:cs typeface="Garamond"/>
              </a:rPr>
              <a:t>the ‘before’ or in the</a:t>
            </a:r>
            <a:r>
              <a:rPr sz="4000" spc="-30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4000" spc="-35" dirty="0">
                <a:solidFill>
                  <a:srgbClr val="171717"/>
                </a:solidFill>
                <a:latin typeface="Garamond"/>
                <a:cs typeface="Garamond"/>
              </a:rPr>
              <a:t>‘past.’</a:t>
            </a:r>
            <a:endParaRPr sz="4000">
              <a:latin typeface="Garamond"/>
              <a:cs typeface="Garamond"/>
            </a:endParaRPr>
          </a:p>
          <a:p>
            <a:pPr marL="995044" marR="995044" algn="ctr">
              <a:lnSpc>
                <a:spcPct val="200000"/>
              </a:lnSpc>
              <a:spcBef>
                <a:spcPts val="120"/>
              </a:spcBef>
              <a:tabLst>
                <a:tab pos="3926204" algn="l"/>
                <a:tab pos="4732655" algn="l"/>
              </a:tabLst>
            </a:pPr>
            <a:r>
              <a:rPr sz="4000" spc="-5" dirty="0">
                <a:solidFill>
                  <a:srgbClr val="171717"/>
                </a:solidFill>
                <a:latin typeface="Comic Sans MS"/>
                <a:cs typeface="Comic Sans MS"/>
              </a:rPr>
              <a:t>Present</a:t>
            </a:r>
            <a:r>
              <a:rPr sz="4000" spc="35" dirty="0">
                <a:solidFill>
                  <a:srgbClr val="171717"/>
                </a:solidFill>
                <a:latin typeface="Comic Sans MS"/>
                <a:cs typeface="Comic Sans MS"/>
              </a:rPr>
              <a:t> </a:t>
            </a:r>
            <a:r>
              <a:rPr sz="4000" spc="-10" dirty="0">
                <a:solidFill>
                  <a:srgbClr val="171717"/>
                </a:solidFill>
                <a:latin typeface="Comic Sans MS"/>
                <a:cs typeface="Comic Sans MS"/>
              </a:rPr>
              <a:t>tense:	</a:t>
            </a:r>
            <a:r>
              <a:rPr sz="4000" spc="-5" dirty="0">
                <a:solidFill>
                  <a:srgbClr val="171717"/>
                </a:solidFill>
                <a:latin typeface="Comic Sans MS"/>
                <a:cs typeface="Comic Sans MS"/>
              </a:rPr>
              <a:t>I </a:t>
            </a:r>
            <a:r>
              <a:rPr sz="4000" spc="-10" dirty="0">
                <a:solidFill>
                  <a:srgbClr val="171717"/>
                </a:solidFill>
                <a:latin typeface="Comic Sans MS"/>
                <a:cs typeface="Comic Sans MS"/>
              </a:rPr>
              <a:t>walk </a:t>
            </a:r>
            <a:r>
              <a:rPr sz="4000" spc="-5" dirty="0">
                <a:solidFill>
                  <a:srgbClr val="171717"/>
                </a:solidFill>
                <a:latin typeface="Comic Sans MS"/>
                <a:cs typeface="Comic Sans MS"/>
              </a:rPr>
              <a:t>to </a:t>
            </a:r>
            <a:r>
              <a:rPr sz="4000" spc="-10" dirty="0">
                <a:solidFill>
                  <a:srgbClr val="171717"/>
                </a:solidFill>
                <a:latin typeface="Comic Sans MS"/>
                <a:cs typeface="Comic Sans MS"/>
              </a:rPr>
              <a:t>the </a:t>
            </a:r>
            <a:r>
              <a:rPr sz="4000" spc="-5" dirty="0">
                <a:solidFill>
                  <a:srgbClr val="171717"/>
                </a:solidFill>
                <a:latin typeface="Comic Sans MS"/>
                <a:cs typeface="Comic Sans MS"/>
              </a:rPr>
              <a:t>park.  </a:t>
            </a:r>
            <a:r>
              <a:rPr sz="4000" spc="-10" dirty="0">
                <a:solidFill>
                  <a:srgbClr val="171717"/>
                </a:solidFill>
                <a:latin typeface="Comic Sans MS"/>
                <a:cs typeface="Comic Sans MS"/>
              </a:rPr>
              <a:t>Past</a:t>
            </a:r>
            <a:r>
              <a:rPr sz="4000" spc="40" dirty="0">
                <a:solidFill>
                  <a:srgbClr val="171717"/>
                </a:solidFill>
                <a:latin typeface="Comic Sans MS"/>
                <a:cs typeface="Comic Sans MS"/>
              </a:rPr>
              <a:t> </a:t>
            </a:r>
            <a:r>
              <a:rPr sz="4000" spc="-10" dirty="0">
                <a:solidFill>
                  <a:srgbClr val="171717"/>
                </a:solidFill>
                <a:latin typeface="Comic Sans MS"/>
                <a:cs typeface="Comic Sans MS"/>
              </a:rPr>
              <a:t>tense:	</a:t>
            </a:r>
            <a:r>
              <a:rPr sz="4000" spc="-5" dirty="0">
                <a:solidFill>
                  <a:srgbClr val="171717"/>
                </a:solidFill>
                <a:latin typeface="Comic Sans MS"/>
                <a:cs typeface="Comic Sans MS"/>
              </a:rPr>
              <a:t>I </a:t>
            </a:r>
            <a:r>
              <a:rPr sz="4000" u="heavy" spc="-10" dirty="0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Comic Sans MS"/>
                <a:cs typeface="Comic Sans MS"/>
              </a:rPr>
              <a:t>walked</a:t>
            </a:r>
            <a:r>
              <a:rPr sz="4000" spc="-10" dirty="0">
                <a:solidFill>
                  <a:srgbClr val="171717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171717"/>
                </a:solidFill>
                <a:latin typeface="Comic Sans MS"/>
                <a:cs typeface="Comic Sans MS"/>
              </a:rPr>
              <a:t>to </a:t>
            </a:r>
            <a:r>
              <a:rPr sz="4000" spc="-10" dirty="0">
                <a:solidFill>
                  <a:srgbClr val="171717"/>
                </a:solidFill>
                <a:latin typeface="Comic Sans MS"/>
                <a:cs typeface="Comic Sans MS"/>
              </a:rPr>
              <a:t>the</a:t>
            </a:r>
            <a:r>
              <a:rPr sz="4000" spc="15" dirty="0">
                <a:solidFill>
                  <a:srgbClr val="171717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171717"/>
                </a:solidFill>
                <a:latin typeface="Comic Sans MS"/>
                <a:cs typeface="Comic Sans MS"/>
              </a:rPr>
              <a:t>park.</a:t>
            </a:r>
            <a:endParaRPr sz="4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647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0" y="6377939"/>
                </a:moveTo>
                <a:lnTo>
                  <a:pt x="11724132" y="6377939"/>
                </a:lnTo>
                <a:lnTo>
                  <a:pt x="11724132" y="0"/>
                </a:lnTo>
                <a:lnTo>
                  <a:pt x="0" y="0"/>
                </a:lnTo>
                <a:lnTo>
                  <a:pt x="0" y="6377939"/>
                </a:lnTo>
                <a:close/>
              </a:path>
            </a:pathLst>
          </a:custGeom>
          <a:solidFill>
            <a:srgbClr val="1F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99048" y="658495"/>
            <a:ext cx="207327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marR="5080" indent="-127635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walk  </a:t>
            </a:r>
            <a:r>
              <a:rPr sz="4800" spc="0" dirty="0">
                <a:solidFill>
                  <a:srgbClr val="414144"/>
                </a:solidFill>
                <a:latin typeface="Comic Sans MS"/>
                <a:cs typeface="Comic Sans MS"/>
              </a:rPr>
              <a:t>w</a:t>
            </a:r>
            <a:r>
              <a:rPr sz="4800" dirty="0">
                <a:solidFill>
                  <a:srgbClr val="414144"/>
                </a:solidFill>
                <a:latin typeface="Comic Sans MS"/>
                <a:cs typeface="Comic Sans MS"/>
              </a:rPr>
              <a:t>al</a:t>
            </a:r>
            <a:r>
              <a:rPr sz="4800" spc="10" dirty="0">
                <a:solidFill>
                  <a:srgbClr val="414144"/>
                </a:solidFill>
                <a:latin typeface="Comic Sans MS"/>
                <a:cs typeface="Comic Sans MS"/>
              </a:rPr>
              <a:t>k</a:t>
            </a: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ed</a:t>
            </a:r>
            <a:endParaRPr sz="48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67193" y="2118614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1896" y="0"/>
                </a:lnTo>
              </a:path>
            </a:pathLst>
          </a:custGeom>
          <a:ln w="51815">
            <a:solidFill>
              <a:srgbClr val="414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02830" y="4099814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1896" y="0"/>
                </a:lnTo>
              </a:path>
            </a:pathLst>
          </a:custGeom>
          <a:ln w="51816">
            <a:solidFill>
              <a:srgbClr val="414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98407" y="2640329"/>
            <a:ext cx="2209800" cy="2738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jump</a:t>
            </a:r>
            <a:endParaRPr sz="4800">
              <a:latin typeface="Comic Sans MS"/>
              <a:cs typeface="Comic Sans MS"/>
            </a:endParaRPr>
          </a:p>
          <a:p>
            <a:pPr marL="141605">
              <a:lnSpc>
                <a:spcPct val="100000"/>
              </a:lnSpc>
            </a:pP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jum</a:t>
            </a:r>
            <a:r>
              <a:rPr sz="4800" spc="0" dirty="0">
                <a:solidFill>
                  <a:srgbClr val="414144"/>
                </a:solidFill>
                <a:latin typeface="Comic Sans MS"/>
                <a:cs typeface="Comic Sans MS"/>
              </a:rPr>
              <a:t>p</a:t>
            </a: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ed</a:t>
            </a:r>
            <a:endParaRPr sz="4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4079"/>
              </a:spcBef>
            </a:pPr>
            <a:r>
              <a:rPr sz="4800" dirty="0">
                <a:solidFill>
                  <a:srgbClr val="414144"/>
                </a:solidFill>
                <a:latin typeface="Comic Sans MS"/>
                <a:cs typeface="Comic Sans MS"/>
              </a:rPr>
              <a:t>skip</a:t>
            </a:r>
            <a:endParaRPr sz="480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34846" y="658495"/>
            <a:ext cx="4143375" cy="5452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414144"/>
                </a:solidFill>
                <a:latin typeface="Comic Sans MS"/>
                <a:cs typeface="Comic Sans MS"/>
              </a:rPr>
              <a:t>Present</a:t>
            </a:r>
            <a:r>
              <a:rPr sz="4800" spc="-100" dirty="0">
                <a:solidFill>
                  <a:srgbClr val="414144"/>
                </a:solidFill>
                <a:latin typeface="Comic Sans MS"/>
                <a:cs typeface="Comic Sans MS"/>
              </a:rPr>
              <a:t> </a:t>
            </a: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tense:  </a:t>
            </a:r>
            <a:r>
              <a:rPr sz="4800" dirty="0">
                <a:solidFill>
                  <a:srgbClr val="414144"/>
                </a:solidFill>
                <a:latin typeface="Comic Sans MS"/>
                <a:cs typeface="Comic Sans MS"/>
              </a:rPr>
              <a:t>Past</a:t>
            </a:r>
            <a:r>
              <a:rPr sz="4800" spc="-15" dirty="0">
                <a:solidFill>
                  <a:srgbClr val="414144"/>
                </a:solidFill>
                <a:latin typeface="Comic Sans MS"/>
                <a:cs typeface="Comic Sans MS"/>
              </a:rPr>
              <a:t> </a:t>
            </a: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tense:</a:t>
            </a:r>
            <a:endParaRPr sz="4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4084"/>
              </a:spcBef>
            </a:pPr>
            <a:r>
              <a:rPr sz="4800" dirty="0">
                <a:solidFill>
                  <a:srgbClr val="414144"/>
                </a:solidFill>
                <a:latin typeface="Comic Sans MS"/>
                <a:cs typeface="Comic Sans MS"/>
              </a:rPr>
              <a:t>Present</a:t>
            </a:r>
            <a:r>
              <a:rPr sz="4800" spc="-95" dirty="0">
                <a:solidFill>
                  <a:srgbClr val="414144"/>
                </a:solidFill>
                <a:latin typeface="Comic Sans MS"/>
                <a:cs typeface="Comic Sans MS"/>
              </a:rPr>
              <a:t> </a:t>
            </a: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tense:</a:t>
            </a:r>
            <a:endParaRPr sz="4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4800" dirty="0">
                <a:solidFill>
                  <a:srgbClr val="414144"/>
                </a:solidFill>
                <a:latin typeface="Comic Sans MS"/>
                <a:cs typeface="Comic Sans MS"/>
              </a:rPr>
              <a:t>Past</a:t>
            </a:r>
            <a:r>
              <a:rPr sz="4800" spc="-10" dirty="0">
                <a:solidFill>
                  <a:srgbClr val="414144"/>
                </a:solidFill>
                <a:latin typeface="Comic Sans MS"/>
                <a:cs typeface="Comic Sans MS"/>
              </a:rPr>
              <a:t> </a:t>
            </a: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tense:</a:t>
            </a:r>
            <a:endParaRPr sz="4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4079"/>
              </a:spcBef>
            </a:pP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Present</a:t>
            </a:r>
            <a:r>
              <a:rPr sz="4800" spc="-70" dirty="0">
                <a:solidFill>
                  <a:srgbClr val="414144"/>
                </a:solidFill>
                <a:latin typeface="Comic Sans MS"/>
                <a:cs typeface="Comic Sans MS"/>
              </a:rPr>
              <a:t> </a:t>
            </a: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tense:</a:t>
            </a:r>
            <a:endParaRPr sz="4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800" dirty="0">
                <a:solidFill>
                  <a:srgbClr val="414144"/>
                </a:solidFill>
                <a:latin typeface="Comic Sans MS"/>
                <a:cs typeface="Comic Sans MS"/>
              </a:rPr>
              <a:t>Past</a:t>
            </a:r>
            <a:r>
              <a:rPr sz="4800" spc="-15" dirty="0">
                <a:solidFill>
                  <a:srgbClr val="414144"/>
                </a:solidFill>
                <a:latin typeface="Comic Sans MS"/>
                <a:cs typeface="Comic Sans MS"/>
              </a:rPr>
              <a:t> </a:t>
            </a: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tense:</a:t>
            </a:r>
            <a:endParaRPr sz="48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6212" y="5353608"/>
            <a:ext cx="21691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414144"/>
                </a:solidFill>
                <a:latin typeface="Comic Sans MS"/>
                <a:cs typeface="Comic Sans MS"/>
              </a:rPr>
              <a:t>skip</a:t>
            </a:r>
            <a:r>
              <a:rPr sz="4800" spc="10" dirty="0">
                <a:solidFill>
                  <a:srgbClr val="414144"/>
                </a:solidFill>
                <a:latin typeface="Comic Sans MS"/>
                <a:cs typeface="Comic Sans MS"/>
              </a:rPr>
              <a:t>p</a:t>
            </a:r>
            <a:r>
              <a:rPr sz="4800" spc="-5" dirty="0">
                <a:solidFill>
                  <a:srgbClr val="414144"/>
                </a:solidFill>
                <a:latin typeface="Comic Sans MS"/>
                <a:cs typeface="Comic Sans MS"/>
              </a:rPr>
              <a:t>ed</a:t>
            </a:r>
            <a:endParaRPr sz="4800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89697" y="6081052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1896" y="0"/>
                </a:lnTo>
              </a:path>
            </a:pathLst>
          </a:custGeom>
          <a:ln w="51815">
            <a:solidFill>
              <a:srgbClr val="4141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647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0" y="6377939"/>
                </a:moveTo>
                <a:lnTo>
                  <a:pt x="11724132" y="6377939"/>
                </a:lnTo>
                <a:lnTo>
                  <a:pt x="11724132" y="0"/>
                </a:lnTo>
                <a:lnTo>
                  <a:pt x="0" y="0"/>
                </a:lnTo>
                <a:lnTo>
                  <a:pt x="0" y="6377939"/>
                </a:lnTo>
                <a:close/>
              </a:path>
            </a:pathLst>
          </a:custGeom>
          <a:solidFill>
            <a:srgbClr val="1F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5552" y="240791"/>
            <a:ext cx="8468868" cy="6376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09826" y="419594"/>
            <a:ext cx="4015104" cy="4079240"/>
          </a:xfrm>
          <a:custGeom>
            <a:avLst/>
            <a:gdLst/>
            <a:ahLst/>
            <a:cxnLst/>
            <a:rect l="l" t="t" r="r" b="b"/>
            <a:pathLst>
              <a:path w="4015104" h="4079240">
                <a:moveTo>
                  <a:pt x="2023832" y="0"/>
                </a:moveTo>
                <a:lnTo>
                  <a:pt x="1976810" y="188"/>
                </a:lnTo>
                <a:lnTo>
                  <a:pt x="1929862" y="1369"/>
                </a:lnTo>
                <a:lnTo>
                  <a:pt x="1883008" y="3540"/>
                </a:lnTo>
                <a:lnTo>
                  <a:pt x="1836268" y="6694"/>
                </a:lnTo>
                <a:lnTo>
                  <a:pt x="1789661" y="10827"/>
                </a:lnTo>
                <a:lnTo>
                  <a:pt x="1743207" y="15934"/>
                </a:lnTo>
                <a:lnTo>
                  <a:pt x="1696924" y="22010"/>
                </a:lnTo>
                <a:lnTo>
                  <a:pt x="1650834" y="29050"/>
                </a:lnTo>
                <a:lnTo>
                  <a:pt x="1604955" y="37049"/>
                </a:lnTo>
                <a:lnTo>
                  <a:pt x="1559307" y="46002"/>
                </a:lnTo>
                <a:lnTo>
                  <a:pt x="1513910" y="55905"/>
                </a:lnTo>
                <a:lnTo>
                  <a:pt x="1468783" y="66752"/>
                </a:lnTo>
                <a:lnTo>
                  <a:pt x="1423946" y="78538"/>
                </a:lnTo>
                <a:lnTo>
                  <a:pt x="1379418" y="91259"/>
                </a:lnTo>
                <a:lnTo>
                  <a:pt x="1335219" y="104909"/>
                </a:lnTo>
                <a:lnTo>
                  <a:pt x="1291369" y="119484"/>
                </a:lnTo>
                <a:lnTo>
                  <a:pt x="1247886" y="134979"/>
                </a:lnTo>
                <a:lnTo>
                  <a:pt x="1204792" y="151388"/>
                </a:lnTo>
                <a:lnTo>
                  <a:pt x="1162104" y="168707"/>
                </a:lnTo>
                <a:lnTo>
                  <a:pt x="1119844" y="186930"/>
                </a:lnTo>
                <a:lnTo>
                  <a:pt x="1078030" y="206054"/>
                </a:lnTo>
                <a:lnTo>
                  <a:pt x="1036682" y="226073"/>
                </a:lnTo>
                <a:lnTo>
                  <a:pt x="995819" y="246981"/>
                </a:lnTo>
                <a:lnTo>
                  <a:pt x="955462" y="268775"/>
                </a:lnTo>
                <a:lnTo>
                  <a:pt x="915630" y="291449"/>
                </a:lnTo>
                <a:lnTo>
                  <a:pt x="876342" y="314998"/>
                </a:lnTo>
                <a:lnTo>
                  <a:pt x="837618" y="339418"/>
                </a:lnTo>
                <a:lnTo>
                  <a:pt x="799477" y="364702"/>
                </a:lnTo>
                <a:lnTo>
                  <a:pt x="761940" y="390848"/>
                </a:lnTo>
                <a:lnTo>
                  <a:pt x="725025" y="417848"/>
                </a:lnTo>
                <a:lnTo>
                  <a:pt x="688752" y="445700"/>
                </a:lnTo>
                <a:lnTo>
                  <a:pt x="653142" y="474396"/>
                </a:lnTo>
                <a:lnTo>
                  <a:pt x="618213" y="503934"/>
                </a:lnTo>
                <a:lnTo>
                  <a:pt x="583985" y="534307"/>
                </a:lnTo>
                <a:lnTo>
                  <a:pt x="550477" y="565511"/>
                </a:lnTo>
                <a:lnTo>
                  <a:pt x="517710" y="597541"/>
                </a:lnTo>
                <a:lnTo>
                  <a:pt x="485703" y="630392"/>
                </a:lnTo>
                <a:lnTo>
                  <a:pt x="454475" y="664059"/>
                </a:lnTo>
                <a:lnTo>
                  <a:pt x="424046" y="698537"/>
                </a:lnTo>
                <a:lnTo>
                  <a:pt x="394435" y="733821"/>
                </a:lnTo>
                <a:lnTo>
                  <a:pt x="365663" y="769906"/>
                </a:lnTo>
                <a:lnTo>
                  <a:pt x="337748" y="806788"/>
                </a:lnTo>
                <a:lnTo>
                  <a:pt x="310711" y="844461"/>
                </a:lnTo>
                <a:lnTo>
                  <a:pt x="284570" y="882920"/>
                </a:lnTo>
                <a:lnTo>
                  <a:pt x="259346" y="922160"/>
                </a:lnTo>
                <a:lnTo>
                  <a:pt x="234461" y="963203"/>
                </a:lnTo>
                <a:lnTo>
                  <a:pt x="210867" y="1004568"/>
                </a:lnTo>
                <a:lnTo>
                  <a:pt x="188559" y="1046236"/>
                </a:lnTo>
                <a:lnTo>
                  <a:pt x="167530" y="1088189"/>
                </a:lnTo>
                <a:lnTo>
                  <a:pt x="147775" y="1130406"/>
                </a:lnTo>
                <a:lnTo>
                  <a:pt x="129287" y="1172869"/>
                </a:lnTo>
                <a:lnTo>
                  <a:pt x="112060" y="1215557"/>
                </a:lnTo>
                <a:lnTo>
                  <a:pt x="96089" y="1258453"/>
                </a:lnTo>
                <a:lnTo>
                  <a:pt x="81368" y="1301535"/>
                </a:lnTo>
                <a:lnTo>
                  <a:pt x="67890" y="1344785"/>
                </a:lnTo>
                <a:lnTo>
                  <a:pt x="55650" y="1388183"/>
                </a:lnTo>
                <a:lnTo>
                  <a:pt x="44641" y="1431711"/>
                </a:lnTo>
                <a:lnTo>
                  <a:pt x="34859" y="1475348"/>
                </a:lnTo>
                <a:lnTo>
                  <a:pt x="26295" y="1519075"/>
                </a:lnTo>
                <a:lnTo>
                  <a:pt x="18946" y="1562873"/>
                </a:lnTo>
                <a:lnTo>
                  <a:pt x="12804" y="1606722"/>
                </a:lnTo>
                <a:lnTo>
                  <a:pt x="7863" y="1650604"/>
                </a:lnTo>
                <a:lnTo>
                  <a:pt x="4119" y="1694498"/>
                </a:lnTo>
                <a:lnTo>
                  <a:pt x="1564" y="1738385"/>
                </a:lnTo>
                <a:lnTo>
                  <a:pt x="193" y="1782246"/>
                </a:lnTo>
                <a:lnTo>
                  <a:pt x="0" y="1826061"/>
                </a:lnTo>
                <a:lnTo>
                  <a:pt x="978" y="1869811"/>
                </a:lnTo>
                <a:lnTo>
                  <a:pt x="3122" y="1913478"/>
                </a:lnTo>
                <a:lnTo>
                  <a:pt x="6426" y="1957040"/>
                </a:lnTo>
                <a:lnTo>
                  <a:pt x="10884" y="2000479"/>
                </a:lnTo>
                <a:lnTo>
                  <a:pt x="16490" y="2043776"/>
                </a:lnTo>
                <a:lnTo>
                  <a:pt x="23238" y="2086910"/>
                </a:lnTo>
                <a:lnTo>
                  <a:pt x="31121" y="2129864"/>
                </a:lnTo>
                <a:lnTo>
                  <a:pt x="40135" y="2172616"/>
                </a:lnTo>
                <a:lnTo>
                  <a:pt x="50272" y="2215149"/>
                </a:lnTo>
                <a:lnTo>
                  <a:pt x="61527" y="2257441"/>
                </a:lnTo>
                <a:lnTo>
                  <a:pt x="73895" y="2299475"/>
                </a:lnTo>
                <a:lnTo>
                  <a:pt x="87368" y="2341231"/>
                </a:lnTo>
                <a:lnTo>
                  <a:pt x="101941" y="2382689"/>
                </a:lnTo>
                <a:lnTo>
                  <a:pt x="117608" y="2423830"/>
                </a:lnTo>
                <a:lnTo>
                  <a:pt x="134364" y="2464635"/>
                </a:lnTo>
                <a:lnTo>
                  <a:pt x="152201" y="2505083"/>
                </a:lnTo>
                <a:lnTo>
                  <a:pt x="171114" y="2545156"/>
                </a:lnTo>
                <a:lnTo>
                  <a:pt x="191098" y="2584835"/>
                </a:lnTo>
                <a:lnTo>
                  <a:pt x="212145" y="2624099"/>
                </a:lnTo>
                <a:lnTo>
                  <a:pt x="234251" y="2662930"/>
                </a:lnTo>
                <a:lnTo>
                  <a:pt x="257409" y="2701309"/>
                </a:lnTo>
                <a:lnTo>
                  <a:pt x="281613" y="2739215"/>
                </a:lnTo>
                <a:lnTo>
                  <a:pt x="306857" y="2776629"/>
                </a:lnTo>
                <a:lnTo>
                  <a:pt x="333136" y="2813532"/>
                </a:lnTo>
                <a:lnTo>
                  <a:pt x="360442" y="2849905"/>
                </a:lnTo>
                <a:lnTo>
                  <a:pt x="388771" y="2885728"/>
                </a:lnTo>
                <a:lnTo>
                  <a:pt x="418116" y="2920982"/>
                </a:lnTo>
                <a:lnTo>
                  <a:pt x="448471" y="2955647"/>
                </a:lnTo>
                <a:lnTo>
                  <a:pt x="479831" y="2989704"/>
                </a:lnTo>
                <a:lnTo>
                  <a:pt x="512189" y="3023134"/>
                </a:lnTo>
                <a:lnTo>
                  <a:pt x="545539" y="3055917"/>
                </a:lnTo>
                <a:lnTo>
                  <a:pt x="579876" y="3088034"/>
                </a:lnTo>
                <a:lnTo>
                  <a:pt x="615193" y="3119465"/>
                </a:lnTo>
                <a:lnTo>
                  <a:pt x="651484" y="3150191"/>
                </a:lnTo>
                <a:lnTo>
                  <a:pt x="688744" y="3180193"/>
                </a:lnTo>
                <a:lnTo>
                  <a:pt x="726966" y="3209451"/>
                </a:lnTo>
                <a:lnTo>
                  <a:pt x="766144" y="3237946"/>
                </a:lnTo>
                <a:lnTo>
                  <a:pt x="806273" y="3265658"/>
                </a:lnTo>
                <a:lnTo>
                  <a:pt x="847347" y="3292568"/>
                </a:lnTo>
                <a:lnTo>
                  <a:pt x="889359" y="3318657"/>
                </a:lnTo>
                <a:lnTo>
                  <a:pt x="932303" y="3343906"/>
                </a:lnTo>
                <a:lnTo>
                  <a:pt x="976174" y="3368294"/>
                </a:lnTo>
                <a:lnTo>
                  <a:pt x="1020965" y="3391802"/>
                </a:lnTo>
                <a:lnTo>
                  <a:pt x="1171079" y="4079126"/>
                </a:lnTo>
                <a:lnTo>
                  <a:pt x="1747659" y="3610623"/>
                </a:lnTo>
                <a:lnTo>
                  <a:pt x="2266776" y="3610623"/>
                </a:lnTo>
                <a:lnTo>
                  <a:pt x="2298232" y="3606819"/>
                </a:lnTo>
                <a:lnTo>
                  <a:pt x="2347083" y="3599797"/>
                </a:lnTo>
                <a:lnTo>
                  <a:pt x="2395646" y="3591701"/>
                </a:lnTo>
                <a:lnTo>
                  <a:pt x="2443900" y="3582542"/>
                </a:lnTo>
                <a:lnTo>
                  <a:pt x="2491825" y="3572329"/>
                </a:lnTo>
                <a:lnTo>
                  <a:pt x="2539401" y="3561070"/>
                </a:lnTo>
                <a:lnTo>
                  <a:pt x="2586606" y="3548775"/>
                </a:lnTo>
                <a:lnTo>
                  <a:pt x="2633422" y="3535453"/>
                </a:lnTo>
                <a:lnTo>
                  <a:pt x="2679827" y="3521114"/>
                </a:lnTo>
                <a:lnTo>
                  <a:pt x="2725800" y="3505766"/>
                </a:lnTo>
                <a:lnTo>
                  <a:pt x="2771323" y="3489419"/>
                </a:lnTo>
                <a:lnTo>
                  <a:pt x="2816374" y="3472082"/>
                </a:lnTo>
                <a:lnTo>
                  <a:pt x="2860932" y="3453764"/>
                </a:lnTo>
                <a:lnTo>
                  <a:pt x="2904979" y="3434474"/>
                </a:lnTo>
                <a:lnTo>
                  <a:pt x="2948492" y="3414222"/>
                </a:lnTo>
                <a:lnTo>
                  <a:pt x="2991452" y="3393017"/>
                </a:lnTo>
                <a:lnTo>
                  <a:pt x="3033839" y="3370868"/>
                </a:lnTo>
                <a:lnTo>
                  <a:pt x="3075632" y="3347784"/>
                </a:lnTo>
                <a:lnTo>
                  <a:pt x="3116810" y="3323774"/>
                </a:lnTo>
                <a:lnTo>
                  <a:pt x="3157354" y="3298848"/>
                </a:lnTo>
                <a:lnTo>
                  <a:pt x="3197243" y="3273015"/>
                </a:lnTo>
                <a:lnTo>
                  <a:pt x="3236457" y="3246284"/>
                </a:lnTo>
                <a:lnTo>
                  <a:pt x="3274975" y="3218664"/>
                </a:lnTo>
                <a:lnTo>
                  <a:pt x="3312776" y="3190164"/>
                </a:lnTo>
                <a:lnTo>
                  <a:pt x="3349841" y="3160795"/>
                </a:lnTo>
                <a:lnTo>
                  <a:pt x="3386150" y="3130563"/>
                </a:lnTo>
                <a:lnTo>
                  <a:pt x="3421681" y="3099480"/>
                </a:lnTo>
                <a:lnTo>
                  <a:pt x="3456415" y="3067555"/>
                </a:lnTo>
                <a:lnTo>
                  <a:pt x="3490330" y="3034795"/>
                </a:lnTo>
                <a:lnTo>
                  <a:pt x="3523407" y="3001212"/>
                </a:lnTo>
                <a:lnTo>
                  <a:pt x="3555626" y="2966813"/>
                </a:lnTo>
                <a:lnTo>
                  <a:pt x="3586966" y="2931608"/>
                </a:lnTo>
                <a:lnTo>
                  <a:pt x="3617406" y="2895607"/>
                </a:lnTo>
                <a:lnTo>
                  <a:pt x="3646926" y="2858818"/>
                </a:lnTo>
                <a:lnTo>
                  <a:pt x="3675506" y="2821250"/>
                </a:lnTo>
                <a:lnTo>
                  <a:pt x="3703126" y="2782914"/>
                </a:lnTo>
                <a:lnTo>
                  <a:pt x="3729765" y="2743818"/>
                </a:lnTo>
                <a:lnTo>
                  <a:pt x="3755402" y="2703970"/>
                </a:lnTo>
                <a:lnTo>
                  <a:pt x="3780288" y="2662928"/>
                </a:lnTo>
                <a:lnTo>
                  <a:pt x="3803881" y="2621563"/>
                </a:lnTo>
                <a:lnTo>
                  <a:pt x="3826190" y="2579895"/>
                </a:lnTo>
                <a:lnTo>
                  <a:pt x="3847219" y="2537942"/>
                </a:lnTo>
                <a:lnTo>
                  <a:pt x="3866974" y="2495725"/>
                </a:lnTo>
                <a:lnTo>
                  <a:pt x="3885462" y="2453262"/>
                </a:lnTo>
                <a:lnTo>
                  <a:pt x="3902688" y="2410574"/>
                </a:lnTo>
                <a:lnTo>
                  <a:pt x="3918659" y="2367678"/>
                </a:lnTo>
                <a:lnTo>
                  <a:pt x="3933381" y="2324596"/>
                </a:lnTo>
                <a:lnTo>
                  <a:pt x="3946858" y="2281346"/>
                </a:lnTo>
                <a:lnTo>
                  <a:pt x="3959099" y="2237948"/>
                </a:lnTo>
                <a:lnTo>
                  <a:pt x="3970107" y="2194420"/>
                </a:lnTo>
                <a:lnTo>
                  <a:pt x="3979890" y="2150783"/>
                </a:lnTo>
                <a:lnTo>
                  <a:pt x="3988453" y="2107056"/>
                </a:lnTo>
                <a:lnTo>
                  <a:pt x="3995803" y="2063258"/>
                </a:lnTo>
                <a:lnTo>
                  <a:pt x="4001945" y="2019409"/>
                </a:lnTo>
                <a:lnTo>
                  <a:pt x="4006885" y="1975527"/>
                </a:lnTo>
                <a:lnTo>
                  <a:pt x="4010630" y="1931633"/>
                </a:lnTo>
                <a:lnTo>
                  <a:pt x="4013185" y="1887746"/>
                </a:lnTo>
                <a:lnTo>
                  <a:pt x="4014556" y="1843885"/>
                </a:lnTo>
                <a:lnTo>
                  <a:pt x="4014749" y="1800070"/>
                </a:lnTo>
                <a:lnTo>
                  <a:pt x="4013771" y="1756319"/>
                </a:lnTo>
                <a:lnTo>
                  <a:pt x="4011626" y="1712653"/>
                </a:lnTo>
                <a:lnTo>
                  <a:pt x="4008322" y="1669091"/>
                </a:lnTo>
                <a:lnTo>
                  <a:pt x="4003864" y="1625652"/>
                </a:lnTo>
                <a:lnTo>
                  <a:pt x="3998259" y="1582355"/>
                </a:lnTo>
                <a:lnTo>
                  <a:pt x="3991511" y="1539221"/>
                </a:lnTo>
                <a:lnTo>
                  <a:pt x="3983627" y="1496267"/>
                </a:lnTo>
                <a:lnTo>
                  <a:pt x="3974614" y="1453515"/>
                </a:lnTo>
                <a:lnTo>
                  <a:pt x="3964477" y="1410982"/>
                </a:lnTo>
                <a:lnTo>
                  <a:pt x="3953221" y="1368689"/>
                </a:lnTo>
                <a:lnTo>
                  <a:pt x="3940854" y="1326655"/>
                </a:lnTo>
                <a:lnTo>
                  <a:pt x="3927381" y="1284900"/>
                </a:lnTo>
                <a:lnTo>
                  <a:pt x="3912808" y="1243442"/>
                </a:lnTo>
                <a:lnTo>
                  <a:pt x="3897140" y="1202301"/>
                </a:lnTo>
                <a:lnTo>
                  <a:pt x="3880385" y="1161496"/>
                </a:lnTo>
                <a:lnTo>
                  <a:pt x="3862548" y="1121048"/>
                </a:lnTo>
                <a:lnTo>
                  <a:pt x="3843634" y="1080975"/>
                </a:lnTo>
                <a:lnTo>
                  <a:pt x="3823651" y="1041296"/>
                </a:lnTo>
                <a:lnTo>
                  <a:pt x="3802603" y="1002032"/>
                </a:lnTo>
                <a:lnTo>
                  <a:pt x="3780497" y="963201"/>
                </a:lnTo>
                <a:lnTo>
                  <a:pt x="3757340" y="924822"/>
                </a:lnTo>
                <a:lnTo>
                  <a:pt x="3733136" y="886916"/>
                </a:lnTo>
                <a:lnTo>
                  <a:pt x="3707891" y="849502"/>
                </a:lnTo>
                <a:lnTo>
                  <a:pt x="3681613" y="812599"/>
                </a:lnTo>
                <a:lnTo>
                  <a:pt x="3654306" y="776226"/>
                </a:lnTo>
                <a:lnTo>
                  <a:pt x="3625978" y="740403"/>
                </a:lnTo>
                <a:lnTo>
                  <a:pt x="3596632" y="705149"/>
                </a:lnTo>
                <a:lnTo>
                  <a:pt x="3566277" y="670484"/>
                </a:lnTo>
                <a:lnTo>
                  <a:pt x="3534918" y="636427"/>
                </a:lnTo>
                <a:lnTo>
                  <a:pt x="3502560" y="602997"/>
                </a:lnTo>
                <a:lnTo>
                  <a:pt x="3469209" y="570214"/>
                </a:lnTo>
                <a:lnTo>
                  <a:pt x="3434873" y="538097"/>
                </a:lnTo>
                <a:lnTo>
                  <a:pt x="3399556" y="506666"/>
                </a:lnTo>
                <a:lnTo>
                  <a:pt x="3363265" y="475940"/>
                </a:lnTo>
                <a:lnTo>
                  <a:pt x="3326005" y="445938"/>
                </a:lnTo>
                <a:lnTo>
                  <a:pt x="3287783" y="416680"/>
                </a:lnTo>
                <a:lnTo>
                  <a:pt x="3248604" y="388185"/>
                </a:lnTo>
                <a:lnTo>
                  <a:pt x="3208475" y="360473"/>
                </a:lnTo>
                <a:lnTo>
                  <a:pt x="3167402" y="333563"/>
                </a:lnTo>
                <a:lnTo>
                  <a:pt x="3125390" y="307474"/>
                </a:lnTo>
                <a:lnTo>
                  <a:pt x="3082446" y="282225"/>
                </a:lnTo>
                <a:lnTo>
                  <a:pt x="3038575" y="257837"/>
                </a:lnTo>
                <a:lnTo>
                  <a:pt x="2993783" y="234328"/>
                </a:lnTo>
                <a:lnTo>
                  <a:pt x="2949724" y="212509"/>
                </a:lnTo>
                <a:lnTo>
                  <a:pt x="2905328" y="191788"/>
                </a:lnTo>
                <a:lnTo>
                  <a:pt x="2860614" y="172158"/>
                </a:lnTo>
                <a:lnTo>
                  <a:pt x="2815603" y="153616"/>
                </a:lnTo>
                <a:lnTo>
                  <a:pt x="2770314" y="136157"/>
                </a:lnTo>
                <a:lnTo>
                  <a:pt x="2724766" y="119775"/>
                </a:lnTo>
                <a:lnTo>
                  <a:pt x="2678978" y="104466"/>
                </a:lnTo>
                <a:lnTo>
                  <a:pt x="2632972" y="90225"/>
                </a:lnTo>
                <a:lnTo>
                  <a:pt x="2586766" y="77046"/>
                </a:lnTo>
                <a:lnTo>
                  <a:pt x="2540379" y="64925"/>
                </a:lnTo>
                <a:lnTo>
                  <a:pt x="2493832" y="53857"/>
                </a:lnTo>
                <a:lnTo>
                  <a:pt x="2447144" y="43837"/>
                </a:lnTo>
                <a:lnTo>
                  <a:pt x="2400334" y="34860"/>
                </a:lnTo>
                <a:lnTo>
                  <a:pt x="2353422" y="26921"/>
                </a:lnTo>
                <a:lnTo>
                  <a:pt x="2306428" y="20015"/>
                </a:lnTo>
                <a:lnTo>
                  <a:pt x="2259371" y="14137"/>
                </a:lnTo>
                <a:lnTo>
                  <a:pt x="2212271" y="9283"/>
                </a:lnTo>
                <a:lnTo>
                  <a:pt x="2165148" y="5447"/>
                </a:lnTo>
                <a:lnTo>
                  <a:pt x="2118020" y="2624"/>
                </a:lnTo>
                <a:lnTo>
                  <a:pt x="2070908" y="810"/>
                </a:lnTo>
                <a:lnTo>
                  <a:pt x="2023832" y="0"/>
                </a:lnTo>
                <a:close/>
              </a:path>
              <a:path w="4015104" h="4079240">
                <a:moveTo>
                  <a:pt x="2266776" y="3610623"/>
                </a:moveTo>
                <a:lnTo>
                  <a:pt x="1747659" y="3610623"/>
                </a:lnTo>
                <a:lnTo>
                  <a:pt x="1798339" y="3616010"/>
                </a:lnTo>
                <a:lnTo>
                  <a:pt x="1848954" y="3620223"/>
                </a:lnTo>
                <a:lnTo>
                  <a:pt x="1899484" y="3623271"/>
                </a:lnTo>
                <a:lnTo>
                  <a:pt x="1949909" y="3625163"/>
                </a:lnTo>
                <a:lnTo>
                  <a:pt x="2000209" y="3625908"/>
                </a:lnTo>
                <a:lnTo>
                  <a:pt x="2050363" y="3625516"/>
                </a:lnTo>
                <a:lnTo>
                  <a:pt x="2100351" y="3623996"/>
                </a:lnTo>
                <a:lnTo>
                  <a:pt x="2150152" y="3621357"/>
                </a:lnTo>
                <a:lnTo>
                  <a:pt x="2199746" y="3617609"/>
                </a:lnTo>
                <a:lnTo>
                  <a:pt x="2249113" y="3612760"/>
                </a:lnTo>
                <a:lnTo>
                  <a:pt x="2266776" y="3610623"/>
                </a:lnTo>
                <a:close/>
              </a:path>
            </a:pathLst>
          </a:custGeom>
          <a:solidFill>
            <a:srgbClr val="1F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09826" y="419594"/>
            <a:ext cx="4015104" cy="4079240"/>
          </a:xfrm>
          <a:custGeom>
            <a:avLst/>
            <a:gdLst/>
            <a:ahLst/>
            <a:cxnLst/>
            <a:rect l="l" t="t" r="r" b="b"/>
            <a:pathLst>
              <a:path w="4015104" h="4079240">
                <a:moveTo>
                  <a:pt x="1171079" y="4079126"/>
                </a:moveTo>
                <a:lnTo>
                  <a:pt x="1020965" y="3391802"/>
                </a:lnTo>
                <a:lnTo>
                  <a:pt x="976174" y="3368294"/>
                </a:lnTo>
                <a:lnTo>
                  <a:pt x="932303" y="3343906"/>
                </a:lnTo>
                <a:lnTo>
                  <a:pt x="889359" y="3318657"/>
                </a:lnTo>
                <a:lnTo>
                  <a:pt x="847347" y="3292568"/>
                </a:lnTo>
                <a:lnTo>
                  <a:pt x="806273" y="3265658"/>
                </a:lnTo>
                <a:lnTo>
                  <a:pt x="766144" y="3237946"/>
                </a:lnTo>
                <a:lnTo>
                  <a:pt x="726966" y="3209451"/>
                </a:lnTo>
                <a:lnTo>
                  <a:pt x="688744" y="3180193"/>
                </a:lnTo>
                <a:lnTo>
                  <a:pt x="651484" y="3150191"/>
                </a:lnTo>
                <a:lnTo>
                  <a:pt x="615193" y="3119465"/>
                </a:lnTo>
                <a:lnTo>
                  <a:pt x="579876" y="3088034"/>
                </a:lnTo>
                <a:lnTo>
                  <a:pt x="545539" y="3055917"/>
                </a:lnTo>
                <a:lnTo>
                  <a:pt x="512189" y="3023134"/>
                </a:lnTo>
                <a:lnTo>
                  <a:pt x="479831" y="2989704"/>
                </a:lnTo>
                <a:lnTo>
                  <a:pt x="448471" y="2955647"/>
                </a:lnTo>
                <a:lnTo>
                  <a:pt x="418116" y="2920982"/>
                </a:lnTo>
                <a:lnTo>
                  <a:pt x="388771" y="2885728"/>
                </a:lnTo>
                <a:lnTo>
                  <a:pt x="360442" y="2849905"/>
                </a:lnTo>
                <a:lnTo>
                  <a:pt x="333136" y="2813532"/>
                </a:lnTo>
                <a:lnTo>
                  <a:pt x="306857" y="2776629"/>
                </a:lnTo>
                <a:lnTo>
                  <a:pt x="281613" y="2739215"/>
                </a:lnTo>
                <a:lnTo>
                  <a:pt x="257409" y="2701309"/>
                </a:lnTo>
                <a:lnTo>
                  <a:pt x="234251" y="2662930"/>
                </a:lnTo>
                <a:lnTo>
                  <a:pt x="212145" y="2624099"/>
                </a:lnTo>
                <a:lnTo>
                  <a:pt x="191098" y="2584835"/>
                </a:lnTo>
                <a:lnTo>
                  <a:pt x="171114" y="2545156"/>
                </a:lnTo>
                <a:lnTo>
                  <a:pt x="152201" y="2505083"/>
                </a:lnTo>
                <a:lnTo>
                  <a:pt x="134364" y="2464635"/>
                </a:lnTo>
                <a:lnTo>
                  <a:pt x="117608" y="2423830"/>
                </a:lnTo>
                <a:lnTo>
                  <a:pt x="101941" y="2382689"/>
                </a:lnTo>
                <a:lnTo>
                  <a:pt x="87368" y="2341231"/>
                </a:lnTo>
                <a:lnTo>
                  <a:pt x="73895" y="2299475"/>
                </a:lnTo>
                <a:lnTo>
                  <a:pt x="61527" y="2257441"/>
                </a:lnTo>
                <a:lnTo>
                  <a:pt x="50272" y="2215149"/>
                </a:lnTo>
                <a:lnTo>
                  <a:pt x="40135" y="2172616"/>
                </a:lnTo>
                <a:lnTo>
                  <a:pt x="31121" y="2129864"/>
                </a:lnTo>
                <a:lnTo>
                  <a:pt x="23238" y="2086910"/>
                </a:lnTo>
                <a:lnTo>
                  <a:pt x="16490" y="2043776"/>
                </a:lnTo>
                <a:lnTo>
                  <a:pt x="10884" y="2000479"/>
                </a:lnTo>
                <a:lnTo>
                  <a:pt x="6426" y="1957040"/>
                </a:lnTo>
                <a:lnTo>
                  <a:pt x="3122" y="1913478"/>
                </a:lnTo>
                <a:lnTo>
                  <a:pt x="978" y="1869811"/>
                </a:lnTo>
                <a:lnTo>
                  <a:pt x="0" y="1826061"/>
                </a:lnTo>
                <a:lnTo>
                  <a:pt x="193" y="1782246"/>
                </a:lnTo>
                <a:lnTo>
                  <a:pt x="1564" y="1738385"/>
                </a:lnTo>
                <a:lnTo>
                  <a:pt x="4119" y="1694498"/>
                </a:lnTo>
                <a:lnTo>
                  <a:pt x="7863" y="1650604"/>
                </a:lnTo>
                <a:lnTo>
                  <a:pt x="12804" y="1606722"/>
                </a:lnTo>
                <a:lnTo>
                  <a:pt x="18946" y="1562873"/>
                </a:lnTo>
                <a:lnTo>
                  <a:pt x="26295" y="1519075"/>
                </a:lnTo>
                <a:lnTo>
                  <a:pt x="34859" y="1475348"/>
                </a:lnTo>
                <a:lnTo>
                  <a:pt x="44641" y="1431711"/>
                </a:lnTo>
                <a:lnTo>
                  <a:pt x="55650" y="1388183"/>
                </a:lnTo>
                <a:lnTo>
                  <a:pt x="67890" y="1344785"/>
                </a:lnTo>
                <a:lnTo>
                  <a:pt x="81368" y="1301535"/>
                </a:lnTo>
                <a:lnTo>
                  <a:pt x="96089" y="1258453"/>
                </a:lnTo>
                <a:lnTo>
                  <a:pt x="112060" y="1215557"/>
                </a:lnTo>
                <a:lnTo>
                  <a:pt x="129287" y="1172869"/>
                </a:lnTo>
                <a:lnTo>
                  <a:pt x="147775" y="1130406"/>
                </a:lnTo>
                <a:lnTo>
                  <a:pt x="167530" y="1088189"/>
                </a:lnTo>
                <a:lnTo>
                  <a:pt x="188559" y="1046236"/>
                </a:lnTo>
                <a:lnTo>
                  <a:pt x="210867" y="1004568"/>
                </a:lnTo>
                <a:lnTo>
                  <a:pt x="234461" y="963203"/>
                </a:lnTo>
                <a:lnTo>
                  <a:pt x="259346" y="922160"/>
                </a:lnTo>
                <a:lnTo>
                  <a:pt x="284570" y="882920"/>
                </a:lnTo>
                <a:lnTo>
                  <a:pt x="310711" y="844461"/>
                </a:lnTo>
                <a:lnTo>
                  <a:pt x="337748" y="806788"/>
                </a:lnTo>
                <a:lnTo>
                  <a:pt x="365663" y="769906"/>
                </a:lnTo>
                <a:lnTo>
                  <a:pt x="394435" y="733821"/>
                </a:lnTo>
                <a:lnTo>
                  <a:pt x="424046" y="698537"/>
                </a:lnTo>
                <a:lnTo>
                  <a:pt x="454475" y="664059"/>
                </a:lnTo>
                <a:lnTo>
                  <a:pt x="485703" y="630392"/>
                </a:lnTo>
                <a:lnTo>
                  <a:pt x="517710" y="597541"/>
                </a:lnTo>
                <a:lnTo>
                  <a:pt x="550477" y="565511"/>
                </a:lnTo>
                <a:lnTo>
                  <a:pt x="583985" y="534307"/>
                </a:lnTo>
                <a:lnTo>
                  <a:pt x="618213" y="503934"/>
                </a:lnTo>
                <a:lnTo>
                  <a:pt x="653142" y="474396"/>
                </a:lnTo>
                <a:lnTo>
                  <a:pt x="688752" y="445700"/>
                </a:lnTo>
                <a:lnTo>
                  <a:pt x="725025" y="417848"/>
                </a:lnTo>
                <a:lnTo>
                  <a:pt x="761940" y="390848"/>
                </a:lnTo>
                <a:lnTo>
                  <a:pt x="799477" y="364702"/>
                </a:lnTo>
                <a:lnTo>
                  <a:pt x="837618" y="339418"/>
                </a:lnTo>
                <a:lnTo>
                  <a:pt x="876342" y="314998"/>
                </a:lnTo>
                <a:lnTo>
                  <a:pt x="915630" y="291449"/>
                </a:lnTo>
                <a:lnTo>
                  <a:pt x="955462" y="268775"/>
                </a:lnTo>
                <a:lnTo>
                  <a:pt x="995819" y="246981"/>
                </a:lnTo>
                <a:lnTo>
                  <a:pt x="1036682" y="226073"/>
                </a:lnTo>
                <a:lnTo>
                  <a:pt x="1078030" y="206054"/>
                </a:lnTo>
                <a:lnTo>
                  <a:pt x="1119844" y="186930"/>
                </a:lnTo>
                <a:lnTo>
                  <a:pt x="1162104" y="168707"/>
                </a:lnTo>
                <a:lnTo>
                  <a:pt x="1204792" y="151388"/>
                </a:lnTo>
                <a:lnTo>
                  <a:pt x="1247886" y="134979"/>
                </a:lnTo>
                <a:lnTo>
                  <a:pt x="1291369" y="119484"/>
                </a:lnTo>
                <a:lnTo>
                  <a:pt x="1335219" y="104909"/>
                </a:lnTo>
                <a:lnTo>
                  <a:pt x="1379418" y="91259"/>
                </a:lnTo>
                <a:lnTo>
                  <a:pt x="1423946" y="78538"/>
                </a:lnTo>
                <a:lnTo>
                  <a:pt x="1468783" y="66752"/>
                </a:lnTo>
                <a:lnTo>
                  <a:pt x="1513910" y="55905"/>
                </a:lnTo>
                <a:lnTo>
                  <a:pt x="1559307" y="46002"/>
                </a:lnTo>
                <a:lnTo>
                  <a:pt x="1604955" y="37049"/>
                </a:lnTo>
                <a:lnTo>
                  <a:pt x="1650834" y="29050"/>
                </a:lnTo>
                <a:lnTo>
                  <a:pt x="1696924" y="22010"/>
                </a:lnTo>
                <a:lnTo>
                  <a:pt x="1743207" y="15934"/>
                </a:lnTo>
                <a:lnTo>
                  <a:pt x="1789661" y="10827"/>
                </a:lnTo>
                <a:lnTo>
                  <a:pt x="1836268" y="6694"/>
                </a:lnTo>
                <a:lnTo>
                  <a:pt x="1883008" y="3540"/>
                </a:lnTo>
                <a:lnTo>
                  <a:pt x="1929862" y="1369"/>
                </a:lnTo>
                <a:lnTo>
                  <a:pt x="1976810" y="188"/>
                </a:lnTo>
                <a:lnTo>
                  <a:pt x="2023832" y="0"/>
                </a:lnTo>
                <a:lnTo>
                  <a:pt x="2070908" y="810"/>
                </a:lnTo>
                <a:lnTo>
                  <a:pt x="2118020" y="2624"/>
                </a:lnTo>
                <a:lnTo>
                  <a:pt x="2165148" y="5447"/>
                </a:lnTo>
                <a:lnTo>
                  <a:pt x="2212271" y="9283"/>
                </a:lnTo>
                <a:lnTo>
                  <a:pt x="2259371" y="14137"/>
                </a:lnTo>
                <a:lnTo>
                  <a:pt x="2306428" y="20015"/>
                </a:lnTo>
                <a:lnTo>
                  <a:pt x="2353422" y="26921"/>
                </a:lnTo>
                <a:lnTo>
                  <a:pt x="2400334" y="34860"/>
                </a:lnTo>
                <a:lnTo>
                  <a:pt x="2447144" y="43837"/>
                </a:lnTo>
                <a:lnTo>
                  <a:pt x="2493832" y="53857"/>
                </a:lnTo>
                <a:lnTo>
                  <a:pt x="2540379" y="64925"/>
                </a:lnTo>
                <a:lnTo>
                  <a:pt x="2586766" y="77046"/>
                </a:lnTo>
                <a:lnTo>
                  <a:pt x="2632972" y="90225"/>
                </a:lnTo>
                <a:lnTo>
                  <a:pt x="2678978" y="104466"/>
                </a:lnTo>
                <a:lnTo>
                  <a:pt x="2724766" y="119775"/>
                </a:lnTo>
                <a:lnTo>
                  <a:pt x="2770314" y="136157"/>
                </a:lnTo>
                <a:lnTo>
                  <a:pt x="2815603" y="153616"/>
                </a:lnTo>
                <a:lnTo>
                  <a:pt x="2860614" y="172158"/>
                </a:lnTo>
                <a:lnTo>
                  <a:pt x="2905328" y="191788"/>
                </a:lnTo>
                <a:lnTo>
                  <a:pt x="2949724" y="212509"/>
                </a:lnTo>
                <a:lnTo>
                  <a:pt x="2993783" y="234328"/>
                </a:lnTo>
                <a:lnTo>
                  <a:pt x="3038575" y="257837"/>
                </a:lnTo>
                <a:lnTo>
                  <a:pt x="3082446" y="282225"/>
                </a:lnTo>
                <a:lnTo>
                  <a:pt x="3125390" y="307474"/>
                </a:lnTo>
                <a:lnTo>
                  <a:pt x="3167402" y="333563"/>
                </a:lnTo>
                <a:lnTo>
                  <a:pt x="3208475" y="360473"/>
                </a:lnTo>
                <a:lnTo>
                  <a:pt x="3248604" y="388185"/>
                </a:lnTo>
                <a:lnTo>
                  <a:pt x="3287783" y="416680"/>
                </a:lnTo>
                <a:lnTo>
                  <a:pt x="3326005" y="445938"/>
                </a:lnTo>
                <a:lnTo>
                  <a:pt x="3363265" y="475940"/>
                </a:lnTo>
                <a:lnTo>
                  <a:pt x="3399556" y="506666"/>
                </a:lnTo>
                <a:lnTo>
                  <a:pt x="3434873" y="538097"/>
                </a:lnTo>
                <a:lnTo>
                  <a:pt x="3469209" y="570214"/>
                </a:lnTo>
                <a:lnTo>
                  <a:pt x="3502560" y="602997"/>
                </a:lnTo>
                <a:lnTo>
                  <a:pt x="3534918" y="636427"/>
                </a:lnTo>
                <a:lnTo>
                  <a:pt x="3566277" y="670484"/>
                </a:lnTo>
                <a:lnTo>
                  <a:pt x="3596632" y="705149"/>
                </a:lnTo>
                <a:lnTo>
                  <a:pt x="3625978" y="740403"/>
                </a:lnTo>
                <a:lnTo>
                  <a:pt x="3654306" y="776226"/>
                </a:lnTo>
                <a:lnTo>
                  <a:pt x="3681613" y="812599"/>
                </a:lnTo>
                <a:lnTo>
                  <a:pt x="3707891" y="849502"/>
                </a:lnTo>
                <a:lnTo>
                  <a:pt x="3733136" y="886916"/>
                </a:lnTo>
                <a:lnTo>
                  <a:pt x="3757340" y="924822"/>
                </a:lnTo>
                <a:lnTo>
                  <a:pt x="3780497" y="963201"/>
                </a:lnTo>
                <a:lnTo>
                  <a:pt x="3802603" y="1002032"/>
                </a:lnTo>
                <a:lnTo>
                  <a:pt x="3823651" y="1041296"/>
                </a:lnTo>
                <a:lnTo>
                  <a:pt x="3843634" y="1080975"/>
                </a:lnTo>
                <a:lnTo>
                  <a:pt x="3862548" y="1121048"/>
                </a:lnTo>
                <a:lnTo>
                  <a:pt x="3880385" y="1161496"/>
                </a:lnTo>
                <a:lnTo>
                  <a:pt x="3897140" y="1202301"/>
                </a:lnTo>
                <a:lnTo>
                  <a:pt x="3912808" y="1243442"/>
                </a:lnTo>
                <a:lnTo>
                  <a:pt x="3927381" y="1284900"/>
                </a:lnTo>
                <a:lnTo>
                  <a:pt x="3940854" y="1326655"/>
                </a:lnTo>
                <a:lnTo>
                  <a:pt x="3953221" y="1368689"/>
                </a:lnTo>
                <a:lnTo>
                  <a:pt x="3964477" y="1410982"/>
                </a:lnTo>
                <a:lnTo>
                  <a:pt x="3974614" y="1453515"/>
                </a:lnTo>
                <a:lnTo>
                  <a:pt x="3983627" y="1496267"/>
                </a:lnTo>
                <a:lnTo>
                  <a:pt x="3991511" y="1539221"/>
                </a:lnTo>
                <a:lnTo>
                  <a:pt x="3998259" y="1582355"/>
                </a:lnTo>
                <a:lnTo>
                  <a:pt x="4003864" y="1625652"/>
                </a:lnTo>
                <a:lnTo>
                  <a:pt x="4008322" y="1669091"/>
                </a:lnTo>
                <a:lnTo>
                  <a:pt x="4011626" y="1712653"/>
                </a:lnTo>
                <a:lnTo>
                  <a:pt x="4013771" y="1756319"/>
                </a:lnTo>
                <a:lnTo>
                  <a:pt x="4014749" y="1800070"/>
                </a:lnTo>
                <a:lnTo>
                  <a:pt x="4014556" y="1843885"/>
                </a:lnTo>
                <a:lnTo>
                  <a:pt x="4013185" y="1887746"/>
                </a:lnTo>
                <a:lnTo>
                  <a:pt x="4010630" y="1931633"/>
                </a:lnTo>
                <a:lnTo>
                  <a:pt x="4006885" y="1975527"/>
                </a:lnTo>
                <a:lnTo>
                  <a:pt x="4001945" y="2019409"/>
                </a:lnTo>
                <a:lnTo>
                  <a:pt x="3995803" y="2063258"/>
                </a:lnTo>
                <a:lnTo>
                  <a:pt x="3988453" y="2107056"/>
                </a:lnTo>
                <a:lnTo>
                  <a:pt x="3979890" y="2150783"/>
                </a:lnTo>
                <a:lnTo>
                  <a:pt x="3970107" y="2194420"/>
                </a:lnTo>
                <a:lnTo>
                  <a:pt x="3959099" y="2237948"/>
                </a:lnTo>
                <a:lnTo>
                  <a:pt x="3946858" y="2281346"/>
                </a:lnTo>
                <a:lnTo>
                  <a:pt x="3933381" y="2324596"/>
                </a:lnTo>
                <a:lnTo>
                  <a:pt x="3918659" y="2367678"/>
                </a:lnTo>
                <a:lnTo>
                  <a:pt x="3902688" y="2410574"/>
                </a:lnTo>
                <a:lnTo>
                  <a:pt x="3885462" y="2453262"/>
                </a:lnTo>
                <a:lnTo>
                  <a:pt x="3866974" y="2495725"/>
                </a:lnTo>
                <a:lnTo>
                  <a:pt x="3847219" y="2537942"/>
                </a:lnTo>
                <a:lnTo>
                  <a:pt x="3826190" y="2579895"/>
                </a:lnTo>
                <a:lnTo>
                  <a:pt x="3803881" y="2621563"/>
                </a:lnTo>
                <a:lnTo>
                  <a:pt x="3780288" y="2662928"/>
                </a:lnTo>
                <a:lnTo>
                  <a:pt x="3755402" y="2703970"/>
                </a:lnTo>
                <a:lnTo>
                  <a:pt x="3729765" y="2743818"/>
                </a:lnTo>
                <a:lnTo>
                  <a:pt x="3703126" y="2782914"/>
                </a:lnTo>
                <a:lnTo>
                  <a:pt x="3675506" y="2821250"/>
                </a:lnTo>
                <a:lnTo>
                  <a:pt x="3646926" y="2858818"/>
                </a:lnTo>
                <a:lnTo>
                  <a:pt x="3617406" y="2895607"/>
                </a:lnTo>
                <a:lnTo>
                  <a:pt x="3586966" y="2931608"/>
                </a:lnTo>
                <a:lnTo>
                  <a:pt x="3555626" y="2966813"/>
                </a:lnTo>
                <a:lnTo>
                  <a:pt x="3523407" y="3001212"/>
                </a:lnTo>
                <a:lnTo>
                  <a:pt x="3490330" y="3034795"/>
                </a:lnTo>
                <a:lnTo>
                  <a:pt x="3456415" y="3067555"/>
                </a:lnTo>
                <a:lnTo>
                  <a:pt x="3421681" y="3099480"/>
                </a:lnTo>
                <a:lnTo>
                  <a:pt x="3386150" y="3130563"/>
                </a:lnTo>
                <a:lnTo>
                  <a:pt x="3349841" y="3160795"/>
                </a:lnTo>
                <a:lnTo>
                  <a:pt x="3312776" y="3190164"/>
                </a:lnTo>
                <a:lnTo>
                  <a:pt x="3274975" y="3218664"/>
                </a:lnTo>
                <a:lnTo>
                  <a:pt x="3236457" y="3246284"/>
                </a:lnTo>
                <a:lnTo>
                  <a:pt x="3197243" y="3273015"/>
                </a:lnTo>
                <a:lnTo>
                  <a:pt x="3157354" y="3298848"/>
                </a:lnTo>
                <a:lnTo>
                  <a:pt x="3116810" y="3323774"/>
                </a:lnTo>
                <a:lnTo>
                  <a:pt x="3075632" y="3347784"/>
                </a:lnTo>
                <a:lnTo>
                  <a:pt x="3033839" y="3370868"/>
                </a:lnTo>
                <a:lnTo>
                  <a:pt x="2991452" y="3393017"/>
                </a:lnTo>
                <a:lnTo>
                  <a:pt x="2948492" y="3414222"/>
                </a:lnTo>
                <a:lnTo>
                  <a:pt x="2904979" y="3434474"/>
                </a:lnTo>
                <a:lnTo>
                  <a:pt x="2860932" y="3453764"/>
                </a:lnTo>
                <a:lnTo>
                  <a:pt x="2816374" y="3472082"/>
                </a:lnTo>
                <a:lnTo>
                  <a:pt x="2771323" y="3489419"/>
                </a:lnTo>
                <a:lnTo>
                  <a:pt x="2725800" y="3505766"/>
                </a:lnTo>
                <a:lnTo>
                  <a:pt x="2679827" y="3521114"/>
                </a:lnTo>
                <a:lnTo>
                  <a:pt x="2633422" y="3535453"/>
                </a:lnTo>
                <a:lnTo>
                  <a:pt x="2586606" y="3548775"/>
                </a:lnTo>
                <a:lnTo>
                  <a:pt x="2539401" y="3561070"/>
                </a:lnTo>
                <a:lnTo>
                  <a:pt x="2491825" y="3572329"/>
                </a:lnTo>
                <a:lnTo>
                  <a:pt x="2443900" y="3582542"/>
                </a:lnTo>
                <a:lnTo>
                  <a:pt x="2395646" y="3591701"/>
                </a:lnTo>
                <a:lnTo>
                  <a:pt x="2347083" y="3599797"/>
                </a:lnTo>
                <a:lnTo>
                  <a:pt x="2298232" y="3606819"/>
                </a:lnTo>
                <a:lnTo>
                  <a:pt x="2249113" y="3612760"/>
                </a:lnTo>
                <a:lnTo>
                  <a:pt x="2199746" y="3617609"/>
                </a:lnTo>
                <a:lnTo>
                  <a:pt x="2150152" y="3621357"/>
                </a:lnTo>
                <a:lnTo>
                  <a:pt x="2100351" y="3623996"/>
                </a:lnTo>
                <a:lnTo>
                  <a:pt x="2050363" y="3625516"/>
                </a:lnTo>
                <a:lnTo>
                  <a:pt x="2000209" y="3625908"/>
                </a:lnTo>
                <a:lnTo>
                  <a:pt x="1949909" y="3625163"/>
                </a:lnTo>
                <a:lnTo>
                  <a:pt x="1899484" y="3623271"/>
                </a:lnTo>
                <a:lnTo>
                  <a:pt x="1848954" y="3620223"/>
                </a:lnTo>
                <a:lnTo>
                  <a:pt x="1798339" y="3616010"/>
                </a:lnTo>
                <a:lnTo>
                  <a:pt x="1747659" y="3610623"/>
                </a:lnTo>
                <a:lnTo>
                  <a:pt x="1171079" y="4079126"/>
                </a:lnTo>
                <a:close/>
              </a:path>
            </a:pathLst>
          </a:custGeom>
          <a:ln w="19812">
            <a:solidFill>
              <a:srgbClr val="F566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37319" y="1004900"/>
            <a:ext cx="1609725" cy="812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64880" y="1828241"/>
            <a:ext cx="2616454" cy="812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78823" y="2651760"/>
            <a:ext cx="1774317" cy="8122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6591" y="1758768"/>
            <a:ext cx="7334719" cy="3590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59735" y="6033555"/>
            <a:ext cx="573597" cy="647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4930" y="244273"/>
            <a:ext cx="0" cy="6388100"/>
          </a:xfrm>
          <a:custGeom>
            <a:avLst/>
            <a:gdLst/>
            <a:ahLst/>
            <a:cxnLst/>
            <a:rect l="l" t="t" r="r" b="b"/>
            <a:pathLst>
              <a:path h="6388100">
                <a:moveTo>
                  <a:pt x="0" y="6387753"/>
                </a:moveTo>
                <a:lnTo>
                  <a:pt x="0" y="0"/>
                </a:lnTo>
              </a:path>
            </a:pathLst>
          </a:custGeom>
          <a:ln w="122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21847" y="332822"/>
            <a:ext cx="0" cy="1426210"/>
          </a:xfrm>
          <a:custGeom>
            <a:avLst/>
            <a:gdLst/>
            <a:ahLst/>
            <a:cxnLst/>
            <a:rect l="l" t="t" r="r" b="b"/>
            <a:pathLst>
              <a:path h="1426210">
                <a:moveTo>
                  <a:pt x="0" y="1425946"/>
                </a:moveTo>
                <a:lnTo>
                  <a:pt x="0" y="0"/>
                </a:lnTo>
              </a:path>
            </a:pathLst>
          </a:custGeom>
          <a:ln w="183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24898" y="5349590"/>
            <a:ext cx="0" cy="1236980"/>
          </a:xfrm>
          <a:custGeom>
            <a:avLst/>
            <a:gdLst/>
            <a:ahLst/>
            <a:cxnLst/>
            <a:rect l="l" t="t" r="r" b="b"/>
            <a:pathLst>
              <a:path h="1236979">
                <a:moveTo>
                  <a:pt x="0" y="1236634"/>
                </a:moveTo>
                <a:lnTo>
                  <a:pt x="0" y="0"/>
                </a:lnTo>
              </a:path>
            </a:pathLst>
          </a:custGeom>
          <a:ln w="183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10801" y="335876"/>
            <a:ext cx="0" cy="1423035"/>
          </a:xfrm>
          <a:custGeom>
            <a:avLst/>
            <a:gdLst/>
            <a:ahLst/>
            <a:cxnLst/>
            <a:rect l="l" t="t" r="r" b="b"/>
            <a:pathLst>
              <a:path h="1423035">
                <a:moveTo>
                  <a:pt x="0" y="1422893"/>
                </a:moveTo>
                <a:lnTo>
                  <a:pt x="0" y="0"/>
                </a:lnTo>
              </a:path>
            </a:pathLst>
          </a:custGeom>
          <a:ln w="213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10801" y="5349590"/>
            <a:ext cx="0" cy="1240155"/>
          </a:xfrm>
          <a:custGeom>
            <a:avLst/>
            <a:gdLst/>
            <a:ahLst/>
            <a:cxnLst/>
            <a:rect l="l" t="t" r="r" b="b"/>
            <a:pathLst>
              <a:path h="1240154">
                <a:moveTo>
                  <a:pt x="0" y="1239688"/>
                </a:moveTo>
                <a:lnTo>
                  <a:pt x="0" y="0"/>
                </a:lnTo>
              </a:path>
            </a:pathLst>
          </a:custGeom>
          <a:ln w="213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957057" y="253433"/>
            <a:ext cx="0" cy="5682615"/>
          </a:xfrm>
          <a:custGeom>
            <a:avLst/>
            <a:gdLst/>
            <a:ahLst/>
            <a:cxnLst/>
            <a:rect l="l" t="t" r="r" b="b"/>
            <a:pathLst>
              <a:path h="5682615">
                <a:moveTo>
                  <a:pt x="0" y="5682413"/>
                </a:moveTo>
                <a:lnTo>
                  <a:pt x="0" y="0"/>
                </a:lnTo>
              </a:path>
            </a:pathLst>
          </a:custGeom>
          <a:ln w="61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1879" y="247326"/>
            <a:ext cx="11740515" cy="0"/>
          </a:xfrm>
          <a:custGeom>
            <a:avLst/>
            <a:gdLst/>
            <a:ahLst/>
            <a:cxnLst/>
            <a:rect l="l" t="t" r="r" b="b"/>
            <a:pathLst>
              <a:path w="11740515">
                <a:moveTo>
                  <a:pt x="0" y="0"/>
                </a:moveTo>
                <a:lnTo>
                  <a:pt x="11740433" y="0"/>
                </a:lnTo>
              </a:path>
            </a:pathLst>
          </a:custGeom>
          <a:ln w="122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8796" y="341982"/>
            <a:ext cx="7310755" cy="0"/>
          </a:xfrm>
          <a:custGeom>
            <a:avLst/>
            <a:gdLst/>
            <a:ahLst/>
            <a:cxnLst/>
            <a:rect l="l" t="t" r="r" b="b"/>
            <a:pathLst>
              <a:path w="7310755">
                <a:moveTo>
                  <a:pt x="0" y="0"/>
                </a:moveTo>
                <a:lnTo>
                  <a:pt x="7310311" y="0"/>
                </a:lnTo>
              </a:path>
            </a:pathLst>
          </a:custGeom>
          <a:ln w="183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1879" y="6595385"/>
            <a:ext cx="11033125" cy="0"/>
          </a:xfrm>
          <a:custGeom>
            <a:avLst/>
            <a:gdLst/>
            <a:ahLst/>
            <a:cxnLst/>
            <a:rect l="l" t="t" r="r" b="b"/>
            <a:pathLst>
              <a:path w="11033125">
                <a:moveTo>
                  <a:pt x="0" y="0"/>
                </a:moveTo>
                <a:lnTo>
                  <a:pt x="11032590" y="0"/>
                </a:lnTo>
              </a:path>
            </a:pathLst>
          </a:custGeom>
          <a:ln w="244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528594" y="676100"/>
            <a:ext cx="2792095" cy="704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21839" algn="l"/>
              </a:tabLst>
            </a:pPr>
            <a:r>
              <a:rPr sz="4450" spc="-570" dirty="0">
                <a:solidFill>
                  <a:srgbClr val="232323"/>
                </a:solidFill>
                <a:latin typeface="Times New Roman"/>
                <a:cs typeface="Times New Roman"/>
              </a:rPr>
              <a:t>T</a:t>
            </a:r>
            <a:r>
              <a:rPr sz="4450" spc="450" dirty="0">
                <a:solidFill>
                  <a:srgbClr val="232323"/>
                </a:solidFill>
                <a:latin typeface="Times New Roman"/>
                <a:cs typeface="Times New Roman"/>
              </a:rPr>
              <a:t> </a:t>
            </a:r>
            <a:r>
              <a:rPr sz="3650" spc="135" dirty="0">
                <a:solidFill>
                  <a:srgbClr val="232323"/>
                </a:solidFill>
                <a:latin typeface="Arial"/>
                <a:cs typeface="Arial"/>
              </a:rPr>
              <a:t>e</a:t>
            </a:r>
            <a:r>
              <a:rPr sz="3650" spc="75" dirty="0">
                <a:solidFill>
                  <a:srgbClr val="232323"/>
                </a:solidFill>
                <a:latin typeface="Arial"/>
                <a:cs typeface="Arial"/>
              </a:rPr>
              <a:t> </a:t>
            </a:r>
            <a:r>
              <a:rPr sz="4450" spc="-5" dirty="0">
                <a:solidFill>
                  <a:srgbClr val="232323"/>
                </a:solidFill>
                <a:latin typeface="Times New Roman"/>
                <a:cs typeface="Times New Roman"/>
              </a:rPr>
              <a:t>S</a:t>
            </a:r>
            <a:r>
              <a:rPr sz="4450" dirty="0">
                <a:solidFill>
                  <a:srgbClr val="232323"/>
                </a:solidFill>
                <a:latin typeface="Times New Roman"/>
                <a:cs typeface="Times New Roman"/>
              </a:rPr>
              <a:t>o	</a:t>
            </a:r>
            <a:r>
              <a:rPr sz="4450" spc="-330" dirty="0">
                <a:solidFill>
                  <a:srgbClr val="232323"/>
                </a:solidFill>
                <a:latin typeface="Times New Roman"/>
                <a:cs typeface="Times New Roman"/>
              </a:rPr>
              <a:t>Fox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34332" y="5444013"/>
            <a:ext cx="1179195" cy="476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47090" algn="l"/>
              </a:tabLst>
            </a:pPr>
            <a:r>
              <a:rPr sz="2800" spc="-110" dirty="0">
                <a:solidFill>
                  <a:srgbClr val="3D3D3D"/>
                </a:solidFill>
                <a:latin typeface="Times New Roman"/>
                <a:cs typeface="Times New Roman"/>
              </a:rPr>
              <a:t>S</a:t>
            </a:r>
            <a:r>
              <a:rPr sz="2800" spc="-145" dirty="0">
                <a:solidFill>
                  <a:srgbClr val="3D3D3D"/>
                </a:solidFill>
                <a:latin typeface="Times New Roman"/>
                <a:cs typeface="Times New Roman"/>
              </a:rPr>
              <a:t> </a:t>
            </a:r>
            <a:r>
              <a:rPr sz="2450" spc="10" dirty="0">
                <a:solidFill>
                  <a:srgbClr val="3D3D3D"/>
                </a:solidFill>
                <a:latin typeface="Arial"/>
                <a:cs typeface="Arial"/>
              </a:rPr>
              <a:t>or</a:t>
            </a:r>
            <a:r>
              <a:rPr sz="2450" spc="25" dirty="0">
                <a:solidFill>
                  <a:srgbClr val="3D3D3D"/>
                </a:solidFill>
                <a:latin typeface="Arial"/>
                <a:cs typeface="Arial"/>
              </a:rPr>
              <a:t>y</a:t>
            </a:r>
            <a:r>
              <a:rPr sz="2450" dirty="0">
                <a:solidFill>
                  <a:srgbClr val="3D3D3D"/>
                </a:solidFill>
                <a:latin typeface="Arial"/>
                <a:cs typeface="Arial"/>
              </a:rPr>
              <a:t>	</a:t>
            </a:r>
            <a:r>
              <a:rPr sz="2950" spc="-220" dirty="0">
                <a:solidFill>
                  <a:srgbClr val="3D3D3D"/>
                </a:solidFill>
                <a:latin typeface="Times New Roman"/>
                <a:cs typeface="Times New Roman"/>
              </a:rPr>
              <a:t>by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57949" y="5463097"/>
            <a:ext cx="3378835" cy="897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96160" indent="-187960">
              <a:lnSpc>
                <a:spcPct val="100000"/>
              </a:lnSpc>
              <a:spcBef>
                <a:spcPts val="105"/>
              </a:spcBef>
              <a:buSzPct val="105357"/>
              <a:buChar char="·"/>
              <a:tabLst>
                <a:tab pos="2296795" algn="l"/>
                <a:tab pos="2905760" algn="l"/>
              </a:tabLst>
            </a:pPr>
            <a:r>
              <a:rPr sz="2800" spc="-5" dirty="0">
                <a:solidFill>
                  <a:srgbClr val="3D3D3D"/>
                </a:solidFill>
                <a:latin typeface="Times New Roman"/>
                <a:cs typeface="Times New Roman"/>
              </a:rPr>
              <a:t>Ja</a:t>
            </a:r>
            <a:r>
              <a:rPr sz="2800" dirty="0">
                <a:solidFill>
                  <a:srgbClr val="3D3D3D"/>
                </a:solidFill>
                <a:latin typeface="Times New Roman"/>
                <a:cs typeface="Times New Roman"/>
              </a:rPr>
              <a:t>e	</a:t>
            </a:r>
            <a:r>
              <a:rPr sz="2800" spc="-95" dirty="0">
                <a:solidFill>
                  <a:srgbClr val="3D3D3D"/>
                </a:solidFill>
                <a:latin typeface="Times New Roman"/>
                <a:cs typeface="Times New Roman"/>
              </a:rPr>
              <a:t>son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  <a:tabLst>
                <a:tab pos="417830" algn="l"/>
                <a:tab pos="1078230" algn="l"/>
                <a:tab pos="1428115" algn="l"/>
                <a:tab pos="1844039" algn="l"/>
                <a:tab pos="2444750" algn="l"/>
              </a:tabLst>
            </a:pPr>
            <a:r>
              <a:rPr sz="2850" spc="-90" dirty="0">
                <a:solidFill>
                  <a:srgbClr val="3D3D3D"/>
                </a:solidFill>
                <a:latin typeface="Arial"/>
                <a:cs typeface="Arial"/>
              </a:rPr>
              <a:t>II	</a:t>
            </a:r>
            <a:r>
              <a:rPr sz="2500" spc="-110" dirty="0">
                <a:solidFill>
                  <a:srgbClr val="3D3D3D"/>
                </a:solidFill>
                <a:latin typeface="Times New Roman"/>
                <a:cs typeface="Times New Roman"/>
              </a:rPr>
              <a:t>s	</a:t>
            </a:r>
            <a:r>
              <a:rPr sz="2500" dirty="0">
                <a:solidFill>
                  <a:srgbClr val="3D3D3D"/>
                </a:solidFill>
                <a:latin typeface="Times New Roman"/>
                <a:cs typeface="Times New Roman"/>
              </a:rPr>
              <a:t>o	s	</a:t>
            </a:r>
            <a:r>
              <a:rPr sz="2500" spc="30" dirty="0">
                <a:solidFill>
                  <a:srgbClr val="3D3D3D"/>
                </a:solidFill>
                <a:latin typeface="Arial"/>
                <a:cs typeface="Arial"/>
              </a:rPr>
              <a:t>y	</a:t>
            </a:r>
            <a:r>
              <a:rPr sz="2850" spc="-260" dirty="0">
                <a:solidFill>
                  <a:srgbClr val="3D3D3D"/>
                </a:solidFill>
                <a:latin typeface="Arial"/>
                <a:cs typeface="Arial"/>
              </a:rPr>
              <a:t>ck </a:t>
            </a:r>
            <a:r>
              <a:rPr sz="2700" spc="-470" dirty="0">
                <a:solidFill>
                  <a:srgbClr val="3D3D3D"/>
                </a:solidFill>
                <a:latin typeface="Arial"/>
                <a:cs typeface="Arial"/>
              </a:rPr>
              <a:t>P</a:t>
            </a:r>
            <a:r>
              <a:rPr sz="2700" spc="-330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850" spc="-140" dirty="0">
                <a:solidFill>
                  <a:srgbClr val="3D3D3D"/>
                </a:solidFill>
                <a:latin typeface="Arial"/>
                <a:cs typeface="Arial"/>
              </a:rPr>
              <a:t>ic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879" y="244274"/>
            <a:ext cx="11801453" cy="64366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49543" y="4519060"/>
            <a:ext cx="0" cy="1758950"/>
          </a:xfrm>
          <a:custGeom>
            <a:avLst/>
            <a:gdLst/>
            <a:ahLst/>
            <a:cxnLst/>
            <a:rect l="l" t="t" r="r" b="b"/>
            <a:pathLst>
              <a:path h="1758950">
                <a:moveTo>
                  <a:pt x="0" y="1758769"/>
                </a:moveTo>
                <a:lnTo>
                  <a:pt x="0" y="0"/>
                </a:lnTo>
              </a:path>
            </a:pathLst>
          </a:custGeom>
          <a:ln w="91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21527" y="4516599"/>
            <a:ext cx="4344670" cy="144399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3970" marR="5080" indent="-1905">
              <a:lnSpc>
                <a:spcPct val="113700"/>
              </a:lnSpc>
              <a:spcBef>
                <a:spcPts val="175"/>
              </a:spcBef>
            </a:pPr>
            <a:r>
              <a:rPr sz="2500" spc="-300" dirty="0">
                <a:solidFill>
                  <a:srgbClr val="313131"/>
                </a:solidFill>
                <a:latin typeface="Arial"/>
                <a:cs typeface="Arial"/>
              </a:rPr>
              <a:t>When </a:t>
            </a:r>
            <a:r>
              <a:rPr sz="2900" spc="-145" dirty="0">
                <a:solidFill>
                  <a:srgbClr val="313131"/>
                </a:solidFill>
                <a:latin typeface="Arial"/>
                <a:cs typeface="Arial"/>
              </a:rPr>
              <a:t>I </a:t>
            </a:r>
            <a:r>
              <a:rPr sz="2500" spc="-235" dirty="0">
                <a:solidFill>
                  <a:srgbClr val="212121"/>
                </a:solidFill>
                <a:latin typeface="Arial"/>
                <a:cs typeface="Arial"/>
              </a:rPr>
              <a:t>look </a:t>
            </a:r>
            <a:r>
              <a:rPr sz="2500" spc="-220" dirty="0">
                <a:solidFill>
                  <a:srgbClr val="313131"/>
                </a:solidFill>
                <a:latin typeface="Arial"/>
                <a:cs typeface="Arial"/>
              </a:rPr>
              <a:t>for </a:t>
            </a:r>
            <a:r>
              <a:rPr sz="2500" spc="-195" dirty="0">
                <a:solidFill>
                  <a:srgbClr val="313131"/>
                </a:solidFill>
                <a:latin typeface="Arial"/>
                <a:cs typeface="Arial"/>
              </a:rPr>
              <a:t>a </a:t>
            </a:r>
            <a:r>
              <a:rPr sz="2500" spc="-254" dirty="0">
                <a:solidFill>
                  <a:srgbClr val="313131"/>
                </a:solidFill>
                <a:latin typeface="Arial"/>
                <a:cs typeface="Arial"/>
              </a:rPr>
              <a:t>clean </a:t>
            </a:r>
            <a:r>
              <a:rPr sz="2500" spc="-185" dirty="0">
                <a:solidFill>
                  <a:srgbClr val="313131"/>
                </a:solidFill>
                <a:latin typeface="Arial"/>
                <a:cs typeface="Arial"/>
              </a:rPr>
              <a:t>pair </a:t>
            </a:r>
            <a:r>
              <a:rPr sz="2500" spc="-200" dirty="0">
                <a:solidFill>
                  <a:srgbClr val="313131"/>
                </a:solidFill>
                <a:latin typeface="Arial"/>
                <a:cs typeface="Arial"/>
              </a:rPr>
              <a:t>of </a:t>
            </a:r>
            <a:r>
              <a:rPr sz="2500" spc="-310" dirty="0">
                <a:solidFill>
                  <a:srgbClr val="313131"/>
                </a:solidFill>
                <a:latin typeface="Arial"/>
                <a:cs typeface="Arial"/>
              </a:rPr>
              <a:t>socks,  </a:t>
            </a:r>
            <a:r>
              <a:rPr sz="2500" spc="-270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2500" spc="-285" dirty="0">
                <a:solidFill>
                  <a:srgbClr val="212121"/>
                </a:solidFill>
                <a:latin typeface="Arial"/>
                <a:cs typeface="Arial"/>
              </a:rPr>
              <a:t>he</a:t>
            </a:r>
            <a:r>
              <a:rPr sz="2500" spc="-250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1650" spc="-157" baseline="65656" dirty="0">
                <a:solidFill>
                  <a:srgbClr val="424242"/>
                </a:solidFill>
                <a:latin typeface="Times New Roman"/>
                <a:cs typeface="Times New Roman"/>
              </a:rPr>
              <a:t>1</a:t>
            </a:r>
            <a:r>
              <a:rPr sz="1650" spc="-254" baseline="65656" dirty="0">
                <a:solidFill>
                  <a:srgbClr val="424242"/>
                </a:solidFill>
                <a:latin typeface="Times New Roman"/>
                <a:cs typeface="Times New Roman"/>
              </a:rPr>
              <a:t> </a:t>
            </a:r>
            <a:r>
              <a:rPr sz="2500" spc="-250" dirty="0">
                <a:solidFill>
                  <a:srgbClr val="424242"/>
                </a:solidFill>
                <a:latin typeface="Arial"/>
                <a:cs typeface="Arial"/>
              </a:rPr>
              <a:t>ve</a:t>
            </a:r>
            <a:r>
              <a:rPr sz="2500" spc="-160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2500" spc="-250" dirty="0">
                <a:solidFill>
                  <a:srgbClr val="313131"/>
                </a:solidFill>
                <a:latin typeface="Arial"/>
                <a:cs typeface="Arial"/>
              </a:rPr>
              <a:t>alway</a:t>
            </a:r>
            <a:r>
              <a:rPr sz="2500" spc="-240" dirty="0">
                <a:solidFill>
                  <a:srgbClr val="313131"/>
                </a:solidFill>
                <a:latin typeface="Arial"/>
                <a:cs typeface="Arial"/>
              </a:rPr>
              <a:t>s</a:t>
            </a:r>
            <a:r>
              <a:rPr sz="2500" spc="7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2500" spc="-325" dirty="0">
                <a:solidFill>
                  <a:srgbClr val="313131"/>
                </a:solidFill>
                <a:latin typeface="Arial"/>
                <a:cs typeface="Arial"/>
              </a:rPr>
              <a:t>bee</a:t>
            </a:r>
            <a:r>
              <a:rPr sz="2500" spc="-320" dirty="0">
                <a:solidFill>
                  <a:srgbClr val="313131"/>
                </a:solidFill>
                <a:latin typeface="Arial"/>
                <a:cs typeface="Arial"/>
              </a:rPr>
              <a:t>n</a:t>
            </a:r>
            <a:r>
              <a:rPr sz="2500" spc="110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2500" spc="-290" dirty="0">
                <a:solidFill>
                  <a:srgbClr val="313131"/>
                </a:solidFill>
                <a:latin typeface="Arial"/>
                <a:cs typeface="Arial"/>
              </a:rPr>
              <a:t>taken</a:t>
            </a:r>
            <a:endParaRPr sz="2500">
              <a:latin typeface="Arial"/>
              <a:cs typeface="Arial"/>
            </a:endParaRPr>
          </a:p>
          <a:p>
            <a:pPr marL="29845">
              <a:lnSpc>
                <a:spcPts val="3654"/>
              </a:lnSpc>
            </a:pPr>
            <a:r>
              <a:rPr sz="3100" spc="-560" dirty="0">
                <a:solidFill>
                  <a:srgbClr val="313131"/>
                </a:solidFill>
                <a:latin typeface="Times New Roman"/>
                <a:cs typeface="Times New Roman"/>
              </a:rPr>
              <a:t>by </a:t>
            </a:r>
            <a:r>
              <a:rPr sz="2500" spc="-195" dirty="0">
                <a:solidFill>
                  <a:srgbClr val="313131"/>
                </a:solidFill>
                <a:latin typeface="Arial"/>
                <a:cs typeface="Arial"/>
              </a:rPr>
              <a:t>a </a:t>
            </a:r>
            <a:r>
              <a:rPr sz="2500" spc="-265" dirty="0">
                <a:solidFill>
                  <a:srgbClr val="313131"/>
                </a:solidFill>
                <a:latin typeface="Arial"/>
                <a:cs typeface="Arial"/>
              </a:rPr>
              <a:t>cunning </a:t>
            </a:r>
            <a:r>
              <a:rPr sz="2500" spc="-185" dirty="0">
                <a:solidFill>
                  <a:srgbClr val="313131"/>
                </a:solidFill>
                <a:latin typeface="Arial"/>
                <a:cs typeface="Arial"/>
              </a:rPr>
              <a:t>old</a:t>
            </a:r>
            <a:r>
              <a:rPr sz="2500" spc="-385" dirty="0">
                <a:solidFill>
                  <a:srgbClr val="313131"/>
                </a:solidFill>
                <a:latin typeface="Arial"/>
                <a:cs typeface="Arial"/>
              </a:rPr>
              <a:t> </a:t>
            </a:r>
            <a:r>
              <a:rPr sz="2400" spc="-150" dirty="0">
                <a:solidFill>
                  <a:srgbClr val="313131"/>
                </a:solidFill>
                <a:latin typeface="Arial"/>
                <a:cs typeface="Arial"/>
              </a:rPr>
              <a:t>fox.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47520" y="4559834"/>
            <a:ext cx="3087370" cy="13900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8415" marR="5080" indent="-6350" algn="just">
              <a:lnSpc>
                <a:spcPct val="105700"/>
              </a:lnSpc>
              <a:spcBef>
                <a:spcPts val="120"/>
              </a:spcBef>
            </a:pPr>
            <a:r>
              <a:rPr sz="2850" spc="-375" dirty="0">
                <a:solidFill>
                  <a:srgbClr val="313131"/>
                </a:solidFill>
                <a:latin typeface="Times New Roman"/>
                <a:cs typeface="Times New Roman"/>
              </a:rPr>
              <a:t>I'm </a:t>
            </a:r>
            <a:r>
              <a:rPr sz="2500" spc="-295" dirty="0">
                <a:solidFill>
                  <a:srgbClr val="313131"/>
                </a:solidFill>
                <a:latin typeface="Arial"/>
                <a:cs typeface="Arial"/>
              </a:rPr>
              <a:t>the </a:t>
            </a:r>
            <a:r>
              <a:rPr sz="2850" spc="-350" dirty="0">
                <a:solidFill>
                  <a:srgbClr val="313131"/>
                </a:solidFill>
                <a:latin typeface="Times New Roman"/>
                <a:cs typeface="Times New Roman"/>
              </a:rPr>
              <a:t>sox </a:t>
            </a:r>
            <a:r>
              <a:rPr sz="2850" spc="-320" dirty="0">
                <a:solidFill>
                  <a:srgbClr val="313131"/>
                </a:solidFill>
                <a:latin typeface="Times New Roman"/>
                <a:cs typeface="Times New Roman"/>
              </a:rPr>
              <a:t>fox, </a:t>
            </a:r>
            <a:r>
              <a:rPr sz="2500" spc="-320" dirty="0">
                <a:solidFill>
                  <a:srgbClr val="313131"/>
                </a:solidFill>
                <a:latin typeface="Arial"/>
                <a:cs typeface="Arial"/>
              </a:rPr>
              <a:t>the </a:t>
            </a:r>
            <a:r>
              <a:rPr sz="2500" spc="-325" dirty="0">
                <a:solidFill>
                  <a:srgbClr val="313131"/>
                </a:solidFill>
                <a:latin typeface="Arial"/>
                <a:cs typeface="Arial"/>
              </a:rPr>
              <a:t>sox </a:t>
            </a:r>
            <a:r>
              <a:rPr sz="2850" spc="-360" dirty="0">
                <a:solidFill>
                  <a:srgbClr val="313131"/>
                </a:solidFill>
                <a:latin typeface="Times New Roman"/>
                <a:cs typeface="Times New Roman"/>
              </a:rPr>
              <a:t>fox  </a:t>
            </a:r>
            <a:r>
              <a:rPr sz="2500" spc="-254" dirty="0">
                <a:solidFill>
                  <a:srgbClr val="313131"/>
                </a:solidFill>
                <a:latin typeface="Arial"/>
                <a:cs typeface="Arial"/>
              </a:rPr>
              <a:t>and </a:t>
            </a:r>
            <a:r>
              <a:rPr sz="2800" spc="-140" dirty="0">
                <a:solidFill>
                  <a:srgbClr val="313131"/>
                </a:solidFill>
                <a:latin typeface="Arial"/>
                <a:cs typeface="Arial"/>
              </a:rPr>
              <a:t>I </a:t>
            </a:r>
            <a:r>
              <a:rPr sz="2500" spc="-175" dirty="0">
                <a:solidFill>
                  <a:srgbClr val="313131"/>
                </a:solidFill>
                <a:latin typeface="Arial"/>
                <a:cs typeface="Arial"/>
              </a:rPr>
              <a:t>live </a:t>
            </a:r>
            <a:r>
              <a:rPr sz="2500" spc="-300" dirty="0">
                <a:solidFill>
                  <a:srgbClr val="313131"/>
                </a:solidFill>
                <a:latin typeface="Arial"/>
                <a:cs typeface="Arial"/>
              </a:rPr>
              <a:t>under </a:t>
            </a:r>
            <a:r>
              <a:rPr sz="2500" spc="-260" dirty="0">
                <a:solidFill>
                  <a:srgbClr val="313131"/>
                </a:solidFill>
                <a:latin typeface="Arial"/>
                <a:cs typeface="Arial"/>
              </a:rPr>
              <a:t>his </a:t>
            </a:r>
            <a:r>
              <a:rPr sz="2500" spc="-240" dirty="0">
                <a:solidFill>
                  <a:srgbClr val="313131"/>
                </a:solidFill>
                <a:latin typeface="Arial"/>
                <a:cs typeface="Arial"/>
              </a:rPr>
              <a:t>bed </a:t>
            </a:r>
            <a:r>
              <a:rPr sz="2500" spc="-170" dirty="0">
                <a:solidFill>
                  <a:srgbClr val="313131"/>
                </a:solidFill>
                <a:latin typeface="Arial"/>
                <a:cs typeface="Arial"/>
              </a:rPr>
              <a:t>in  </a:t>
            </a:r>
            <a:r>
              <a:rPr sz="2800" spc="-200" dirty="0">
                <a:solidFill>
                  <a:srgbClr val="313131"/>
                </a:solidFill>
                <a:latin typeface="Times New Roman"/>
                <a:cs typeface="Times New Roman"/>
              </a:rPr>
              <a:t>a </a:t>
            </a:r>
            <a:r>
              <a:rPr sz="2800" spc="-325" dirty="0">
                <a:solidFill>
                  <a:srgbClr val="313131"/>
                </a:solidFill>
                <a:latin typeface="Times New Roman"/>
                <a:cs typeface="Times New Roman"/>
              </a:rPr>
              <a:t>big </a:t>
            </a:r>
            <a:r>
              <a:rPr sz="2800" spc="-229" dirty="0">
                <a:solidFill>
                  <a:srgbClr val="313131"/>
                </a:solidFill>
                <a:latin typeface="Times New Roman"/>
                <a:cs typeface="Times New Roman"/>
              </a:rPr>
              <a:t>cardboard</a:t>
            </a:r>
            <a:r>
              <a:rPr sz="2800" spc="-145" dirty="0">
                <a:solidFill>
                  <a:srgbClr val="313131"/>
                </a:solidFill>
                <a:latin typeface="Times New Roman"/>
                <a:cs typeface="Times New Roman"/>
              </a:rPr>
              <a:t> </a:t>
            </a:r>
            <a:r>
              <a:rPr sz="2800" spc="-325" dirty="0">
                <a:solidFill>
                  <a:srgbClr val="313131"/>
                </a:solidFill>
                <a:latin typeface="Times New Roman"/>
                <a:cs typeface="Times New Roman"/>
              </a:rPr>
              <a:t>boxl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879" y="244273"/>
            <a:ext cx="11801453" cy="6436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25820" y="351143"/>
            <a:ext cx="0" cy="5988050"/>
          </a:xfrm>
          <a:custGeom>
            <a:avLst/>
            <a:gdLst/>
            <a:ahLst/>
            <a:cxnLst/>
            <a:rect l="l" t="t" r="r" b="b"/>
            <a:pathLst>
              <a:path h="5988050">
                <a:moveTo>
                  <a:pt x="0" y="0"/>
                </a:moveTo>
                <a:lnTo>
                  <a:pt x="0" y="5987755"/>
                </a:lnTo>
              </a:path>
            </a:pathLst>
          </a:custGeom>
          <a:ln w="122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5801" y="296181"/>
            <a:ext cx="10898505" cy="0"/>
          </a:xfrm>
          <a:custGeom>
            <a:avLst/>
            <a:gdLst/>
            <a:ahLst/>
            <a:cxnLst/>
            <a:rect l="l" t="t" r="r" b="b"/>
            <a:pathLst>
              <a:path w="10898505">
                <a:moveTo>
                  <a:pt x="0" y="0"/>
                </a:moveTo>
                <a:lnTo>
                  <a:pt x="10898343" y="0"/>
                </a:lnTo>
              </a:path>
            </a:pathLst>
          </a:custGeom>
          <a:ln w="1099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22652" y="4544702"/>
            <a:ext cx="4302760" cy="14732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indent="22225">
              <a:lnSpc>
                <a:spcPct val="112700"/>
              </a:lnSpc>
              <a:spcBef>
                <a:spcPts val="355"/>
              </a:spcBef>
            </a:pPr>
            <a:r>
              <a:rPr sz="2550" spc="-415" dirty="0">
                <a:solidFill>
                  <a:srgbClr val="2F2F2F"/>
                </a:solidFill>
                <a:latin typeface="Arial"/>
                <a:cs typeface="Arial"/>
              </a:rPr>
              <a:t>The </a:t>
            </a:r>
            <a:r>
              <a:rPr sz="2550" spc="-305" dirty="0">
                <a:solidFill>
                  <a:srgbClr val="2F2F2F"/>
                </a:solidFill>
                <a:latin typeface="Arial"/>
                <a:cs typeface="Arial"/>
              </a:rPr>
              <a:t>sox </a:t>
            </a:r>
            <a:r>
              <a:rPr sz="2550" spc="-229" dirty="0">
                <a:solidFill>
                  <a:srgbClr val="2F2F2F"/>
                </a:solidFill>
                <a:latin typeface="Arial"/>
                <a:cs typeface="Arial"/>
              </a:rPr>
              <a:t>fox </a:t>
            </a:r>
            <a:r>
              <a:rPr sz="2550" spc="-240" dirty="0">
                <a:solidFill>
                  <a:srgbClr val="2F2F2F"/>
                </a:solidFill>
                <a:latin typeface="Arial"/>
                <a:cs typeface="Arial"/>
              </a:rPr>
              <a:t>lives </a:t>
            </a:r>
            <a:r>
              <a:rPr sz="2550" spc="-165" dirty="0">
                <a:solidFill>
                  <a:srgbClr val="2F2F2F"/>
                </a:solidFill>
                <a:latin typeface="Arial"/>
                <a:cs typeface="Arial"/>
              </a:rPr>
              <a:t>in </a:t>
            </a:r>
            <a:r>
              <a:rPr sz="2750" spc="-515" dirty="0">
                <a:solidFill>
                  <a:srgbClr val="2F2F2F"/>
                </a:solidFill>
                <a:latin typeface="Arial"/>
                <a:cs typeface="Arial"/>
              </a:rPr>
              <a:t>my </a:t>
            </a:r>
            <a:r>
              <a:rPr sz="2550" spc="-280" dirty="0">
                <a:solidFill>
                  <a:srgbClr val="2F2F2F"/>
                </a:solidFill>
                <a:latin typeface="Arial"/>
                <a:cs typeface="Arial"/>
              </a:rPr>
              <a:t>bedroom </a:t>
            </a:r>
            <a:r>
              <a:rPr sz="2550" spc="-310" dirty="0">
                <a:solidFill>
                  <a:srgbClr val="2F2F2F"/>
                </a:solidFill>
                <a:latin typeface="Arial"/>
                <a:cs typeface="Arial"/>
              </a:rPr>
              <a:t>-  </a:t>
            </a:r>
            <a:r>
              <a:rPr sz="2550" spc="-125" dirty="0">
                <a:solidFill>
                  <a:srgbClr val="2F2F2F"/>
                </a:solidFill>
                <a:latin typeface="Arial"/>
                <a:cs typeface="Arial"/>
              </a:rPr>
              <a:t>I'm </a:t>
            </a:r>
            <a:r>
              <a:rPr sz="2550" spc="-325" dirty="0">
                <a:solidFill>
                  <a:srgbClr val="2F2F2F"/>
                </a:solidFill>
                <a:latin typeface="Arial"/>
                <a:cs typeface="Arial"/>
              </a:rPr>
              <a:t>sure </a:t>
            </a:r>
            <a:r>
              <a:rPr sz="2550" spc="-250" dirty="0">
                <a:solidFill>
                  <a:srgbClr val="2F2F2F"/>
                </a:solidFill>
                <a:latin typeface="Arial"/>
                <a:cs typeface="Arial"/>
              </a:rPr>
              <a:t>- </a:t>
            </a:r>
            <a:r>
              <a:rPr sz="2550" spc="-229" dirty="0">
                <a:solidFill>
                  <a:srgbClr val="2F2F2F"/>
                </a:solidFill>
                <a:latin typeface="Arial"/>
                <a:cs typeface="Arial"/>
              </a:rPr>
              <a:t>and </a:t>
            </a:r>
            <a:r>
              <a:rPr sz="2550" spc="-310" dirty="0">
                <a:solidFill>
                  <a:srgbClr val="2F2F2F"/>
                </a:solidFill>
                <a:latin typeface="Arial"/>
                <a:cs typeface="Arial"/>
              </a:rPr>
              <a:t>when </a:t>
            </a:r>
            <a:r>
              <a:rPr sz="2550" spc="-290" dirty="0">
                <a:solidFill>
                  <a:srgbClr val="2F2F2F"/>
                </a:solidFill>
                <a:latin typeface="Arial"/>
                <a:cs typeface="Arial"/>
              </a:rPr>
              <a:t>he </a:t>
            </a:r>
            <a:r>
              <a:rPr sz="2550" spc="-275" dirty="0">
                <a:solidFill>
                  <a:srgbClr val="2F2F2F"/>
                </a:solidFill>
                <a:latin typeface="Arial"/>
                <a:cs typeface="Arial"/>
              </a:rPr>
              <a:t>feels </a:t>
            </a:r>
            <a:r>
              <a:rPr sz="2550" spc="-235" dirty="0">
                <a:solidFill>
                  <a:srgbClr val="2F2F2F"/>
                </a:solidFill>
                <a:latin typeface="Arial"/>
                <a:cs typeface="Arial"/>
              </a:rPr>
              <a:t>hungry,  </a:t>
            </a:r>
            <a:r>
              <a:rPr sz="2550" spc="-290" dirty="0">
                <a:solidFill>
                  <a:srgbClr val="2F2F2F"/>
                </a:solidFill>
                <a:latin typeface="Arial"/>
                <a:cs typeface="Arial"/>
              </a:rPr>
              <a:t>he </a:t>
            </a:r>
            <a:r>
              <a:rPr sz="2550" spc="-254" dirty="0">
                <a:solidFill>
                  <a:srgbClr val="2F2F2F"/>
                </a:solidFill>
                <a:latin typeface="Arial"/>
                <a:cs typeface="Arial"/>
              </a:rPr>
              <a:t>robs </a:t>
            </a:r>
            <a:r>
              <a:rPr sz="2550" spc="-380" dirty="0">
                <a:solidFill>
                  <a:srgbClr val="2F2F2F"/>
                </a:solidFill>
                <a:latin typeface="Arial"/>
                <a:cs typeface="Arial"/>
              </a:rPr>
              <a:t>my </a:t>
            </a:r>
            <a:r>
              <a:rPr sz="2550" spc="-355" dirty="0">
                <a:solidFill>
                  <a:srgbClr val="2F2F2F"/>
                </a:solidFill>
                <a:latin typeface="Arial"/>
                <a:cs typeface="Arial"/>
              </a:rPr>
              <a:t>sock</a:t>
            </a:r>
            <a:r>
              <a:rPr sz="2550" spc="-29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950" spc="-254" dirty="0">
                <a:solidFill>
                  <a:srgbClr val="2F2F2F"/>
                </a:solidFill>
                <a:latin typeface="Times New Roman"/>
                <a:cs typeface="Times New Roman"/>
              </a:rPr>
              <a:t>drawer.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51311" y="4540770"/>
            <a:ext cx="4379595" cy="99441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500" b="1" spc="-325" dirty="0">
                <a:solidFill>
                  <a:srgbClr val="2F2F2F"/>
                </a:solidFill>
                <a:latin typeface="Arial"/>
                <a:cs typeface="Arial"/>
              </a:rPr>
              <a:t>He </a:t>
            </a:r>
            <a:r>
              <a:rPr sz="2500" b="1" spc="-335" dirty="0">
                <a:solidFill>
                  <a:srgbClr val="2F2F2F"/>
                </a:solidFill>
                <a:latin typeface="Arial"/>
                <a:cs typeface="Arial"/>
              </a:rPr>
              <a:t>leaves </a:t>
            </a:r>
            <a:r>
              <a:rPr sz="2500" b="1" spc="-365" dirty="0">
                <a:solidFill>
                  <a:srgbClr val="2F2F2F"/>
                </a:solidFill>
                <a:latin typeface="Arial"/>
                <a:cs typeface="Arial"/>
              </a:rPr>
              <a:t>his </a:t>
            </a:r>
            <a:r>
              <a:rPr sz="2500" b="1" spc="-490" dirty="0">
                <a:solidFill>
                  <a:srgbClr val="2F2F2F"/>
                </a:solidFill>
                <a:latin typeface="Arial"/>
                <a:cs typeface="Arial"/>
              </a:rPr>
              <a:t>socks </a:t>
            </a:r>
            <a:r>
              <a:rPr sz="2500" b="1" spc="-220" dirty="0">
                <a:solidFill>
                  <a:srgbClr val="2F2F2F"/>
                </a:solidFill>
                <a:latin typeface="Arial"/>
                <a:cs typeface="Arial"/>
              </a:rPr>
              <a:t>all </a:t>
            </a:r>
            <a:r>
              <a:rPr sz="2500" b="1" spc="-350" dirty="0">
                <a:solidFill>
                  <a:srgbClr val="2F2F2F"/>
                </a:solidFill>
                <a:latin typeface="Arial"/>
                <a:cs typeface="Arial"/>
              </a:rPr>
              <a:t>over </a:t>
            </a:r>
            <a:r>
              <a:rPr sz="2500" b="1" spc="-365" dirty="0">
                <a:solidFill>
                  <a:srgbClr val="2F2F2F"/>
                </a:solidFill>
                <a:latin typeface="Arial"/>
                <a:cs typeface="Arial"/>
              </a:rPr>
              <a:t>the</a:t>
            </a:r>
            <a:r>
              <a:rPr sz="2500" b="1" spc="-25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500" b="1" spc="-280" dirty="0">
                <a:solidFill>
                  <a:srgbClr val="2F2F2F"/>
                </a:solidFill>
                <a:latin typeface="Arial"/>
                <a:cs typeface="Arial"/>
              </a:rPr>
              <a:t>floor,</a:t>
            </a:r>
            <a:endParaRPr sz="2500">
              <a:latin typeface="Arial"/>
              <a:cs typeface="Arial"/>
            </a:endParaRPr>
          </a:p>
          <a:p>
            <a:pPr marL="28575">
              <a:lnSpc>
                <a:spcPct val="100000"/>
              </a:lnSpc>
              <a:spcBef>
                <a:spcPts val="875"/>
              </a:spcBef>
            </a:pPr>
            <a:r>
              <a:rPr sz="2350" b="1" spc="-415" dirty="0">
                <a:solidFill>
                  <a:srgbClr val="2F2F2F"/>
                </a:solidFill>
                <a:latin typeface="Arial"/>
                <a:cs typeface="Arial"/>
              </a:rPr>
              <a:t>so </a:t>
            </a:r>
            <a:r>
              <a:rPr sz="2350" b="1" spc="-260" dirty="0">
                <a:solidFill>
                  <a:srgbClr val="2F2F2F"/>
                </a:solidFill>
                <a:latin typeface="Arial"/>
                <a:cs typeface="Arial"/>
              </a:rPr>
              <a:t>back </a:t>
            </a:r>
            <a:r>
              <a:rPr sz="2350" b="1" spc="-125" dirty="0">
                <a:solidFill>
                  <a:srgbClr val="2F2F2F"/>
                </a:solidFill>
                <a:latin typeface="Arial"/>
                <a:cs typeface="Arial"/>
              </a:rPr>
              <a:t>I </a:t>
            </a:r>
            <a:r>
              <a:rPr sz="2350" b="1" spc="-310" dirty="0">
                <a:solidFill>
                  <a:srgbClr val="2F2F2F"/>
                </a:solidFill>
                <a:latin typeface="Arial"/>
                <a:cs typeface="Arial"/>
              </a:rPr>
              <a:t>come </a:t>
            </a:r>
            <a:r>
              <a:rPr sz="2350" b="1" spc="-325" dirty="0">
                <a:solidFill>
                  <a:srgbClr val="2F2F2F"/>
                </a:solidFill>
                <a:latin typeface="Arial"/>
                <a:cs typeface="Arial"/>
              </a:rPr>
              <a:t>to </a:t>
            </a:r>
            <a:r>
              <a:rPr sz="2350" b="1" spc="-175" dirty="0">
                <a:solidFill>
                  <a:srgbClr val="2F2F2F"/>
                </a:solidFill>
                <a:latin typeface="Arial"/>
                <a:cs typeface="Arial"/>
              </a:rPr>
              <a:t>eat </a:t>
            </a:r>
            <a:r>
              <a:rPr sz="2350" b="1" spc="-405" dirty="0">
                <a:solidFill>
                  <a:srgbClr val="2F2F2F"/>
                </a:solidFill>
                <a:latin typeface="Arial"/>
                <a:cs typeface="Arial"/>
              </a:rPr>
              <a:t>some</a:t>
            </a:r>
            <a:r>
              <a:rPr sz="2350" b="1" spc="-39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350" b="1" spc="-250" dirty="0">
                <a:solidFill>
                  <a:srgbClr val="2F2F2F"/>
                </a:solidFill>
                <a:latin typeface="Arial"/>
                <a:cs typeface="Arial"/>
              </a:rPr>
              <a:t>morel</a:t>
            </a:r>
            <a:endParaRPr sz="2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879" y="244273"/>
            <a:ext cx="11801453" cy="6436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80054" y="4604556"/>
            <a:ext cx="0" cy="1722755"/>
          </a:xfrm>
          <a:custGeom>
            <a:avLst/>
            <a:gdLst/>
            <a:ahLst/>
            <a:cxnLst/>
            <a:rect l="l" t="t" r="r" b="b"/>
            <a:pathLst>
              <a:path h="1722754">
                <a:moveTo>
                  <a:pt x="0" y="1722128"/>
                </a:moveTo>
                <a:lnTo>
                  <a:pt x="0" y="0"/>
                </a:lnTo>
              </a:path>
            </a:pathLst>
          </a:custGeom>
          <a:ln w="91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34409" y="4618763"/>
            <a:ext cx="4067175" cy="136271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2350" spc="-290" dirty="0">
                <a:solidFill>
                  <a:srgbClr val="2F2F2F"/>
                </a:solidFill>
                <a:latin typeface="Arial"/>
                <a:cs typeface="Arial"/>
              </a:rPr>
              <a:t>The </a:t>
            </a:r>
            <a:r>
              <a:rPr sz="2350" spc="-245" dirty="0">
                <a:solidFill>
                  <a:srgbClr val="2F2F2F"/>
                </a:solidFill>
                <a:latin typeface="Arial"/>
                <a:cs typeface="Arial"/>
              </a:rPr>
              <a:t>sox </a:t>
            </a:r>
            <a:r>
              <a:rPr sz="2350" spc="-140" dirty="0">
                <a:solidFill>
                  <a:srgbClr val="2F2F2F"/>
                </a:solidFill>
                <a:latin typeface="Arial"/>
                <a:cs typeface="Arial"/>
              </a:rPr>
              <a:t>fox </a:t>
            </a:r>
            <a:r>
              <a:rPr sz="2350" spc="-215" dirty="0">
                <a:solidFill>
                  <a:srgbClr val="2F2F2F"/>
                </a:solidFill>
                <a:latin typeface="Arial"/>
                <a:cs typeface="Arial"/>
              </a:rPr>
              <a:t>eats </a:t>
            </a:r>
            <a:r>
              <a:rPr sz="2350" spc="-180" dirty="0">
                <a:solidFill>
                  <a:srgbClr val="2F2F2F"/>
                </a:solidFill>
                <a:latin typeface="Arial"/>
                <a:cs typeface="Arial"/>
              </a:rPr>
              <a:t>just </a:t>
            </a:r>
            <a:r>
              <a:rPr sz="2350" spc="-190" dirty="0">
                <a:solidFill>
                  <a:srgbClr val="2F2F2F"/>
                </a:solidFill>
                <a:latin typeface="Arial"/>
                <a:cs typeface="Arial"/>
              </a:rPr>
              <a:t>one </a:t>
            </a:r>
            <a:r>
              <a:rPr sz="2350" spc="-130" dirty="0">
                <a:solidFill>
                  <a:srgbClr val="2F2F2F"/>
                </a:solidFill>
                <a:latin typeface="Arial"/>
                <a:cs typeface="Arial"/>
              </a:rPr>
              <a:t>of </a:t>
            </a:r>
            <a:r>
              <a:rPr sz="2350" spc="-160" dirty="0">
                <a:solidFill>
                  <a:srgbClr val="2F2F2F"/>
                </a:solidFill>
                <a:latin typeface="Arial"/>
                <a:cs typeface="Arial"/>
              </a:rPr>
              <a:t>a</a:t>
            </a:r>
            <a:r>
              <a:rPr sz="2350" spc="55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350" spc="-50" dirty="0">
                <a:solidFill>
                  <a:srgbClr val="2F2F2F"/>
                </a:solidFill>
                <a:latin typeface="Arial"/>
                <a:cs typeface="Arial"/>
              </a:rPr>
              <a:t>pair,</a:t>
            </a:r>
            <a:endParaRPr sz="2350">
              <a:latin typeface="Arial"/>
              <a:cs typeface="Arial"/>
            </a:endParaRPr>
          </a:p>
          <a:p>
            <a:pPr marL="19685" marR="887730" indent="-1270">
              <a:lnSpc>
                <a:spcPts val="3560"/>
              </a:lnSpc>
              <a:spcBef>
                <a:spcPts val="285"/>
              </a:spcBef>
            </a:pPr>
            <a:r>
              <a:rPr sz="2550" spc="-254" dirty="0">
                <a:solidFill>
                  <a:srgbClr val="2F2F2F"/>
                </a:solidFill>
                <a:latin typeface="Arial"/>
                <a:cs typeface="Arial"/>
              </a:rPr>
              <a:t>which </a:t>
            </a:r>
            <a:r>
              <a:rPr sz="2550" spc="-300" dirty="0">
                <a:solidFill>
                  <a:srgbClr val="2F2F2F"/>
                </a:solidFill>
                <a:latin typeface="Arial"/>
                <a:cs typeface="Arial"/>
              </a:rPr>
              <a:t>leaves </a:t>
            </a:r>
            <a:r>
              <a:rPr sz="2350" spc="-155" dirty="0">
                <a:solidFill>
                  <a:srgbClr val="2F2F2F"/>
                </a:solidFill>
                <a:latin typeface="Arial"/>
                <a:cs typeface="Arial"/>
              </a:rPr>
              <a:t>only </a:t>
            </a:r>
            <a:r>
              <a:rPr sz="2350" spc="-200" dirty="0">
                <a:solidFill>
                  <a:srgbClr val="2F2F2F"/>
                </a:solidFill>
                <a:latin typeface="Arial"/>
                <a:cs typeface="Arial"/>
              </a:rPr>
              <a:t>one </a:t>
            </a:r>
            <a:r>
              <a:rPr sz="2350" spc="-254" dirty="0">
                <a:solidFill>
                  <a:srgbClr val="2F2F2F"/>
                </a:solidFill>
                <a:latin typeface="Arial"/>
                <a:cs typeface="Arial"/>
              </a:rPr>
              <a:t>sock  </a:t>
            </a:r>
            <a:r>
              <a:rPr sz="2350" spc="-150" dirty="0">
                <a:solidFill>
                  <a:srgbClr val="2F2F2F"/>
                </a:solidFill>
                <a:latin typeface="Arial"/>
                <a:cs typeface="Arial"/>
              </a:rPr>
              <a:t>for </a:t>
            </a:r>
            <a:r>
              <a:rPr sz="2350" spc="-345" dirty="0">
                <a:solidFill>
                  <a:srgbClr val="2F2F2F"/>
                </a:solidFill>
                <a:latin typeface="Arial"/>
                <a:cs typeface="Arial"/>
              </a:rPr>
              <a:t>me</a:t>
            </a:r>
            <a:r>
              <a:rPr sz="2350" spc="-4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350" spc="-170" dirty="0">
                <a:solidFill>
                  <a:srgbClr val="2F2F2F"/>
                </a:solidFill>
                <a:latin typeface="Arial"/>
                <a:cs typeface="Arial"/>
              </a:rPr>
              <a:t>to</a:t>
            </a:r>
            <a:r>
              <a:rPr sz="2350" spc="-345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350" spc="-135" dirty="0">
                <a:solidFill>
                  <a:srgbClr val="2F2F2F"/>
                </a:solidFill>
                <a:latin typeface="Arial"/>
                <a:cs typeface="Arial"/>
              </a:rPr>
              <a:t>wear.</a:t>
            </a:r>
            <a:endParaRPr sz="2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0531" y="5905588"/>
            <a:ext cx="11811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100" dirty="0">
                <a:solidFill>
                  <a:srgbClr val="525252"/>
                </a:solidFill>
                <a:latin typeface="Times New Roman"/>
                <a:cs typeface="Times New Roman"/>
              </a:rPr>
              <a:t>6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1062" y="4603560"/>
            <a:ext cx="3586479" cy="4991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00" b="1" spc="-830" dirty="0">
                <a:solidFill>
                  <a:srgbClr val="2F2F2F"/>
                </a:solidFill>
                <a:latin typeface="Times New Roman"/>
                <a:cs typeface="Times New Roman"/>
              </a:rPr>
              <a:t>My</a:t>
            </a:r>
            <a:r>
              <a:rPr sz="3100" b="1" spc="-114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450" b="1" spc="-305" dirty="0">
                <a:solidFill>
                  <a:srgbClr val="2F2F2F"/>
                </a:solidFill>
                <a:latin typeface="Arial"/>
                <a:cs typeface="Arial"/>
              </a:rPr>
              <a:t>favourite </a:t>
            </a:r>
            <a:r>
              <a:rPr sz="2450" b="1" spc="-450" dirty="0">
                <a:solidFill>
                  <a:srgbClr val="2F2F2F"/>
                </a:solidFill>
                <a:latin typeface="Arial"/>
                <a:cs typeface="Arial"/>
              </a:rPr>
              <a:t>socks </a:t>
            </a:r>
            <a:r>
              <a:rPr sz="2450" b="1" spc="-250" dirty="0">
                <a:solidFill>
                  <a:srgbClr val="2F2F2F"/>
                </a:solidFill>
                <a:latin typeface="Arial"/>
                <a:cs typeface="Arial"/>
              </a:rPr>
              <a:t>are</a:t>
            </a:r>
            <a:r>
              <a:rPr sz="2450" b="1" spc="-15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450" b="1" spc="-375" dirty="0">
                <a:solidFill>
                  <a:srgbClr val="2F2F2F"/>
                </a:solidFill>
                <a:latin typeface="Arial"/>
                <a:cs typeface="Arial"/>
              </a:rPr>
              <a:t>stretchy</a:t>
            </a:r>
            <a:endParaRPr sz="2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6642" y="5069714"/>
            <a:ext cx="3201035" cy="92964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2650" spc="-315" dirty="0">
                <a:solidFill>
                  <a:srgbClr val="2F2F2F"/>
                </a:solidFill>
                <a:latin typeface="Arial"/>
                <a:cs typeface="Arial"/>
              </a:rPr>
              <a:t>and </a:t>
            </a:r>
            <a:r>
              <a:rPr sz="2650" spc="-195" dirty="0">
                <a:solidFill>
                  <a:srgbClr val="2F2F2F"/>
                </a:solidFill>
                <a:latin typeface="Arial"/>
                <a:cs typeface="Arial"/>
              </a:rPr>
              <a:t>light. </a:t>
            </a:r>
            <a:r>
              <a:rPr sz="2700" spc="-415" dirty="0">
                <a:solidFill>
                  <a:srgbClr val="2F2F2F"/>
                </a:solidFill>
                <a:latin typeface="Times New Roman"/>
                <a:cs typeface="Times New Roman"/>
              </a:rPr>
              <a:t>I </a:t>
            </a:r>
            <a:r>
              <a:rPr sz="2650" spc="-270" dirty="0">
                <a:solidFill>
                  <a:srgbClr val="2F2F2F"/>
                </a:solidFill>
                <a:latin typeface="Arial"/>
                <a:cs typeface="Arial"/>
              </a:rPr>
              <a:t>gobble </a:t>
            </a:r>
            <a:r>
              <a:rPr sz="2650" spc="-420" dirty="0">
                <a:solidFill>
                  <a:srgbClr val="2F2F2F"/>
                </a:solidFill>
                <a:latin typeface="Arial"/>
                <a:cs typeface="Arial"/>
              </a:rPr>
              <a:t>them</a:t>
            </a:r>
            <a:r>
              <a:rPr sz="2650" spc="-26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650" spc="-330" dirty="0">
                <a:solidFill>
                  <a:srgbClr val="2F2F2F"/>
                </a:solidFill>
                <a:latin typeface="Arial"/>
                <a:cs typeface="Arial"/>
              </a:rPr>
              <a:t>up</a:t>
            </a:r>
            <a:endParaRPr sz="265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320"/>
              </a:spcBef>
            </a:pPr>
            <a:r>
              <a:rPr sz="2550" spc="-175" dirty="0">
                <a:solidFill>
                  <a:srgbClr val="2F2F2F"/>
                </a:solidFill>
                <a:latin typeface="Arial"/>
                <a:cs typeface="Arial"/>
              </a:rPr>
              <a:t>in </a:t>
            </a:r>
            <a:r>
              <a:rPr sz="2400" b="1" spc="-305" dirty="0">
                <a:solidFill>
                  <a:srgbClr val="2F2F2F"/>
                </a:solidFill>
                <a:latin typeface="Arial"/>
                <a:cs typeface="Arial"/>
              </a:rPr>
              <a:t>one </a:t>
            </a:r>
            <a:r>
              <a:rPr sz="2700" b="1" spc="-515" dirty="0">
                <a:solidFill>
                  <a:srgbClr val="2F2F2F"/>
                </a:solidFill>
                <a:latin typeface="Arial"/>
                <a:cs typeface="Arial"/>
              </a:rPr>
              <a:t>chewy</a:t>
            </a:r>
            <a:r>
              <a:rPr sz="2700" b="1" spc="-440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400" b="1" spc="-215" dirty="0">
                <a:solidFill>
                  <a:srgbClr val="2F2F2F"/>
                </a:solidFill>
                <a:latin typeface="Arial"/>
                <a:cs typeface="Arial"/>
              </a:rPr>
              <a:t>bite.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00609" y="5902535"/>
            <a:ext cx="11811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100" dirty="0">
                <a:solidFill>
                  <a:srgbClr val="525252"/>
                </a:solidFill>
                <a:latin typeface="Times New Roman"/>
                <a:cs typeface="Times New Roman"/>
              </a:rPr>
              <a:t>7</a:t>
            </a:r>
            <a:endParaRPr sz="1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0B3D57A6-7742-474D-9305-2143352C326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4\lesson-4-2"/>
  <p:tag name="ISPRING_PRESENTATION_TITLE" val="ESLAO-4-2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424</Words>
  <Application>Microsoft Office PowerPoint</Application>
  <PresentationFormat>Widescreen</PresentationFormat>
  <Paragraphs>87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Narrow</vt:lpstr>
      <vt:lpstr>Calibri</vt:lpstr>
      <vt:lpstr>Cambria</vt:lpstr>
      <vt:lpstr>Century Gothic</vt:lpstr>
      <vt:lpstr>Comic Sans MS</vt:lpstr>
      <vt:lpstr>Corbel</vt:lpstr>
      <vt:lpstr>Franklin Gothic Medium</vt:lpstr>
      <vt:lpstr>Garamond</vt:lpstr>
      <vt:lpstr>Times New Roman</vt:lpstr>
      <vt:lpstr>Office Theme</vt:lpstr>
      <vt:lpstr>PowerPoint Presentation</vt:lpstr>
      <vt:lpstr>PowerPoint Presentation</vt:lpstr>
      <vt:lpstr>Simple Past Tense</vt:lpstr>
      <vt:lpstr>PowerPoint Presentation</vt:lpstr>
      <vt:lpstr>PowerPoint Presentation</vt:lpstr>
      <vt:lpstr>T e So Fox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love gobbling up his smelly old socks.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ESLAO-4-2-Slides-Student</dc:title>
  <dc:creator>Kiran Virani</dc:creator>
  <cp:lastModifiedBy>Lakshmi Priya</cp:lastModifiedBy>
  <cp:revision>2</cp:revision>
  <dcterms:created xsi:type="dcterms:W3CDTF">2018-06-12T16:24:47Z</dcterms:created>
  <dcterms:modified xsi:type="dcterms:W3CDTF">2018-06-12T16:26:43Z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2016-09-29T00:00:00Z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2018-06-12T00:00:00Z</vt:filetime>
  </property>
</Properties>
</file>