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6" r:id="rId2"/>
    <p:sldId id="385" r:id="rId3"/>
    <p:sldId id="386" r:id="rId4"/>
    <p:sldId id="313" r:id="rId5"/>
    <p:sldId id="361" r:id="rId6"/>
    <p:sldId id="362" r:id="rId7"/>
    <p:sldId id="363" r:id="rId8"/>
    <p:sldId id="364" r:id="rId9"/>
    <p:sldId id="365" r:id="rId10"/>
    <p:sldId id="379" r:id="rId11"/>
    <p:sldId id="380" r:id="rId12"/>
    <p:sldId id="381" r:id="rId13"/>
    <p:sldId id="382" r:id="rId14"/>
    <p:sldId id="383" r:id="rId15"/>
    <p:sldId id="360" r:id="rId16"/>
    <p:sldId id="366" r:id="rId17"/>
    <p:sldId id="377" r:id="rId18"/>
    <p:sldId id="378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87" r:id="rId30"/>
    <p:sldId id="266" r:id="rId31"/>
    <p:sldId id="388" r:id="rId32"/>
    <p:sldId id="389" r:id="rId33"/>
    <p:sldId id="390" r:id="rId34"/>
    <p:sldId id="391" r:id="rId35"/>
    <p:sldId id="392" r:id="rId36"/>
    <p:sldId id="39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32" autoAdjust="0"/>
    <p:restoredTop sz="78229" autoAdjust="0"/>
  </p:normalViewPr>
  <p:slideViewPr>
    <p:cSldViewPr snapToGrid="0">
      <p:cViewPr varScale="1">
        <p:scale>
          <a:sx n="56" d="100"/>
          <a:sy n="56" d="100"/>
        </p:scale>
        <p:origin x="10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C8207-BB2A-440C-9C07-03D8257EAB7C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C2918-7C4F-4820-828D-55075BE03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7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the students</a:t>
            </a:r>
            <a:r>
              <a:rPr lang="en-US" baseline="0" dirty="0"/>
              <a:t> to the unit.</a:t>
            </a:r>
          </a:p>
          <a:p>
            <a:r>
              <a:rPr lang="en-US" baseline="0" dirty="0"/>
              <a:t>Ask the students how there week has been and discuss some of the fun things they did at school or for fun to establish a rapport with your students.</a:t>
            </a:r>
          </a:p>
          <a:p>
            <a:endParaRPr lang="en-US" baseline="0" dirty="0"/>
          </a:p>
          <a:p>
            <a:r>
              <a:rPr lang="en-US" baseline="0" dirty="0"/>
              <a:t>Ask the students if they have been to the Zoo before? What animals did they see? What animals can they see in this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7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http://www.eslgamesplus.com/animals-colors-colours-clothes-numbers-english-vocabulary-game/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3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7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08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6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7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6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8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9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34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2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3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5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38539"/>
            <a:ext cx="11675166" cy="642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5399955"/>
            <a:ext cx="1115568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KG Primary Italics" panose="02000506000000020003" pitchFamily="2" charset="0"/>
              </a:rPr>
              <a:t>Welcome to the Animal Kingdom! This is Lesson 6!</a:t>
            </a:r>
            <a:endParaRPr lang="en-US" sz="2000" b="1" dirty="0">
              <a:latin typeface="KG Primary Italics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2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56" y="957409"/>
            <a:ext cx="3225765" cy="461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336" y="957409"/>
            <a:ext cx="3219864" cy="461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615" y="957409"/>
            <a:ext cx="3327011" cy="4677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849" y="5762445"/>
            <a:ext cx="1107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the words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these sentences.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6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26" y="970583"/>
            <a:ext cx="3298861" cy="4713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080" y="970582"/>
            <a:ext cx="3360801" cy="4713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074" y="970582"/>
            <a:ext cx="3344132" cy="4713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849" y="5762445"/>
            <a:ext cx="1107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the words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these sentences.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0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29" y="815308"/>
            <a:ext cx="3380128" cy="4744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25" y="815308"/>
            <a:ext cx="3348499" cy="4744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692" y="815308"/>
            <a:ext cx="3348499" cy="4744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849" y="5762445"/>
            <a:ext cx="1107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the words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these sentences.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61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2422" y="2656936"/>
            <a:ext cx="10144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Talk to the class about three things you do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school and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school.</a:t>
            </a:r>
          </a:p>
        </p:txBody>
      </p:sp>
      <p:sp>
        <p:nvSpPr>
          <p:cNvPr id="3" name="Star: 5 Points 2"/>
          <p:cNvSpPr/>
          <p:nvPr/>
        </p:nvSpPr>
        <p:spPr>
          <a:xfrm>
            <a:off x="8991600" y="4103486"/>
            <a:ext cx="2432649" cy="22601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4" name="Star: 5 Points 3"/>
          <p:cNvSpPr/>
          <p:nvPr/>
        </p:nvSpPr>
        <p:spPr>
          <a:xfrm>
            <a:off x="704490" y="396815"/>
            <a:ext cx="2432649" cy="22601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57414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038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Students will: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to use the sound (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ch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)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how to brainstorm ideas about a topic. </a:t>
            </a:r>
            <a:r>
              <a:rPr lang="en-US" sz="72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how write sentences using before and after. </a:t>
            </a:r>
            <a:r>
              <a:rPr lang="en-US" sz="6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endParaRPr lang="en-US" sz="36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13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aestfulreviews.files.wordpress.com/2013/07/rafiki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9" y="240870"/>
            <a:ext cx="8469310" cy="63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7609667" y="418455"/>
            <a:ext cx="4014061" cy="362660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ypo Round Regular Demo" panose="02000500000000000000" pitchFamily="2" charset="0"/>
              </a:rPr>
              <a:t>Lets read a story</a:t>
            </a:r>
          </a:p>
        </p:txBody>
      </p:sp>
    </p:spTree>
    <p:extLst>
      <p:ext uri="{BB962C8B-B14F-4D97-AF65-F5344CB8AC3E}">
        <p14:creationId xmlns:p14="http://schemas.microsoft.com/office/powerpoint/2010/main" val="3844516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10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849" y="569343"/>
            <a:ext cx="107485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Pre-Reading Activities</a:t>
            </a:r>
          </a:p>
          <a:p>
            <a:pPr algn="ctr"/>
            <a:endParaRPr lang="en-US" sz="3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they think this story is about?</a:t>
            </a:r>
          </a:p>
          <a:p>
            <a:pPr algn="ctr"/>
            <a:endParaRPr lang="en-US" sz="3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Super Duper mean?</a:t>
            </a:r>
          </a:p>
          <a:p>
            <a:endParaRPr lang="en-US" sz="3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53" y="3686822"/>
            <a:ext cx="2586507" cy="25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18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825" y="552091"/>
            <a:ext cx="1090378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75000"/>
                  </a:schemeClr>
                </a:solidFill>
                <a:latin typeface="KG Primary Italics" panose="02000506000000020003" pitchFamily="2" charset="0"/>
                <a:cs typeface="Arial" panose="020B0604020202020204" pitchFamily="34" charset="0"/>
              </a:rPr>
              <a:t>New Vocabulary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scratched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sprinkled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postman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gigantic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477" y="1561434"/>
            <a:ext cx="3233138" cy="2609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383" y="1912106"/>
            <a:ext cx="2046117" cy="2437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328" y="4488948"/>
            <a:ext cx="3111737" cy="208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201" y="2885817"/>
            <a:ext cx="2073205" cy="25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65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457" y="845388"/>
            <a:ext cx="94372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Talking Activity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Ask students to talk about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 their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 moments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from the past week.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For example: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ate an amazing sandwich for lunch.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danced at my friend’s birthday party</a:t>
            </a:r>
          </a:p>
        </p:txBody>
      </p:sp>
    </p:spTree>
    <p:extLst>
      <p:ext uri="{BB962C8B-B14F-4D97-AF65-F5344CB8AC3E}">
        <p14:creationId xmlns:p14="http://schemas.microsoft.com/office/powerpoint/2010/main" val="3434584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3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88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24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57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6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6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366" y="603849"/>
            <a:ext cx="1076576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Post- Reading Activities</a:t>
            </a:r>
          </a:p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all the words with the ‘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sound</a:t>
            </a:r>
          </a:p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Underline the adjectives in red.</a:t>
            </a:r>
          </a:p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Underline the verbs in green.</a:t>
            </a:r>
          </a:p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46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6 Points 1"/>
          <p:cNvSpPr/>
          <p:nvPr/>
        </p:nvSpPr>
        <p:spPr>
          <a:xfrm>
            <a:off x="3433314" y="1449236"/>
            <a:ext cx="5365630" cy="3605842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KG Primary Italics" panose="02000506000000020003" pitchFamily="2" charset="0"/>
              </a:rPr>
              <a:t>What happened in the story.</a:t>
            </a:r>
          </a:p>
        </p:txBody>
      </p:sp>
    </p:spTree>
    <p:extLst>
      <p:ext uri="{BB962C8B-B14F-4D97-AF65-F5344CB8AC3E}">
        <p14:creationId xmlns:p14="http://schemas.microsoft.com/office/powerpoint/2010/main" val="2174263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603849"/>
            <a:ext cx="10921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into order the people and animals that Super Duper Flea bit?</a:t>
            </a:r>
          </a:p>
        </p:txBody>
      </p:sp>
      <p:sp>
        <p:nvSpPr>
          <p:cNvPr id="3" name="Oval 2"/>
          <p:cNvSpPr/>
          <p:nvPr/>
        </p:nvSpPr>
        <p:spPr>
          <a:xfrm>
            <a:off x="1810827" y="2813649"/>
            <a:ext cx="2070339" cy="1846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</a:p>
        </p:txBody>
      </p:sp>
      <p:sp>
        <p:nvSpPr>
          <p:cNvPr id="4" name="Oval 3"/>
          <p:cNvSpPr/>
          <p:nvPr/>
        </p:nvSpPr>
        <p:spPr>
          <a:xfrm>
            <a:off x="9606951" y="1532626"/>
            <a:ext cx="2070339" cy="1846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Meany</a:t>
            </a:r>
          </a:p>
        </p:txBody>
      </p:sp>
      <p:sp>
        <p:nvSpPr>
          <p:cNvPr id="5" name="Oval 4"/>
          <p:cNvSpPr/>
          <p:nvPr/>
        </p:nvSpPr>
        <p:spPr>
          <a:xfrm>
            <a:off x="6397925" y="4327585"/>
            <a:ext cx="2070339" cy="1846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</a:p>
        </p:txBody>
      </p:sp>
      <p:sp>
        <p:nvSpPr>
          <p:cNvPr id="6" name="Oval 5"/>
          <p:cNvSpPr/>
          <p:nvPr/>
        </p:nvSpPr>
        <p:spPr>
          <a:xfrm>
            <a:off x="721743" y="4517366"/>
            <a:ext cx="2070339" cy="1846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7" name="Oval 6"/>
          <p:cNvSpPr/>
          <p:nvPr/>
        </p:nvSpPr>
        <p:spPr>
          <a:xfrm>
            <a:off x="9434424" y="3961591"/>
            <a:ext cx="2070339" cy="1846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in the class.</a:t>
            </a:r>
          </a:p>
        </p:txBody>
      </p:sp>
      <p:sp>
        <p:nvSpPr>
          <p:cNvPr id="8" name="Oval 7"/>
          <p:cNvSpPr/>
          <p:nvPr/>
        </p:nvSpPr>
        <p:spPr>
          <a:xfrm>
            <a:off x="3904892" y="2066655"/>
            <a:ext cx="2070339" cy="1846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 and Cow</a:t>
            </a:r>
          </a:p>
        </p:txBody>
      </p:sp>
      <p:sp>
        <p:nvSpPr>
          <p:cNvPr id="9" name="Oval 8"/>
          <p:cNvSpPr/>
          <p:nvPr/>
        </p:nvSpPr>
        <p:spPr>
          <a:xfrm>
            <a:off x="6840746" y="2066655"/>
            <a:ext cx="2070339" cy="1846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0" name="Oval 9"/>
          <p:cNvSpPr/>
          <p:nvPr/>
        </p:nvSpPr>
        <p:spPr>
          <a:xfrm>
            <a:off x="3966715" y="4523116"/>
            <a:ext cx="2070339" cy="1846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Driving a Car</a:t>
            </a:r>
          </a:p>
        </p:txBody>
      </p:sp>
      <p:sp>
        <p:nvSpPr>
          <p:cNvPr id="11" name="Oval 10"/>
          <p:cNvSpPr/>
          <p:nvPr/>
        </p:nvSpPr>
        <p:spPr>
          <a:xfrm>
            <a:off x="342181" y="1314718"/>
            <a:ext cx="2070339" cy="1846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3391695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6709" y="810883"/>
            <a:ext cx="94200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Play the Game: Wheel of Fortune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This game helps you practice 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animals, colours, clothes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http://www.eslgamesplus.com/animals-colors-colours-clothes-numbers-english-vocabulary-game/</a:t>
            </a:r>
          </a:p>
        </p:txBody>
      </p:sp>
    </p:spTree>
    <p:extLst>
      <p:ext uri="{BB962C8B-B14F-4D97-AF65-F5344CB8AC3E}">
        <p14:creationId xmlns:p14="http://schemas.microsoft.com/office/powerpoint/2010/main" val="2676844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706" y="2587925"/>
            <a:ext cx="909224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CC0066"/>
                </a:solidFill>
                <a:latin typeface="BubbleGum" panose="00000400000000000000" pitchFamily="2" charset="0"/>
              </a:rPr>
              <a:t>LEARNING OUR WORDS!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1" y="444753"/>
            <a:ext cx="3792111" cy="22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3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642" y="603849"/>
            <a:ext cx="102999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Ready, Set, Go!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Have a competition with your classmate or on your own list as many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words in 1 min.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03985" y="2725947"/>
            <a:ext cx="51758" cy="369210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968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552091"/>
            <a:ext cx="11093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picture and write a definition of the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596" y="2351154"/>
            <a:ext cx="3519577" cy="356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73592" y="2351152"/>
            <a:ext cx="3519577" cy="356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60589" y="2351153"/>
            <a:ext cx="3519577" cy="356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9124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cherry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856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6852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3929208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552091"/>
            <a:ext cx="11093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picture and write a definition of the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596" y="2351154"/>
            <a:ext cx="3519577" cy="356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73592" y="2351152"/>
            <a:ext cx="3519577" cy="356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60589" y="2351153"/>
            <a:ext cx="3519577" cy="356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9124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cheetah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856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church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6852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chopsticks</a:t>
            </a:r>
          </a:p>
        </p:txBody>
      </p:sp>
    </p:spTree>
    <p:extLst>
      <p:ext uri="{BB962C8B-B14F-4D97-AF65-F5344CB8AC3E}">
        <p14:creationId xmlns:p14="http://schemas.microsoft.com/office/powerpoint/2010/main" val="2777858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552091"/>
            <a:ext cx="11093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picture and write a definition of the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596" y="2351154"/>
            <a:ext cx="3519577" cy="356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73592" y="2351152"/>
            <a:ext cx="3519577" cy="356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60589" y="2351153"/>
            <a:ext cx="3519577" cy="356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9124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856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6852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</a:p>
        </p:txBody>
      </p:sp>
    </p:spTree>
    <p:extLst>
      <p:ext uri="{BB962C8B-B14F-4D97-AF65-F5344CB8AC3E}">
        <p14:creationId xmlns:p14="http://schemas.microsoft.com/office/powerpoint/2010/main" val="2010775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038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Students will: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to use the sound (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ch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) </a:t>
            </a:r>
            <a:r>
              <a:rPr lang="en-US" sz="65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sym typeface="Wingdings" panose="05000000000000000000" pitchFamily="2" charset="2"/>
              </a:rPr>
              <a:t></a:t>
            </a:r>
            <a:endParaRPr lang="en-US" sz="65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how to brainstorm ideas about a topic. </a:t>
            </a:r>
            <a:r>
              <a:rPr lang="en-US" sz="72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how write sentences using before and after. </a:t>
            </a:r>
            <a:r>
              <a:rPr lang="en-US" sz="6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endParaRPr lang="en-US" sz="36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30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8136" y="655608"/>
            <a:ext cx="1050697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Homework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Think about the main character in the story. How do the pictures and words describe him? Draw a picture and write two sentences describing the Super Duper Flea.</a:t>
            </a:r>
          </a:p>
          <a:p>
            <a:pPr marL="342900" indent="-342900">
              <a:buAutoNum type="arabicPeriod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Write two sentences using your new vocabulary words either from the story or the ‘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’ words. Make the sentences funny and interesting. Encourage students to use before and after in their writing.</a:t>
            </a:r>
          </a:p>
        </p:txBody>
      </p:sp>
    </p:spTree>
    <p:extLst>
      <p:ext uri="{BB962C8B-B14F-4D97-AF65-F5344CB8AC3E}">
        <p14:creationId xmlns:p14="http://schemas.microsoft.com/office/powerpoint/2010/main" val="3294997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9872871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Students will: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to use the sound (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ch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)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how to brainstorm ideas about a topic.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how write sentences using before and after.</a:t>
            </a:r>
          </a:p>
        </p:txBody>
      </p:sp>
    </p:spTree>
    <p:extLst>
      <p:ext uri="{BB962C8B-B14F-4D97-AF65-F5344CB8AC3E}">
        <p14:creationId xmlns:p14="http://schemas.microsoft.com/office/powerpoint/2010/main" val="2999020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4075" y="1431985"/>
            <a:ext cx="86264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Brainstorming Activity</a:t>
            </a:r>
          </a:p>
          <a:p>
            <a:pPr algn="ctr"/>
            <a:endParaRPr lang="en-US" sz="3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brainstorm, you think about all of the ideas about  topic.</a:t>
            </a:r>
          </a:p>
          <a:p>
            <a:pPr algn="ctr"/>
            <a:endParaRPr lang="en-US" sz="3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Lets do some practice.</a:t>
            </a:r>
          </a:p>
          <a:p>
            <a:pPr algn="ctr"/>
            <a:endParaRPr lang="en-US" sz="3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Lets think about the topic: Animals</a:t>
            </a:r>
          </a:p>
        </p:txBody>
      </p:sp>
    </p:spTree>
    <p:extLst>
      <p:ext uri="{BB962C8B-B14F-4D97-AF65-F5344CB8AC3E}">
        <p14:creationId xmlns:p14="http://schemas.microsoft.com/office/powerpoint/2010/main" val="249742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5 Points 2"/>
          <p:cNvSpPr/>
          <p:nvPr/>
        </p:nvSpPr>
        <p:spPr>
          <a:xfrm>
            <a:off x="2950234" y="1345720"/>
            <a:ext cx="6297283" cy="372661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162371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090" y="448573"/>
            <a:ext cx="11421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write down about the topic of food?</a:t>
            </a:r>
          </a:p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Lets put the ideas into categories.</a:t>
            </a:r>
          </a:p>
          <a:p>
            <a:endParaRPr lang="en-US" sz="4000" u="sng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167044"/>
              </p:ext>
            </p:extLst>
          </p:nvPr>
        </p:nvGraphicFramePr>
        <p:xfrm>
          <a:off x="1155939" y="2203408"/>
          <a:ext cx="10006641" cy="3807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5547">
                  <a:extLst>
                    <a:ext uri="{9D8B030D-6E8A-4147-A177-3AD203B41FA5}">
                      <a16:colId xmlns:a16="http://schemas.microsoft.com/office/drawing/2014/main" val="4035953427"/>
                    </a:ext>
                  </a:extLst>
                </a:gridCol>
                <a:gridCol w="3335547">
                  <a:extLst>
                    <a:ext uri="{9D8B030D-6E8A-4147-A177-3AD203B41FA5}">
                      <a16:colId xmlns:a16="http://schemas.microsoft.com/office/drawing/2014/main" val="391078395"/>
                    </a:ext>
                  </a:extLst>
                </a:gridCol>
                <a:gridCol w="3335547">
                  <a:extLst>
                    <a:ext uri="{9D8B030D-6E8A-4147-A177-3AD203B41FA5}">
                      <a16:colId xmlns:a16="http://schemas.microsoft.com/office/drawing/2014/main" val="4145119676"/>
                    </a:ext>
                  </a:extLst>
                </a:gridCol>
              </a:tblGrid>
              <a:tr h="71232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Animals that live on the ground.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Animals that live in the water.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Animals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can fly.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429274"/>
                  </a:ext>
                </a:extLst>
              </a:tr>
              <a:tr h="2740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3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585" y="603849"/>
            <a:ext cx="108175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Lets think about a topic you are interested in!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Brainstorm</a:t>
            </a:r>
          </a:p>
        </p:txBody>
      </p:sp>
      <p:sp>
        <p:nvSpPr>
          <p:cNvPr id="3" name="Star: 7 Points 2"/>
          <p:cNvSpPr/>
          <p:nvPr/>
        </p:nvSpPr>
        <p:spPr>
          <a:xfrm>
            <a:off x="3329797" y="2260120"/>
            <a:ext cx="4882551" cy="3122762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01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0433649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Students will: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to use the sound (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ch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)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how to brainstorm ideas about a topic. </a:t>
            </a:r>
            <a:r>
              <a:rPr lang="en-US" sz="72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Learn how write sentences using before and after.</a:t>
            </a:r>
          </a:p>
        </p:txBody>
      </p:sp>
    </p:spTree>
    <p:extLst>
      <p:ext uri="{BB962C8B-B14F-4D97-AF65-F5344CB8AC3E}">
        <p14:creationId xmlns:p14="http://schemas.microsoft.com/office/powerpoint/2010/main" val="57111991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10">
      <a:dk1>
        <a:sysClr val="windowText" lastClr="000000"/>
      </a:dk1>
      <a:lt1>
        <a:srgbClr val="99FF66"/>
      </a:lt1>
      <a:dk2>
        <a:srgbClr val="505046"/>
      </a:dk2>
      <a:lt2>
        <a:srgbClr val="EEECE1"/>
      </a:lt2>
      <a:accent1>
        <a:srgbClr val="33CCFF"/>
      </a:accent1>
      <a:accent2>
        <a:srgbClr val="000000"/>
      </a:accent2>
      <a:accent3>
        <a:srgbClr val="B64926"/>
      </a:accent3>
      <a:accent4>
        <a:srgbClr val="FF0000"/>
      </a:accent4>
      <a:accent5>
        <a:srgbClr val="CC9900"/>
      </a:accent5>
      <a:accent6>
        <a:srgbClr val="FFFF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4503</TotalTime>
  <Words>711</Words>
  <Application>Microsoft Office PowerPoint</Application>
  <PresentationFormat>Widescreen</PresentationFormat>
  <Paragraphs>124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BubbleGum</vt:lpstr>
      <vt:lpstr>Calibri</vt:lpstr>
      <vt:lpstr>Corbel</vt:lpstr>
      <vt:lpstr>Franklin Gothic Medium</vt:lpstr>
      <vt:lpstr>KG Primary Italics</vt:lpstr>
      <vt:lpstr>MV Boli</vt:lpstr>
      <vt:lpstr>Typo Round Regular Demo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Virani</dc:creator>
  <cp:lastModifiedBy>Kiran Virani</cp:lastModifiedBy>
  <cp:revision>95</cp:revision>
  <dcterms:created xsi:type="dcterms:W3CDTF">2016-05-31T00:58:31Z</dcterms:created>
  <dcterms:modified xsi:type="dcterms:W3CDTF">2016-09-22T03:38:45Z</dcterms:modified>
</cp:coreProperties>
</file>