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22" autoAdjust="0"/>
    <p:restoredTop sz="94660"/>
  </p:normalViewPr>
  <p:slideViewPr>
    <p:cSldViewPr>
      <p:cViewPr varScale="1">
        <p:scale>
          <a:sx n="43" d="100"/>
          <a:sy n="43" d="100"/>
        </p:scale>
        <p:origin x="48" y="6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22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A4B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A4B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A4B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22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43836" y="569798"/>
            <a:ext cx="7704327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1A4B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5260" y="2091308"/>
            <a:ext cx="9701479" cy="2952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E22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78914" y="37345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066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5175" y="239268"/>
            <a:ext cx="11675364" cy="64251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5759" y="5399532"/>
            <a:ext cx="11155680" cy="646430"/>
          </a:xfrm>
          <a:custGeom>
            <a:avLst/>
            <a:gdLst/>
            <a:ahLst/>
            <a:cxnLst/>
            <a:rect l="l" t="t" r="r" b="b"/>
            <a:pathLst>
              <a:path w="11155680" h="646429">
                <a:moveTo>
                  <a:pt x="0" y="646176"/>
                </a:moveTo>
                <a:lnTo>
                  <a:pt x="11155680" y="646176"/>
                </a:lnTo>
                <a:lnTo>
                  <a:pt x="11155680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solidFill>
            <a:srgbClr val="4EA6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14245" y="5420664"/>
            <a:ext cx="84467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Franklin Gothic Medium Cond"/>
                <a:cs typeface="Franklin Gothic Medium Cond"/>
              </a:rPr>
              <a:t>Welcome </a:t>
            </a:r>
            <a:r>
              <a:rPr sz="3600" spc="5" dirty="0">
                <a:latin typeface="Franklin Gothic Medium Cond"/>
                <a:cs typeface="Franklin Gothic Medium Cond"/>
              </a:rPr>
              <a:t>to </a:t>
            </a:r>
            <a:r>
              <a:rPr sz="3600" dirty="0">
                <a:latin typeface="Franklin Gothic Medium Cond"/>
                <a:cs typeface="Franklin Gothic Medium Cond"/>
              </a:rPr>
              <a:t>the Animal Kingdom! This </a:t>
            </a:r>
            <a:r>
              <a:rPr sz="3600" spc="0" dirty="0">
                <a:latin typeface="Franklin Gothic Medium Cond"/>
                <a:cs typeface="Franklin Gothic Medium Cond"/>
              </a:rPr>
              <a:t>is </a:t>
            </a:r>
            <a:r>
              <a:rPr sz="3600" dirty="0">
                <a:latin typeface="Franklin Gothic Medium Cond"/>
                <a:cs typeface="Franklin Gothic Medium Cond"/>
              </a:rPr>
              <a:t>Lesson</a:t>
            </a:r>
            <a:r>
              <a:rPr sz="3600" spc="-180" dirty="0">
                <a:latin typeface="Franklin Gothic Medium Cond"/>
                <a:cs typeface="Franklin Gothic Medium Cond"/>
              </a:rPr>
              <a:t> </a:t>
            </a:r>
            <a:r>
              <a:rPr sz="3600" dirty="0">
                <a:latin typeface="Franklin Gothic Medium Cond"/>
                <a:cs typeface="Franklin Gothic Medium Cond"/>
              </a:rPr>
              <a:t>7!</a:t>
            </a:r>
            <a:endParaRPr sz="3600">
              <a:latin typeface="Franklin Gothic Medium Cond"/>
              <a:cs typeface="Franklin Gothic Medium Co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89504" y="3939490"/>
            <a:ext cx="1487461" cy="25314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6051" y="2772140"/>
            <a:ext cx="2473459" cy="19354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63084" y="867167"/>
            <a:ext cx="2020776" cy="2065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84704" y="864141"/>
            <a:ext cx="1682481" cy="20680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41335" y="4288444"/>
            <a:ext cx="1658104" cy="21824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20965" y="526745"/>
            <a:ext cx="4076700" cy="3013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5" dirty="0">
                <a:solidFill>
                  <a:srgbClr val="4675E7"/>
                </a:solidFill>
                <a:latin typeface="MV Boli"/>
                <a:cs typeface="MV Boli"/>
              </a:rPr>
              <a:t>Talk about </a:t>
            </a:r>
            <a:r>
              <a:rPr sz="2800" b="1" i="1" spc="10" dirty="0">
                <a:solidFill>
                  <a:srgbClr val="4675E7"/>
                </a:solidFill>
                <a:latin typeface="MV Boli"/>
                <a:cs typeface="MV Boli"/>
              </a:rPr>
              <a:t>the</a:t>
            </a:r>
            <a:r>
              <a:rPr sz="2800" b="1" i="1" spc="-270" dirty="0">
                <a:solidFill>
                  <a:srgbClr val="4675E7"/>
                </a:solidFill>
                <a:latin typeface="MV Boli"/>
                <a:cs typeface="MV Boli"/>
              </a:rPr>
              <a:t> </a:t>
            </a:r>
            <a:r>
              <a:rPr sz="2800" b="1" i="1" spc="0" dirty="0">
                <a:solidFill>
                  <a:srgbClr val="4675E7"/>
                </a:solidFill>
                <a:latin typeface="MV Boli"/>
                <a:cs typeface="MV Boli"/>
              </a:rPr>
              <a:t>location</a:t>
            </a:r>
            <a:endParaRPr sz="2800">
              <a:latin typeface="MV Boli"/>
              <a:cs typeface="MV Bol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i="1" spc="5" dirty="0">
                <a:solidFill>
                  <a:srgbClr val="4675E7"/>
                </a:solidFill>
                <a:latin typeface="MV Boli"/>
                <a:cs typeface="MV Boli"/>
              </a:rPr>
              <a:t>of </a:t>
            </a:r>
            <a:r>
              <a:rPr sz="2800" b="1" i="1" spc="10" dirty="0">
                <a:solidFill>
                  <a:srgbClr val="4675E7"/>
                </a:solidFill>
                <a:latin typeface="MV Boli"/>
                <a:cs typeface="MV Boli"/>
              </a:rPr>
              <a:t>the </a:t>
            </a:r>
            <a:r>
              <a:rPr sz="2800" b="1" i="1" dirty="0">
                <a:solidFill>
                  <a:srgbClr val="4675E7"/>
                </a:solidFill>
                <a:latin typeface="MV Boli"/>
                <a:cs typeface="MV Boli"/>
              </a:rPr>
              <a:t>following</a:t>
            </a:r>
            <a:r>
              <a:rPr sz="2800" b="1" i="1" spc="-204" dirty="0">
                <a:solidFill>
                  <a:srgbClr val="4675E7"/>
                </a:solidFill>
                <a:latin typeface="MV Boli"/>
                <a:cs typeface="MV Boli"/>
              </a:rPr>
              <a:t> </a:t>
            </a:r>
            <a:r>
              <a:rPr sz="2800" b="1" i="1" dirty="0">
                <a:solidFill>
                  <a:srgbClr val="4675E7"/>
                </a:solidFill>
                <a:latin typeface="MV Boli"/>
                <a:cs typeface="MV Boli"/>
              </a:rPr>
              <a:t>animals:</a:t>
            </a:r>
            <a:endParaRPr sz="2800">
              <a:latin typeface="MV Boli"/>
              <a:cs typeface="MV Bol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i="1" spc="0" dirty="0">
                <a:solidFill>
                  <a:srgbClr val="4675E7"/>
                </a:solidFill>
                <a:latin typeface="MV Boli"/>
                <a:cs typeface="MV Boli"/>
              </a:rPr>
              <a:t>Monkey</a:t>
            </a:r>
            <a:endParaRPr sz="2800">
              <a:latin typeface="MV Boli"/>
              <a:cs typeface="MV Bol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i="1" spc="5" dirty="0">
                <a:solidFill>
                  <a:srgbClr val="4675E7"/>
                </a:solidFill>
                <a:latin typeface="MV Boli"/>
                <a:cs typeface="MV Boli"/>
              </a:rPr>
              <a:t>Sheep</a:t>
            </a:r>
            <a:endParaRPr sz="2800">
              <a:latin typeface="MV Boli"/>
              <a:cs typeface="MV Bol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i="1" spc="0" dirty="0">
                <a:solidFill>
                  <a:srgbClr val="4675E7"/>
                </a:solidFill>
                <a:latin typeface="MV Boli"/>
                <a:cs typeface="MV Boli"/>
              </a:rPr>
              <a:t>Giraffe</a:t>
            </a:r>
            <a:endParaRPr sz="2800">
              <a:latin typeface="MV Boli"/>
              <a:cs typeface="MV Bol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i="1" spc="5" dirty="0">
                <a:solidFill>
                  <a:srgbClr val="4675E7"/>
                </a:solidFill>
                <a:latin typeface="MV Boli"/>
                <a:cs typeface="MV Boli"/>
              </a:rPr>
              <a:t>Hippo</a:t>
            </a:r>
            <a:endParaRPr sz="2800">
              <a:latin typeface="MV Boli"/>
              <a:cs typeface="MV Bol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i="1" spc="0" dirty="0">
                <a:solidFill>
                  <a:srgbClr val="4675E7"/>
                </a:solidFill>
                <a:latin typeface="MV Boli"/>
                <a:cs typeface="MV Boli"/>
              </a:rPr>
              <a:t>Billy</a:t>
            </a:r>
            <a:r>
              <a:rPr sz="2800" b="1" i="1" spc="-65" dirty="0">
                <a:solidFill>
                  <a:srgbClr val="4675E7"/>
                </a:solidFill>
                <a:latin typeface="MV Boli"/>
                <a:cs typeface="MV Boli"/>
              </a:rPr>
              <a:t> </a:t>
            </a:r>
            <a:r>
              <a:rPr sz="2800" b="1" i="1" spc="5" dirty="0">
                <a:solidFill>
                  <a:srgbClr val="4675E7"/>
                </a:solidFill>
                <a:latin typeface="MV Boli"/>
                <a:cs typeface="MV Boli"/>
              </a:rPr>
              <a:t>Goat</a:t>
            </a:r>
            <a:endParaRPr sz="2800">
              <a:latin typeface="MV Boli"/>
              <a:cs typeface="MV Bol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0166" y="444754"/>
            <a:ext cx="815467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b="1" i="1" spc="10" dirty="0">
                <a:solidFill>
                  <a:srgbClr val="4675E7"/>
                </a:solidFill>
                <a:latin typeface="MV Boli"/>
                <a:cs typeface="MV Boli"/>
              </a:rPr>
              <a:t>Draw </a:t>
            </a:r>
            <a:r>
              <a:rPr b="1" i="1" spc="25" dirty="0">
                <a:solidFill>
                  <a:srgbClr val="4675E7"/>
                </a:solidFill>
                <a:latin typeface="MV Boli"/>
                <a:cs typeface="MV Boli"/>
              </a:rPr>
              <a:t>a </a:t>
            </a:r>
            <a:r>
              <a:rPr b="1" i="1" spc="0" dirty="0">
                <a:solidFill>
                  <a:srgbClr val="4675E7"/>
                </a:solidFill>
                <a:latin typeface="MV Boli"/>
                <a:cs typeface="MV Boli"/>
              </a:rPr>
              <a:t>picture </a:t>
            </a:r>
            <a:r>
              <a:rPr b="1" i="1" spc="5" dirty="0">
                <a:solidFill>
                  <a:srgbClr val="4675E7"/>
                </a:solidFill>
                <a:latin typeface="MV Boli"/>
                <a:cs typeface="MV Boli"/>
              </a:rPr>
              <a:t>using </a:t>
            </a:r>
            <a:r>
              <a:rPr b="1" i="1" spc="15" dirty="0">
                <a:solidFill>
                  <a:srgbClr val="4675E7"/>
                </a:solidFill>
                <a:latin typeface="MV Boli"/>
                <a:cs typeface="MV Boli"/>
              </a:rPr>
              <a:t>the</a:t>
            </a:r>
            <a:r>
              <a:rPr b="1" i="1" spc="-434" dirty="0">
                <a:solidFill>
                  <a:srgbClr val="4675E7"/>
                </a:solidFill>
                <a:latin typeface="MV Boli"/>
                <a:cs typeface="MV Boli"/>
              </a:rPr>
              <a:t> </a:t>
            </a:r>
            <a:r>
              <a:rPr b="1" i="1" dirty="0">
                <a:solidFill>
                  <a:srgbClr val="4675E7"/>
                </a:solidFill>
                <a:latin typeface="MV Boli"/>
                <a:cs typeface="MV Boli"/>
              </a:rPr>
              <a:t>following</a:t>
            </a:r>
          </a:p>
          <a:p>
            <a:pPr algn="ctr">
              <a:lnSpc>
                <a:spcPct val="100000"/>
              </a:lnSpc>
            </a:pPr>
            <a:r>
              <a:rPr b="1" i="1" dirty="0">
                <a:solidFill>
                  <a:srgbClr val="4675E7"/>
                </a:solidFill>
                <a:latin typeface="MV Boli"/>
                <a:cs typeface="MV Boli"/>
              </a:rPr>
              <a:t>instructions: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6518" y="2216023"/>
            <a:ext cx="10136505" cy="392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latin typeface="Arial"/>
                <a:cs typeface="Arial"/>
              </a:rPr>
              <a:t>Draw a </a:t>
            </a:r>
            <a:r>
              <a:rPr sz="3200" spc="-5" dirty="0">
                <a:latin typeface="Arial"/>
                <a:cs typeface="Arial"/>
              </a:rPr>
              <a:t>blue square </a:t>
            </a:r>
            <a:r>
              <a:rPr sz="3200" dirty="0">
                <a:latin typeface="Arial"/>
                <a:cs typeface="Arial"/>
              </a:rPr>
              <a:t>in the </a:t>
            </a:r>
            <a:r>
              <a:rPr sz="3200" spc="-5" dirty="0">
                <a:latin typeface="Arial"/>
                <a:cs typeface="Arial"/>
              </a:rPr>
              <a:t>middle </a:t>
            </a:r>
            <a:r>
              <a:rPr sz="3200" dirty="0">
                <a:latin typeface="Arial"/>
                <a:cs typeface="Arial"/>
              </a:rPr>
              <a:t>of the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page</a:t>
            </a:r>
            <a:endParaRPr sz="3200">
              <a:latin typeface="Arial"/>
              <a:cs typeface="Arial"/>
            </a:endParaRPr>
          </a:p>
          <a:p>
            <a:pPr marL="469265" marR="5080" indent="-456565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latin typeface="Arial"/>
                <a:cs typeface="Arial"/>
              </a:rPr>
              <a:t>Draw a </a:t>
            </a:r>
            <a:r>
              <a:rPr sz="3200" spc="-5" dirty="0">
                <a:latin typeface="Arial"/>
                <a:cs typeface="Arial"/>
              </a:rPr>
              <a:t>yellow </a:t>
            </a:r>
            <a:r>
              <a:rPr sz="3200" dirty="0">
                <a:latin typeface="Arial"/>
                <a:cs typeface="Arial"/>
              </a:rPr>
              <a:t>square on </a:t>
            </a:r>
            <a:r>
              <a:rPr sz="3200" spc="-5" dirty="0">
                <a:latin typeface="Arial"/>
                <a:cs typeface="Arial"/>
              </a:rPr>
              <a:t>the left hand </a:t>
            </a:r>
            <a:r>
              <a:rPr sz="3200" dirty="0">
                <a:latin typeface="Arial"/>
                <a:cs typeface="Arial"/>
              </a:rPr>
              <a:t>side of the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blue  square</a:t>
            </a:r>
            <a:endParaRPr sz="32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latin typeface="Arial"/>
                <a:cs typeface="Arial"/>
              </a:rPr>
              <a:t>Draw a red </a:t>
            </a:r>
            <a:r>
              <a:rPr sz="3200" spc="-5" dirty="0">
                <a:latin typeface="Arial"/>
                <a:cs typeface="Arial"/>
              </a:rPr>
              <a:t>square </a:t>
            </a:r>
            <a:r>
              <a:rPr sz="3200" dirty="0">
                <a:latin typeface="Arial"/>
                <a:cs typeface="Arial"/>
              </a:rPr>
              <a:t>on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right </a:t>
            </a:r>
            <a:r>
              <a:rPr sz="3200" spc="-5" dirty="0">
                <a:latin typeface="Arial"/>
                <a:cs typeface="Arial"/>
              </a:rPr>
              <a:t>hand </a:t>
            </a:r>
            <a:r>
              <a:rPr sz="3200" dirty="0">
                <a:latin typeface="Arial"/>
                <a:cs typeface="Arial"/>
              </a:rPr>
              <a:t>side </a:t>
            </a:r>
            <a:r>
              <a:rPr sz="3200" spc="-5" dirty="0">
                <a:latin typeface="Arial"/>
                <a:cs typeface="Arial"/>
              </a:rPr>
              <a:t>of the</a:t>
            </a:r>
            <a:r>
              <a:rPr sz="3200" spc="-1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blue</a:t>
            </a:r>
            <a:endParaRPr sz="32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square</a:t>
            </a:r>
            <a:endParaRPr sz="32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5"/>
              </a:spcBef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latin typeface="Arial"/>
                <a:cs typeface="Arial"/>
              </a:rPr>
              <a:t>Draw a </a:t>
            </a:r>
            <a:r>
              <a:rPr sz="3200" spc="-5" dirty="0">
                <a:latin typeface="Arial"/>
                <a:cs typeface="Arial"/>
              </a:rPr>
              <a:t>pink </a:t>
            </a:r>
            <a:r>
              <a:rPr sz="3200" dirty="0">
                <a:latin typeface="Arial"/>
                <a:cs typeface="Arial"/>
              </a:rPr>
              <a:t>circle </a:t>
            </a:r>
            <a:r>
              <a:rPr sz="3200" spc="-5" dirty="0">
                <a:latin typeface="Arial"/>
                <a:cs typeface="Arial"/>
              </a:rPr>
              <a:t>above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blue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square</a:t>
            </a:r>
            <a:endParaRPr sz="3200">
              <a:latin typeface="Arial"/>
              <a:cs typeface="Arial"/>
            </a:endParaRPr>
          </a:p>
          <a:p>
            <a:pPr marL="469265" marR="184785" indent="-456565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latin typeface="Arial"/>
                <a:cs typeface="Arial"/>
              </a:rPr>
              <a:t>Draw two </a:t>
            </a:r>
            <a:r>
              <a:rPr sz="3200" spc="-5" dirty="0">
                <a:latin typeface="Arial"/>
                <a:cs typeface="Arial"/>
              </a:rPr>
              <a:t>green rectangles below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blue square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on  </a:t>
            </a:r>
            <a:r>
              <a:rPr sz="3200" spc="-5" dirty="0">
                <a:latin typeface="Arial"/>
                <a:cs typeface="Arial"/>
              </a:rPr>
              <a:t>each </a:t>
            </a:r>
            <a:r>
              <a:rPr sz="3200" dirty="0">
                <a:latin typeface="Arial"/>
                <a:cs typeface="Arial"/>
              </a:rPr>
              <a:t>corner of the </a:t>
            </a:r>
            <a:r>
              <a:rPr sz="3200" spc="-5" dirty="0">
                <a:latin typeface="Arial"/>
                <a:cs typeface="Arial"/>
              </a:rPr>
              <a:t>blue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square.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80026" y="2225801"/>
            <a:ext cx="2087880" cy="2087880"/>
          </a:xfrm>
          <a:custGeom>
            <a:avLst/>
            <a:gdLst/>
            <a:ahLst/>
            <a:cxnLst/>
            <a:rect l="l" t="t" r="r" b="b"/>
            <a:pathLst>
              <a:path w="2087879" h="2087879">
                <a:moveTo>
                  <a:pt x="0" y="2087880"/>
                </a:moveTo>
                <a:lnTo>
                  <a:pt x="2087879" y="2087880"/>
                </a:lnTo>
                <a:lnTo>
                  <a:pt x="2087879" y="0"/>
                </a:lnTo>
                <a:lnTo>
                  <a:pt x="0" y="0"/>
                </a:lnTo>
                <a:lnTo>
                  <a:pt x="0" y="2087880"/>
                </a:lnTo>
                <a:close/>
              </a:path>
            </a:pathLst>
          </a:custGeom>
          <a:solidFill>
            <a:srgbClr val="1A4B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80026" y="2225801"/>
            <a:ext cx="2087880" cy="2087880"/>
          </a:xfrm>
          <a:custGeom>
            <a:avLst/>
            <a:gdLst/>
            <a:ahLst/>
            <a:cxnLst/>
            <a:rect l="l" t="t" r="r" b="b"/>
            <a:pathLst>
              <a:path w="2087879" h="2087879">
                <a:moveTo>
                  <a:pt x="0" y="2087880"/>
                </a:moveTo>
                <a:lnTo>
                  <a:pt x="2087879" y="2087880"/>
                </a:lnTo>
                <a:lnTo>
                  <a:pt x="2087879" y="0"/>
                </a:lnTo>
                <a:lnTo>
                  <a:pt x="0" y="0"/>
                </a:lnTo>
                <a:lnTo>
                  <a:pt x="0" y="2087880"/>
                </a:lnTo>
                <a:close/>
              </a:path>
            </a:pathLst>
          </a:custGeom>
          <a:ln w="19812">
            <a:solidFill>
              <a:srgbClr val="A71E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92145" y="2225801"/>
            <a:ext cx="2087880" cy="2087880"/>
          </a:xfrm>
          <a:custGeom>
            <a:avLst/>
            <a:gdLst/>
            <a:ahLst/>
            <a:cxnLst/>
            <a:rect l="l" t="t" r="r" b="b"/>
            <a:pathLst>
              <a:path w="2087879" h="2087879">
                <a:moveTo>
                  <a:pt x="0" y="2087880"/>
                </a:moveTo>
                <a:lnTo>
                  <a:pt x="2087880" y="2087880"/>
                </a:lnTo>
                <a:lnTo>
                  <a:pt x="2087880" y="0"/>
                </a:lnTo>
                <a:lnTo>
                  <a:pt x="0" y="0"/>
                </a:lnTo>
                <a:lnTo>
                  <a:pt x="0" y="208788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92145" y="2225801"/>
            <a:ext cx="2087880" cy="2087880"/>
          </a:xfrm>
          <a:custGeom>
            <a:avLst/>
            <a:gdLst/>
            <a:ahLst/>
            <a:cxnLst/>
            <a:rect l="l" t="t" r="r" b="b"/>
            <a:pathLst>
              <a:path w="2087879" h="2087879">
                <a:moveTo>
                  <a:pt x="0" y="2087880"/>
                </a:moveTo>
                <a:lnTo>
                  <a:pt x="2087880" y="2087880"/>
                </a:lnTo>
                <a:lnTo>
                  <a:pt x="2087880" y="0"/>
                </a:lnTo>
                <a:lnTo>
                  <a:pt x="0" y="0"/>
                </a:lnTo>
                <a:lnTo>
                  <a:pt x="0" y="2087880"/>
                </a:lnTo>
                <a:close/>
              </a:path>
            </a:pathLst>
          </a:custGeom>
          <a:ln w="19812">
            <a:solidFill>
              <a:srgbClr val="A71E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67906" y="2225801"/>
            <a:ext cx="2086610" cy="2087880"/>
          </a:xfrm>
          <a:custGeom>
            <a:avLst/>
            <a:gdLst/>
            <a:ahLst/>
            <a:cxnLst/>
            <a:rect l="l" t="t" r="r" b="b"/>
            <a:pathLst>
              <a:path w="2086609" h="2087879">
                <a:moveTo>
                  <a:pt x="0" y="2087880"/>
                </a:moveTo>
                <a:lnTo>
                  <a:pt x="2086355" y="2087880"/>
                </a:lnTo>
                <a:lnTo>
                  <a:pt x="2086355" y="0"/>
                </a:lnTo>
                <a:lnTo>
                  <a:pt x="0" y="0"/>
                </a:lnTo>
                <a:lnTo>
                  <a:pt x="0" y="208788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67906" y="2225801"/>
            <a:ext cx="2086610" cy="2087880"/>
          </a:xfrm>
          <a:custGeom>
            <a:avLst/>
            <a:gdLst/>
            <a:ahLst/>
            <a:cxnLst/>
            <a:rect l="l" t="t" r="r" b="b"/>
            <a:pathLst>
              <a:path w="2086609" h="2087879">
                <a:moveTo>
                  <a:pt x="0" y="2087880"/>
                </a:moveTo>
                <a:lnTo>
                  <a:pt x="2086355" y="2087880"/>
                </a:lnTo>
                <a:lnTo>
                  <a:pt x="2086355" y="0"/>
                </a:lnTo>
                <a:lnTo>
                  <a:pt x="0" y="0"/>
                </a:lnTo>
                <a:lnTo>
                  <a:pt x="0" y="2087880"/>
                </a:lnTo>
                <a:close/>
              </a:path>
            </a:pathLst>
          </a:custGeom>
          <a:ln w="19811">
            <a:solidFill>
              <a:srgbClr val="A71E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74514" y="345186"/>
            <a:ext cx="1897380" cy="1880870"/>
          </a:xfrm>
          <a:custGeom>
            <a:avLst/>
            <a:gdLst/>
            <a:ahLst/>
            <a:cxnLst/>
            <a:rect l="l" t="t" r="r" b="b"/>
            <a:pathLst>
              <a:path w="1897379" h="1880870">
                <a:moveTo>
                  <a:pt x="948689" y="0"/>
                </a:moveTo>
                <a:lnTo>
                  <a:pt x="899865" y="1223"/>
                </a:lnTo>
                <a:lnTo>
                  <a:pt x="851682" y="4854"/>
                </a:lnTo>
                <a:lnTo>
                  <a:pt x="804201" y="10834"/>
                </a:lnTo>
                <a:lnTo>
                  <a:pt x="757480" y="19104"/>
                </a:lnTo>
                <a:lnTo>
                  <a:pt x="711579" y="29604"/>
                </a:lnTo>
                <a:lnTo>
                  <a:pt x="666558" y="42275"/>
                </a:lnTo>
                <a:lnTo>
                  <a:pt x="622476" y="57059"/>
                </a:lnTo>
                <a:lnTo>
                  <a:pt x="579393" y="73896"/>
                </a:lnTo>
                <a:lnTo>
                  <a:pt x="537369" y="92727"/>
                </a:lnTo>
                <a:lnTo>
                  <a:pt x="496463" y="113493"/>
                </a:lnTo>
                <a:lnTo>
                  <a:pt x="456735" y="136134"/>
                </a:lnTo>
                <a:lnTo>
                  <a:pt x="418244" y="160593"/>
                </a:lnTo>
                <a:lnTo>
                  <a:pt x="381050" y="186810"/>
                </a:lnTo>
                <a:lnTo>
                  <a:pt x="345212" y="214725"/>
                </a:lnTo>
                <a:lnTo>
                  <a:pt x="310790" y="244280"/>
                </a:lnTo>
                <a:lnTo>
                  <a:pt x="277844" y="275415"/>
                </a:lnTo>
                <a:lnTo>
                  <a:pt x="246433" y="308071"/>
                </a:lnTo>
                <a:lnTo>
                  <a:pt x="216616" y="342190"/>
                </a:lnTo>
                <a:lnTo>
                  <a:pt x="188454" y="377713"/>
                </a:lnTo>
                <a:lnTo>
                  <a:pt x="162006" y="414579"/>
                </a:lnTo>
                <a:lnTo>
                  <a:pt x="137332" y="452730"/>
                </a:lnTo>
                <a:lnTo>
                  <a:pt x="114490" y="492107"/>
                </a:lnTo>
                <a:lnTo>
                  <a:pt x="93541" y="532652"/>
                </a:lnTo>
                <a:lnTo>
                  <a:pt x="74545" y="574303"/>
                </a:lnTo>
                <a:lnTo>
                  <a:pt x="57560" y="617004"/>
                </a:lnTo>
                <a:lnTo>
                  <a:pt x="42646" y="660694"/>
                </a:lnTo>
                <a:lnTo>
                  <a:pt x="29863" y="705315"/>
                </a:lnTo>
                <a:lnTo>
                  <a:pt x="19271" y="750807"/>
                </a:lnTo>
                <a:lnTo>
                  <a:pt x="10929" y="797111"/>
                </a:lnTo>
                <a:lnTo>
                  <a:pt x="4897" y="844169"/>
                </a:lnTo>
                <a:lnTo>
                  <a:pt x="1234" y="891921"/>
                </a:lnTo>
                <a:lnTo>
                  <a:pt x="0" y="940308"/>
                </a:lnTo>
                <a:lnTo>
                  <a:pt x="1234" y="988694"/>
                </a:lnTo>
                <a:lnTo>
                  <a:pt x="4897" y="1036446"/>
                </a:lnTo>
                <a:lnTo>
                  <a:pt x="10929" y="1083504"/>
                </a:lnTo>
                <a:lnTo>
                  <a:pt x="19271" y="1129808"/>
                </a:lnTo>
                <a:lnTo>
                  <a:pt x="29863" y="1175300"/>
                </a:lnTo>
                <a:lnTo>
                  <a:pt x="42646" y="1219921"/>
                </a:lnTo>
                <a:lnTo>
                  <a:pt x="57560" y="1263611"/>
                </a:lnTo>
                <a:lnTo>
                  <a:pt x="74545" y="1306312"/>
                </a:lnTo>
                <a:lnTo>
                  <a:pt x="93541" y="1347963"/>
                </a:lnTo>
                <a:lnTo>
                  <a:pt x="114490" y="1388508"/>
                </a:lnTo>
                <a:lnTo>
                  <a:pt x="137332" y="1427885"/>
                </a:lnTo>
                <a:lnTo>
                  <a:pt x="162006" y="1466036"/>
                </a:lnTo>
                <a:lnTo>
                  <a:pt x="188454" y="1502902"/>
                </a:lnTo>
                <a:lnTo>
                  <a:pt x="216616" y="1538425"/>
                </a:lnTo>
                <a:lnTo>
                  <a:pt x="246433" y="1572544"/>
                </a:lnTo>
                <a:lnTo>
                  <a:pt x="277844" y="1605200"/>
                </a:lnTo>
                <a:lnTo>
                  <a:pt x="310790" y="1636335"/>
                </a:lnTo>
                <a:lnTo>
                  <a:pt x="345212" y="1665890"/>
                </a:lnTo>
                <a:lnTo>
                  <a:pt x="381050" y="1693805"/>
                </a:lnTo>
                <a:lnTo>
                  <a:pt x="418244" y="1720022"/>
                </a:lnTo>
                <a:lnTo>
                  <a:pt x="456735" y="1744481"/>
                </a:lnTo>
                <a:lnTo>
                  <a:pt x="496463" y="1767122"/>
                </a:lnTo>
                <a:lnTo>
                  <a:pt x="537369" y="1787888"/>
                </a:lnTo>
                <a:lnTo>
                  <a:pt x="579393" y="1806719"/>
                </a:lnTo>
                <a:lnTo>
                  <a:pt x="622476" y="1823556"/>
                </a:lnTo>
                <a:lnTo>
                  <a:pt x="666558" y="1838340"/>
                </a:lnTo>
                <a:lnTo>
                  <a:pt x="711579" y="1851011"/>
                </a:lnTo>
                <a:lnTo>
                  <a:pt x="757480" y="1861511"/>
                </a:lnTo>
                <a:lnTo>
                  <a:pt x="804201" y="1869781"/>
                </a:lnTo>
                <a:lnTo>
                  <a:pt x="851682" y="1875761"/>
                </a:lnTo>
                <a:lnTo>
                  <a:pt x="899865" y="1879392"/>
                </a:lnTo>
                <a:lnTo>
                  <a:pt x="948689" y="1880616"/>
                </a:lnTo>
                <a:lnTo>
                  <a:pt x="997514" y="1879392"/>
                </a:lnTo>
                <a:lnTo>
                  <a:pt x="1045697" y="1875761"/>
                </a:lnTo>
                <a:lnTo>
                  <a:pt x="1093178" y="1869781"/>
                </a:lnTo>
                <a:lnTo>
                  <a:pt x="1139899" y="1861511"/>
                </a:lnTo>
                <a:lnTo>
                  <a:pt x="1185800" y="1851011"/>
                </a:lnTo>
                <a:lnTo>
                  <a:pt x="1230821" y="1838340"/>
                </a:lnTo>
                <a:lnTo>
                  <a:pt x="1274903" y="1823556"/>
                </a:lnTo>
                <a:lnTo>
                  <a:pt x="1317986" y="1806719"/>
                </a:lnTo>
                <a:lnTo>
                  <a:pt x="1360010" y="1787888"/>
                </a:lnTo>
                <a:lnTo>
                  <a:pt x="1400916" y="1767122"/>
                </a:lnTo>
                <a:lnTo>
                  <a:pt x="1440644" y="1744481"/>
                </a:lnTo>
                <a:lnTo>
                  <a:pt x="1479135" y="1720022"/>
                </a:lnTo>
                <a:lnTo>
                  <a:pt x="1516329" y="1693805"/>
                </a:lnTo>
                <a:lnTo>
                  <a:pt x="1552167" y="1665890"/>
                </a:lnTo>
                <a:lnTo>
                  <a:pt x="1586589" y="1636335"/>
                </a:lnTo>
                <a:lnTo>
                  <a:pt x="1619535" y="1605200"/>
                </a:lnTo>
                <a:lnTo>
                  <a:pt x="1650946" y="1572544"/>
                </a:lnTo>
                <a:lnTo>
                  <a:pt x="1680763" y="1538425"/>
                </a:lnTo>
                <a:lnTo>
                  <a:pt x="1708925" y="1502902"/>
                </a:lnTo>
                <a:lnTo>
                  <a:pt x="1735373" y="1466036"/>
                </a:lnTo>
                <a:lnTo>
                  <a:pt x="1760047" y="1427885"/>
                </a:lnTo>
                <a:lnTo>
                  <a:pt x="1782889" y="1388508"/>
                </a:lnTo>
                <a:lnTo>
                  <a:pt x="1803838" y="1347963"/>
                </a:lnTo>
                <a:lnTo>
                  <a:pt x="1822834" y="1306312"/>
                </a:lnTo>
                <a:lnTo>
                  <a:pt x="1839819" y="1263611"/>
                </a:lnTo>
                <a:lnTo>
                  <a:pt x="1854733" y="1219921"/>
                </a:lnTo>
                <a:lnTo>
                  <a:pt x="1867516" y="1175300"/>
                </a:lnTo>
                <a:lnTo>
                  <a:pt x="1878108" y="1129808"/>
                </a:lnTo>
                <a:lnTo>
                  <a:pt x="1886450" y="1083504"/>
                </a:lnTo>
                <a:lnTo>
                  <a:pt x="1892482" y="1036446"/>
                </a:lnTo>
                <a:lnTo>
                  <a:pt x="1896145" y="988694"/>
                </a:lnTo>
                <a:lnTo>
                  <a:pt x="1897380" y="940308"/>
                </a:lnTo>
                <a:lnTo>
                  <a:pt x="1896145" y="891921"/>
                </a:lnTo>
                <a:lnTo>
                  <a:pt x="1892482" y="844169"/>
                </a:lnTo>
                <a:lnTo>
                  <a:pt x="1886450" y="797111"/>
                </a:lnTo>
                <a:lnTo>
                  <a:pt x="1878108" y="750807"/>
                </a:lnTo>
                <a:lnTo>
                  <a:pt x="1867516" y="705315"/>
                </a:lnTo>
                <a:lnTo>
                  <a:pt x="1854733" y="660694"/>
                </a:lnTo>
                <a:lnTo>
                  <a:pt x="1839819" y="617004"/>
                </a:lnTo>
                <a:lnTo>
                  <a:pt x="1822834" y="574303"/>
                </a:lnTo>
                <a:lnTo>
                  <a:pt x="1803838" y="532652"/>
                </a:lnTo>
                <a:lnTo>
                  <a:pt x="1782889" y="492107"/>
                </a:lnTo>
                <a:lnTo>
                  <a:pt x="1760047" y="452730"/>
                </a:lnTo>
                <a:lnTo>
                  <a:pt x="1735373" y="414579"/>
                </a:lnTo>
                <a:lnTo>
                  <a:pt x="1708925" y="377713"/>
                </a:lnTo>
                <a:lnTo>
                  <a:pt x="1680763" y="342190"/>
                </a:lnTo>
                <a:lnTo>
                  <a:pt x="1650946" y="308071"/>
                </a:lnTo>
                <a:lnTo>
                  <a:pt x="1619535" y="275415"/>
                </a:lnTo>
                <a:lnTo>
                  <a:pt x="1586589" y="244280"/>
                </a:lnTo>
                <a:lnTo>
                  <a:pt x="1552167" y="214725"/>
                </a:lnTo>
                <a:lnTo>
                  <a:pt x="1516329" y="186810"/>
                </a:lnTo>
                <a:lnTo>
                  <a:pt x="1479135" y="160593"/>
                </a:lnTo>
                <a:lnTo>
                  <a:pt x="1440644" y="136134"/>
                </a:lnTo>
                <a:lnTo>
                  <a:pt x="1400916" y="113493"/>
                </a:lnTo>
                <a:lnTo>
                  <a:pt x="1360010" y="92727"/>
                </a:lnTo>
                <a:lnTo>
                  <a:pt x="1317986" y="73896"/>
                </a:lnTo>
                <a:lnTo>
                  <a:pt x="1274903" y="57059"/>
                </a:lnTo>
                <a:lnTo>
                  <a:pt x="1230821" y="42275"/>
                </a:lnTo>
                <a:lnTo>
                  <a:pt x="1185800" y="29604"/>
                </a:lnTo>
                <a:lnTo>
                  <a:pt x="1139899" y="19104"/>
                </a:lnTo>
                <a:lnTo>
                  <a:pt x="1093178" y="10834"/>
                </a:lnTo>
                <a:lnTo>
                  <a:pt x="1045697" y="4854"/>
                </a:lnTo>
                <a:lnTo>
                  <a:pt x="997514" y="1223"/>
                </a:lnTo>
                <a:lnTo>
                  <a:pt x="948689" y="0"/>
                </a:lnTo>
                <a:close/>
              </a:path>
            </a:pathLst>
          </a:custGeom>
          <a:solidFill>
            <a:srgbClr val="E22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74514" y="345186"/>
            <a:ext cx="1897380" cy="1880870"/>
          </a:xfrm>
          <a:custGeom>
            <a:avLst/>
            <a:gdLst/>
            <a:ahLst/>
            <a:cxnLst/>
            <a:rect l="l" t="t" r="r" b="b"/>
            <a:pathLst>
              <a:path w="1897379" h="1880870">
                <a:moveTo>
                  <a:pt x="0" y="940308"/>
                </a:moveTo>
                <a:lnTo>
                  <a:pt x="1234" y="891921"/>
                </a:lnTo>
                <a:lnTo>
                  <a:pt x="4897" y="844169"/>
                </a:lnTo>
                <a:lnTo>
                  <a:pt x="10929" y="797111"/>
                </a:lnTo>
                <a:lnTo>
                  <a:pt x="19271" y="750807"/>
                </a:lnTo>
                <a:lnTo>
                  <a:pt x="29863" y="705315"/>
                </a:lnTo>
                <a:lnTo>
                  <a:pt x="42646" y="660694"/>
                </a:lnTo>
                <a:lnTo>
                  <a:pt x="57560" y="617004"/>
                </a:lnTo>
                <a:lnTo>
                  <a:pt x="74545" y="574303"/>
                </a:lnTo>
                <a:lnTo>
                  <a:pt x="93541" y="532652"/>
                </a:lnTo>
                <a:lnTo>
                  <a:pt x="114490" y="492107"/>
                </a:lnTo>
                <a:lnTo>
                  <a:pt x="137332" y="452730"/>
                </a:lnTo>
                <a:lnTo>
                  <a:pt x="162006" y="414579"/>
                </a:lnTo>
                <a:lnTo>
                  <a:pt x="188454" y="377713"/>
                </a:lnTo>
                <a:lnTo>
                  <a:pt x="216616" y="342190"/>
                </a:lnTo>
                <a:lnTo>
                  <a:pt x="246433" y="308071"/>
                </a:lnTo>
                <a:lnTo>
                  <a:pt x="277844" y="275415"/>
                </a:lnTo>
                <a:lnTo>
                  <a:pt x="310790" y="244280"/>
                </a:lnTo>
                <a:lnTo>
                  <a:pt x="345212" y="214725"/>
                </a:lnTo>
                <a:lnTo>
                  <a:pt x="381050" y="186810"/>
                </a:lnTo>
                <a:lnTo>
                  <a:pt x="418244" y="160593"/>
                </a:lnTo>
                <a:lnTo>
                  <a:pt x="456735" y="136134"/>
                </a:lnTo>
                <a:lnTo>
                  <a:pt x="496463" y="113493"/>
                </a:lnTo>
                <a:lnTo>
                  <a:pt x="537369" y="92727"/>
                </a:lnTo>
                <a:lnTo>
                  <a:pt x="579393" y="73896"/>
                </a:lnTo>
                <a:lnTo>
                  <a:pt x="622476" y="57059"/>
                </a:lnTo>
                <a:lnTo>
                  <a:pt x="666558" y="42275"/>
                </a:lnTo>
                <a:lnTo>
                  <a:pt x="711579" y="29604"/>
                </a:lnTo>
                <a:lnTo>
                  <a:pt x="757480" y="19104"/>
                </a:lnTo>
                <a:lnTo>
                  <a:pt x="804201" y="10834"/>
                </a:lnTo>
                <a:lnTo>
                  <a:pt x="851682" y="4854"/>
                </a:lnTo>
                <a:lnTo>
                  <a:pt x="899865" y="1223"/>
                </a:lnTo>
                <a:lnTo>
                  <a:pt x="948689" y="0"/>
                </a:lnTo>
                <a:lnTo>
                  <a:pt x="997514" y="1223"/>
                </a:lnTo>
                <a:lnTo>
                  <a:pt x="1045697" y="4854"/>
                </a:lnTo>
                <a:lnTo>
                  <a:pt x="1093178" y="10834"/>
                </a:lnTo>
                <a:lnTo>
                  <a:pt x="1139899" y="19104"/>
                </a:lnTo>
                <a:lnTo>
                  <a:pt x="1185800" y="29604"/>
                </a:lnTo>
                <a:lnTo>
                  <a:pt x="1230821" y="42275"/>
                </a:lnTo>
                <a:lnTo>
                  <a:pt x="1274903" y="57059"/>
                </a:lnTo>
                <a:lnTo>
                  <a:pt x="1317986" y="73896"/>
                </a:lnTo>
                <a:lnTo>
                  <a:pt x="1360010" y="92727"/>
                </a:lnTo>
                <a:lnTo>
                  <a:pt x="1400916" y="113493"/>
                </a:lnTo>
                <a:lnTo>
                  <a:pt x="1440644" y="136134"/>
                </a:lnTo>
                <a:lnTo>
                  <a:pt x="1479135" y="160593"/>
                </a:lnTo>
                <a:lnTo>
                  <a:pt x="1516329" y="186810"/>
                </a:lnTo>
                <a:lnTo>
                  <a:pt x="1552167" y="214725"/>
                </a:lnTo>
                <a:lnTo>
                  <a:pt x="1586589" y="244280"/>
                </a:lnTo>
                <a:lnTo>
                  <a:pt x="1619535" y="275415"/>
                </a:lnTo>
                <a:lnTo>
                  <a:pt x="1650946" y="308071"/>
                </a:lnTo>
                <a:lnTo>
                  <a:pt x="1680763" y="342190"/>
                </a:lnTo>
                <a:lnTo>
                  <a:pt x="1708925" y="377713"/>
                </a:lnTo>
                <a:lnTo>
                  <a:pt x="1735373" y="414579"/>
                </a:lnTo>
                <a:lnTo>
                  <a:pt x="1760047" y="452730"/>
                </a:lnTo>
                <a:lnTo>
                  <a:pt x="1782889" y="492107"/>
                </a:lnTo>
                <a:lnTo>
                  <a:pt x="1803838" y="532652"/>
                </a:lnTo>
                <a:lnTo>
                  <a:pt x="1822834" y="574303"/>
                </a:lnTo>
                <a:lnTo>
                  <a:pt x="1839819" y="617004"/>
                </a:lnTo>
                <a:lnTo>
                  <a:pt x="1854733" y="660694"/>
                </a:lnTo>
                <a:lnTo>
                  <a:pt x="1867516" y="705315"/>
                </a:lnTo>
                <a:lnTo>
                  <a:pt x="1878108" y="750807"/>
                </a:lnTo>
                <a:lnTo>
                  <a:pt x="1886450" y="797111"/>
                </a:lnTo>
                <a:lnTo>
                  <a:pt x="1892482" y="844169"/>
                </a:lnTo>
                <a:lnTo>
                  <a:pt x="1896145" y="891921"/>
                </a:lnTo>
                <a:lnTo>
                  <a:pt x="1897380" y="940308"/>
                </a:lnTo>
                <a:lnTo>
                  <a:pt x="1896145" y="988694"/>
                </a:lnTo>
                <a:lnTo>
                  <a:pt x="1892482" y="1036446"/>
                </a:lnTo>
                <a:lnTo>
                  <a:pt x="1886450" y="1083504"/>
                </a:lnTo>
                <a:lnTo>
                  <a:pt x="1878108" y="1129808"/>
                </a:lnTo>
                <a:lnTo>
                  <a:pt x="1867516" y="1175300"/>
                </a:lnTo>
                <a:lnTo>
                  <a:pt x="1854733" y="1219921"/>
                </a:lnTo>
                <a:lnTo>
                  <a:pt x="1839819" y="1263611"/>
                </a:lnTo>
                <a:lnTo>
                  <a:pt x="1822834" y="1306312"/>
                </a:lnTo>
                <a:lnTo>
                  <a:pt x="1803838" y="1347963"/>
                </a:lnTo>
                <a:lnTo>
                  <a:pt x="1782889" y="1388508"/>
                </a:lnTo>
                <a:lnTo>
                  <a:pt x="1760047" y="1427885"/>
                </a:lnTo>
                <a:lnTo>
                  <a:pt x="1735373" y="1466036"/>
                </a:lnTo>
                <a:lnTo>
                  <a:pt x="1708925" y="1502902"/>
                </a:lnTo>
                <a:lnTo>
                  <a:pt x="1680763" y="1538425"/>
                </a:lnTo>
                <a:lnTo>
                  <a:pt x="1650946" y="1572544"/>
                </a:lnTo>
                <a:lnTo>
                  <a:pt x="1619535" y="1605200"/>
                </a:lnTo>
                <a:lnTo>
                  <a:pt x="1586589" y="1636335"/>
                </a:lnTo>
                <a:lnTo>
                  <a:pt x="1552167" y="1665890"/>
                </a:lnTo>
                <a:lnTo>
                  <a:pt x="1516329" y="1693805"/>
                </a:lnTo>
                <a:lnTo>
                  <a:pt x="1479135" y="1720022"/>
                </a:lnTo>
                <a:lnTo>
                  <a:pt x="1440644" y="1744481"/>
                </a:lnTo>
                <a:lnTo>
                  <a:pt x="1400916" y="1767122"/>
                </a:lnTo>
                <a:lnTo>
                  <a:pt x="1360010" y="1787888"/>
                </a:lnTo>
                <a:lnTo>
                  <a:pt x="1317986" y="1806719"/>
                </a:lnTo>
                <a:lnTo>
                  <a:pt x="1274903" y="1823556"/>
                </a:lnTo>
                <a:lnTo>
                  <a:pt x="1230821" y="1838340"/>
                </a:lnTo>
                <a:lnTo>
                  <a:pt x="1185800" y="1851011"/>
                </a:lnTo>
                <a:lnTo>
                  <a:pt x="1139899" y="1861511"/>
                </a:lnTo>
                <a:lnTo>
                  <a:pt x="1093178" y="1869781"/>
                </a:lnTo>
                <a:lnTo>
                  <a:pt x="1045697" y="1875761"/>
                </a:lnTo>
                <a:lnTo>
                  <a:pt x="997514" y="1879392"/>
                </a:lnTo>
                <a:lnTo>
                  <a:pt x="948689" y="1880616"/>
                </a:lnTo>
                <a:lnTo>
                  <a:pt x="899865" y="1879392"/>
                </a:lnTo>
                <a:lnTo>
                  <a:pt x="851682" y="1875761"/>
                </a:lnTo>
                <a:lnTo>
                  <a:pt x="804201" y="1869781"/>
                </a:lnTo>
                <a:lnTo>
                  <a:pt x="757480" y="1861511"/>
                </a:lnTo>
                <a:lnTo>
                  <a:pt x="711579" y="1851011"/>
                </a:lnTo>
                <a:lnTo>
                  <a:pt x="666558" y="1838340"/>
                </a:lnTo>
                <a:lnTo>
                  <a:pt x="622476" y="1823556"/>
                </a:lnTo>
                <a:lnTo>
                  <a:pt x="579393" y="1806719"/>
                </a:lnTo>
                <a:lnTo>
                  <a:pt x="537369" y="1787888"/>
                </a:lnTo>
                <a:lnTo>
                  <a:pt x="496463" y="1767122"/>
                </a:lnTo>
                <a:lnTo>
                  <a:pt x="456735" y="1744481"/>
                </a:lnTo>
                <a:lnTo>
                  <a:pt x="418244" y="1720022"/>
                </a:lnTo>
                <a:lnTo>
                  <a:pt x="381050" y="1693805"/>
                </a:lnTo>
                <a:lnTo>
                  <a:pt x="345212" y="1665890"/>
                </a:lnTo>
                <a:lnTo>
                  <a:pt x="310790" y="1636335"/>
                </a:lnTo>
                <a:lnTo>
                  <a:pt x="277844" y="1605200"/>
                </a:lnTo>
                <a:lnTo>
                  <a:pt x="246433" y="1572544"/>
                </a:lnTo>
                <a:lnTo>
                  <a:pt x="216616" y="1538425"/>
                </a:lnTo>
                <a:lnTo>
                  <a:pt x="188454" y="1502902"/>
                </a:lnTo>
                <a:lnTo>
                  <a:pt x="162006" y="1466036"/>
                </a:lnTo>
                <a:lnTo>
                  <a:pt x="137332" y="1427885"/>
                </a:lnTo>
                <a:lnTo>
                  <a:pt x="114490" y="1388508"/>
                </a:lnTo>
                <a:lnTo>
                  <a:pt x="93541" y="1347963"/>
                </a:lnTo>
                <a:lnTo>
                  <a:pt x="74545" y="1306312"/>
                </a:lnTo>
                <a:lnTo>
                  <a:pt x="57560" y="1263611"/>
                </a:lnTo>
                <a:lnTo>
                  <a:pt x="42646" y="1219921"/>
                </a:lnTo>
                <a:lnTo>
                  <a:pt x="29863" y="1175300"/>
                </a:lnTo>
                <a:lnTo>
                  <a:pt x="19271" y="1129808"/>
                </a:lnTo>
                <a:lnTo>
                  <a:pt x="10929" y="1083504"/>
                </a:lnTo>
                <a:lnTo>
                  <a:pt x="4897" y="1036446"/>
                </a:lnTo>
                <a:lnTo>
                  <a:pt x="1234" y="988694"/>
                </a:lnTo>
                <a:lnTo>
                  <a:pt x="0" y="940308"/>
                </a:lnTo>
                <a:close/>
              </a:path>
            </a:pathLst>
          </a:custGeom>
          <a:ln w="19812">
            <a:solidFill>
              <a:srgbClr val="A71E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80026" y="4313682"/>
            <a:ext cx="759460" cy="2192020"/>
          </a:xfrm>
          <a:custGeom>
            <a:avLst/>
            <a:gdLst/>
            <a:ahLst/>
            <a:cxnLst/>
            <a:rect l="l" t="t" r="r" b="b"/>
            <a:pathLst>
              <a:path w="759460" h="2192020">
                <a:moveTo>
                  <a:pt x="0" y="2191512"/>
                </a:moveTo>
                <a:lnTo>
                  <a:pt x="758951" y="2191512"/>
                </a:lnTo>
                <a:lnTo>
                  <a:pt x="758951" y="0"/>
                </a:lnTo>
                <a:lnTo>
                  <a:pt x="0" y="0"/>
                </a:lnTo>
                <a:lnTo>
                  <a:pt x="0" y="2191512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80026" y="4313682"/>
            <a:ext cx="759460" cy="2192020"/>
          </a:xfrm>
          <a:custGeom>
            <a:avLst/>
            <a:gdLst/>
            <a:ahLst/>
            <a:cxnLst/>
            <a:rect l="l" t="t" r="r" b="b"/>
            <a:pathLst>
              <a:path w="759460" h="2192020">
                <a:moveTo>
                  <a:pt x="0" y="2191512"/>
                </a:moveTo>
                <a:lnTo>
                  <a:pt x="758951" y="2191512"/>
                </a:lnTo>
                <a:lnTo>
                  <a:pt x="758951" y="0"/>
                </a:lnTo>
                <a:lnTo>
                  <a:pt x="0" y="0"/>
                </a:lnTo>
                <a:lnTo>
                  <a:pt x="0" y="2191512"/>
                </a:lnTo>
                <a:close/>
              </a:path>
            </a:pathLst>
          </a:custGeom>
          <a:ln w="19812">
            <a:solidFill>
              <a:srgbClr val="A71E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08953" y="4313682"/>
            <a:ext cx="759460" cy="2192020"/>
          </a:xfrm>
          <a:custGeom>
            <a:avLst/>
            <a:gdLst/>
            <a:ahLst/>
            <a:cxnLst/>
            <a:rect l="l" t="t" r="r" b="b"/>
            <a:pathLst>
              <a:path w="759459" h="2192020">
                <a:moveTo>
                  <a:pt x="0" y="2191512"/>
                </a:moveTo>
                <a:lnTo>
                  <a:pt x="758951" y="2191512"/>
                </a:lnTo>
                <a:lnTo>
                  <a:pt x="758951" y="0"/>
                </a:lnTo>
                <a:lnTo>
                  <a:pt x="0" y="0"/>
                </a:lnTo>
                <a:lnTo>
                  <a:pt x="0" y="2191512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08953" y="4313682"/>
            <a:ext cx="759460" cy="2192020"/>
          </a:xfrm>
          <a:custGeom>
            <a:avLst/>
            <a:gdLst/>
            <a:ahLst/>
            <a:cxnLst/>
            <a:rect l="l" t="t" r="r" b="b"/>
            <a:pathLst>
              <a:path w="759459" h="2192020">
                <a:moveTo>
                  <a:pt x="0" y="2191512"/>
                </a:moveTo>
                <a:lnTo>
                  <a:pt x="758951" y="2191512"/>
                </a:lnTo>
                <a:lnTo>
                  <a:pt x="758951" y="0"/>
                </a:lnTo>
                <a:lnTo>
                  <a:pt x="0" y="0"/>
                </a:lnTo>
                <a:lnTo>
                  <a:pt x="0" y="2191512"/>
                </a:lnTo>
                <a:close/>
              </a:path>
            </a:pathLst>
          </a:custGeom>
          <a:ln w="19812">
            <a:solidFill>
              <a:srgbClr val="A71E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4904" y="0"/>
            <a:ext cx="11675364" cy="171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94943" y="2008758"/>
            <a:ext cx="5556250" cy="1162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1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Students </a:t>
            </a:r>
            <a:r>
              <a:rPr sz="3700" spc="-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will:</a:t>
            </a:r>
            <a:endParaRPr sz="3700">
              <a:latin typeface="Franklin Gothic Medium"/>
              <a:cs typeface="Franklin Gothic Medium"/>
            </a:endParaRPr>
          </a:p>
          <a:p>
            <a:pPr marL="195580" indent="-182880">
              <a:lnSpc>
                <a:spcPct val="100000"/>
              </a:lnSpc>
              <a:spcBef>
                <a:spcPts val="75"/>
              </a:spcBef>
              <a:buClr>
                <a:srgbClr val="E22C91"/>
              </a:buClr>
              <a:buSzPct val="79729"/>
              <a:buFont typeface="Corbel"/>
              <a:buChar char="•"/>
              <a:tabLst>
                <a:tab pos="196215" algn="l"/>
              </a:tabLst>
            </a:pPr>
            <a:r>
              <a:rPr sz="3700" spc="-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Learn about </a:t>
            </a:r>
            <a:r>
              <a:rPr sz="3700" spc="-1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the sounds</a:t>
            </a:r>
            <a:r>
              <a:rPr sz="3700" spc="-2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 </a:t>
            </a:r>
            <a:r>
              <a:rPr sz="3700" spc="-1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‘fl’</a:t>
            </a:r>
            <a:endParaRPr sz="37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4943" y="3153536"/>
            <a:ext cx="7811770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95"/>
              </a:spcBef>
              <a:buClr>
                <a:srgbClr val="E22C91"/>
              </a:buClr>
              <a:buSzPct val="79729"/>
              <a:buFont typeface="Corbel"/>
              <a:buChar char="•"/>
              <a:tabLst>
                <a:tab pos="196215" algn="l"/>
              </a:tabLst>
            </a:pPr>
            <a:r>
              <a:rPr sz="3700" spc="-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Identify </a:t>
            </a:r>
            <a:r>
              <a:rPr sz="3700" spc="-1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titles, </a:t>
            </a:r>
            <a:r>
              <a:rPr sz="3700" spc="-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headlines, captions</a:t>
            </a:r>
            <a:r>
              <a:rPr sz="3700" spc="-3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 </a:t>
            </a:r>
            <a:r>
              <a:rPr sz="3700" spc="-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and</a:t>
            </a:r>
            <a:endParaRPr sz="37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8127" y="3464128"/>
            <a:ext cx="3043555" cy="86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1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illustrations</a:t>
            </a:r>
            <a:r>
              <a:rPr sz="3700" spc="-3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 </a:t>
            </a:r>
            <a:r>
              <a:rPr sz="5500" spc="-5" dirty="0">
                <a:solidFill>
                  <a:srgbClr val="151517"/>
                </a:solidFill>
                <a:latin typeface="Wingdings"/>
                <a:cs typeface="Wingdings"/>
              </a:rPr>
              <a:t></a:t>
            </a:r>
            <a:endParaRPr sz="55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4943" y="4313682"/>
            <a:ext cx="9491980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95"/>
              </a:spcBef>
              <a:buClr>
                <a:srgbClr val="E22C91"/>
              </a:buClr>
              <a:buSzPct val="79729"/>
              <a:buFont typeface="Corbel"/>
              <a:buChar char="•"/>
              <a:tabLst>
                <a:tab pos="196215" algn="l"/>
              </a:tabLst>
            </a:pPr>
            <a:r>
              <a:rPr sz="3700" spc="-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Use prepositions </a:t>
            </a:r>
            <a:r>
              <a:rPr sz="3700" spc="-4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to </a:t>
            </a:r>
            <a:r>
              <a:rPr sz="3700" spc="-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describe </a:t>
            </a:r>
            <a:r>
              <a:rPr sz="3700" spc="-1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the location </a:t>
            </a:r>
            <a:r>
              <a:rPr sz="3700" spc="-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of</a:t>
            </a:r>
            <a:r>
              <a:rPr sz="3700" spc="13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 </a:t>
            </a:r>
            <a:r>
              <a:rPr sz="3700" spc="-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an</a:t>
            </a:r>
            <a:endParaRPr sz="37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8127" y="4599889"/>
            <a:ext cx="19685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spc="-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objec</a:t>
            </a:r>
            <a:r>
              <a:rPr sz="3700" spc="-2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t</a:t>
            </a:r>
            <a:r>
              <a:rPr sz="3700" spc="-1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.</a:t>
            </a:r>
            <a:r>
              <a:rPr sz="6000" dirty="0">
                <a:solidFill>
                  <a:srgbClr val="151517"/>
                </a:solidFill>
                <a:latin typeface="Wingdings"/>
                <a:cs typeface="Wingdings"/>
              </a:rPr>
              <a:t></a:t>
            </a:r>
            <a:endParaRPr sz="60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5552" y="240791"/>
            <a:ext cx="8468868" cy="6376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9826" y="419594"/>
            <a:ext cx="4015104" cy="4079240"/>
          </a:xfrm>
          <a:custGeom>
            <a:avLst/>
            <a:gdLst/>
            <a:ahLst/>
            <a:cxnLst/>
            <a:rect l="l" t="t" r="r" b="b"/>
            <a:pathLst>
              <a:path w="4015104" h="4079240">
                <a:moveTo>
                  <a:pt x="2023832" y="0"/>
                </a:moveTo>
                <a:lnTo>
                  <a:pt x="1976810" y="188"/>
                </a:lnTo>
                <a:lnTo>
                  <a:pt x="1929862" y="1369"/>
                </a:lnTo>
                <a:lnTo>
                  <a:pt x="1883008" y="3540"/>
                </a:lnTo>
                <a:lnTo>
                  <a:pt x="1836268" y="6694"/>
                </a:lnTo>
                <a:lnTo>
                  <a:pt x="1789661" y="10827"/>
                </a:lnTo>
                <a:lnTo>
                  <a:pt x="1743207" y="15934"/>
                </a:lnTo>
                <a:lnTo>
                  <a:pt x="1696924" y="22010"/>
                </a:lnTo>
                <a:lnTo>
                  <a:pt x="1650834" y="29050"/>
                </a:lnTo>
                <a:lnTo>
                  <a:pt x="1604955" y="37049"/>
                </a:lnTo>
                <a:lnTo>
                  <a:pt x="1559307" y="46002"/>
                </a:lnTo>
                <a:lnTo>
                  <a:pt x="1513910" y="55905"/>
                </a:lnTo>
                <a:lnTo>
                  <a:pt x="1468783" y="66752"/>
                </a:lnTo>
                <a:lnTo>
                  <a:pt x="1423946" y="78538"/>
                </a:lnTo>
                <a:lnTo>
                  <a:pt x="1379418" y="91259"/>
                </a:lnTo>
                <a:lnTo>
                  <a:pt x="1335219" y="104909"/>
                </a:lnTo>
                <a:lnTo>
                  <a:pt x="1291369" y="119484"/>
                </a:lnTo>
                <a:lnTo>
                  <a:pt x="1247886" y="134979"/>
                </a:lnTo>
                <a:lnTo>
                  <a:pt x="1204792" y="151388"/>
                </a:lnTo>
                <a:lnTo>
                  <a:pt x="1162104" y="168707"/>
                </a:lnTo>
                <a:lnTo>
                  <a:pt x="1119844" y="186930"/>
                </a:lnTo>
                <a:lnTo>
                  <a:pt x="1078030" y="206054"/>
                </a:lnTo>
                <a:lnTo>
                  <a:pt x="1036682" y="226073"/>
                </a:lnTo>
                <a:lnTo>
                  <a:pt x="995819" y="246981"/>
                </a:lnTo>
                <a:lnTo>
                  <a:pt x="955462" y="268775"/>
                </a:lnTo>
                <a:lnTo>
                  <a:pt x="915630" y="291449"/>
                </a:lnTo>
                <a:lnTo>
                  <a:pt x="876342" y="314998"/>
                </a:lnTo>
                <a:lnTo>
                  <a:pt x="837618" y="339418"/>
                </a:lnTo>
                <a:lnTo>
                  <a:pt x="799477" y="364702"/>
                </a:lnTo>
                <a:lnTo>
                  <a:pt x="761940" y="390848"/>
                </a:lnTo>
                <a:lnTo>
                  <a:pt x="725025" y="417848"/>
                </a:lnTo>
                <a:lnTo>
                  <a:pt x="688752" y="445700"/>
                </a:lnTo>
                <a:lnTo>
                  <a:pt x="653142" y="474396"/>
                </a:lnTo>
                <a:lnTo>
                  <a:pt x="618213" y="503934"/>
                </a:lnTo>
                <a:lnTo>
                  <a:pt x="583985" y="534307"/>
                </a:lnTo>
                <a:lnTo>
                  <a:pt x="550477" y="565511"/>
                </a:lnTo>
                <a:lnTo>
                  <a:pt x="517710" y="597541"/>
                </a:lnTo>
                <a:lnTo>
                  <a:pt x="485703" y="630392"/>
                </a:lnTo>
                <a:lnTo>
                  <a:pt x="454475" y="664059"/>
                </a:lnTo>
                <a:lnTo>
                  <a:pt x="424046" y="698537"/>
                </a:lnTo>
                <a:lnTo>
                  <a:pt x="394435" y="733821"/>
                </a:lnTo>
                <a:lnTo>
                  <a:pt x="365663" y="769906"/>
                </a:lnTo>
                <a:lnTo>
                  <a:pt x="337748" y="806788"/>
                </a:lnTo>
                <a:lnTo>
                  <a:pt x="310711" y="844461"/>
                </a:lnTo>
                <a:lnTo>
                  <a:pt x="284570" y="882920"/>
                </a:lnTo>
                <a:lnTo>
                  <a:pt x="259346" y="922160"/>
                </a:lnTo>
                <a:lnTo>
                  <a:pt x="234461" y="963203"/>
                </a:lnTo>
                <a:lnTo>
                  <a:pt x="210867" y="1004568"/>
                </a:lnTo>
                <a:lnTo>
                  <a:pt x="188559" y="1046236"/>
                </a:lnTo>
                <a:lnTo>
                  <a:pt x="167530" y="1088189"/>
                </a:lnTo>
                <a:lnTo>
                  <a:pt x="147775" y="1130406"/>
                </a:lnTo>
                <a:lnTo>
                  <a:pt x="129287" y="1172869"/>
                </a:lnTo>
                <a:lnTo>
                  <a:pt x="112060" y="1215557"/>
                </a:lnTo>
                <a:lnTo>
                  <a:pt x="96089" y="1258453"/>
                </a:lnTo>
                <a:lnTo>
                  <a:pt x="81368" y="1301535"/>
                </a:lnTo>
                <a:lnTo>
                  <a:pt x="67890" y="1344785"/>
                </a:lnTo>
                <a:lnTo>
                  <a:pt x="55650" y="1388183"/>
                </a:lnTo>
                <a:lnTo>
                  <a:pt x="44641" y="1431711"/>
                </a:lnTo>
                <a:lnTo>
                  <a:pt x="34859" y="1475348"/>
                </a:lnTo>
                <a:lnTo>
                  <a:pt x="26295" y="1519075"/>
                </a:lnTo>
                <a:lnTo>
                  <a:pt x="18946" y="1562873"/>
                </a:lnTo>
                <a:lnTo>
                  <a:pt x="12804" y="1606722"/>
                </a:lnTo>
                <a:lnTo>
                  <a:pt x="7863" y="1650604"/>
                </a:lnTo>
                <a:lnTo>
                  <a:pt x="4119" y="1694498"/>
                </a:lnTo>
                <a:lnTo>
                  <a:pt x="1564" y="1738385"/>
                </a:lnTo>
                <a:lnTo>
                  <a:pt x="193" y="1782246"/>
                </a:lnTo>
                <a:lnTo>
                  <a:pt x="0" y="1826061"/>
                </a:lnTo>
                <a:lnTo>
                  <a:pt x="978" y="1869811"/>
                </a:lnTo>
                <a:lnTo>
                  <a:pt x="3122" y="1913478"/>
                </a:lnTo>
                <a:lnTo>
                  <a:pt x="6426" y="1957040"/>
                </a:lnTo>
                <a:lnTo>
                  <a:pt x="10884" y="2000479"/>
                </a:lnTo>
                <a:lnTo>
                  <a:pt x="16490" y="2043776"/>
                </a:lnTo>
                <a:lnTo>
                  <a:pt x="23238" y="2086910"/>
                </a:lnTo>
                <a:lnTo>
                  <a:pt x="31121" y="2129864"/>
                </a:lnTo>
                <a:lnTo>
                  <a:pt x="40135" y="2172616"/>
                </a:lnTo>
                <a:lnTo>
                  <a:pt x="50272" y="2215149"/>
                </a:lnTo>
                <a:lnTo>
                  <a:pt x="61527" y="2257441"/>
                </a:lnTo>
                <a:lnTo>
                  <a:pt x="73895" y="2299475"/>
                </a:lnTo>
                <a:lnTo>
                  <a:pt x="87368" y="2341231"/>
                </a:lnTo>
                <a:lnTo>
                  <a:pt x="101941" y="2382689"/>
                </a:lnTo>
                <a:lnTo>
                  <a:pt x="117608" y="2423830"/>
                </a:lnTo>
                <a:lnTo>
                  <a:pt x="134364" y="2464635"/>
                </a:lnTo>
                <a:lnTo>
                  <a:pt x="152201" y="2505083"/>
                </a:lnTo>
                <a:lnTo>
                  <a:pt x="171114" y="2545156"/>
                </a:lnTo>
                <a:lnTo>
                  <a:pt x="191098" y="2584835"/>
                </a:lnTo>
                <a:lnTo>
                  <a:pt x="212145" y="2624099"/>
                </a:lnTo>
                <a:lnTo>
                  <a:pt x="234251" y="2662930"/>
                </a:lnTo>
                <a:lnTo>
                  <a:pt x="257409" y="2701309"/>
                </a:lnTo>
                <a:lnTo>
                  <a:pt x="281613" y="2739215"/>
                </a:lnTo>
                <a:lnTo>
                  <a:pt x="306857" y="2776629"/>
                </a:lnTo>
                <a:lnTo>
                  <a:pt x="333136" y="2813532"/>
                </a:lnTo>
                <a:lnTo>
                  <a:pt x="360442" y="2849905"/>
                </a:lnTo>
                <a:lnTo>
                  <a:pt x="388771" y="2885728"/>
                </a:lnTo>
                <a:lnTo>
                  <a:pt x="418116" y="2920982"/>
                </a:lnTo>
                <a:lnTo>
                  <a:pt x="448471" y="2955647"/>
                </a:lnTo>
                <a:lnTo>
                  <a:pt x="479831" y="2989704"/>
                </a:lnTo>
                <a:lnTo>
                  <a:pt x="512189" y="3023134"/>
                </a:lnTo>
                <a:lnTo>
                  <a:pt x="545539" y="3055917"/>
                </a:lnTo>
                <a:lnTo>
                  <a:pt x="579876" y="3088034"/>
                </a:lnTo>
                <a:lnTo>
                  <a:pt x="615193" y="3119465"/>
                </a:lnTo>
                <a:lnTo>
                  <a:pt x="651484" y="3150191"/>
                </a:lnTo>
                <a:lnTo>
                  <a:pt x="688744" y="3180193"/>
                </a:lnTo>
                <a:lnTo>
                  <a:pt x="726966" y="3209451"/>
                </a:lnTo>
                <a:lnTo>
                  <a:pt x="766144" y="3237946"/>
                </a:lnTo>
                <a:lnTo>
                  <a:pt x="806273" y="3265658"/>
                </a:lnTo>
                <a:lnTo>
                  <a:pt x="847347" y="3292568"/>
                </a:lnTo>
                <a:lnTo>
                  <a:pt x="889359" y="3318657"/>
                </a:lnTo>
                <a:lnTo>
                  <a:pt x="932303" y="3343906"/>
                </a:lnTo>
                <a:lnTo>
                  <a:pt x="976174" y="3368294"/>
                </a:lnTo>
                <a:lnTo>
                  <a:pt x="1020965" y="3391802"/>
                </a:lnTo>
                <a:lnTo>
                  <a:pt x="1171079" y="4079126"/>
                </a:lnTo>
                <a:lnTo>
                  <a:pt x="1747659" y="3610623"/>
                </a:lnTo>
                <a:lnTo>
                  <a:pt x="2266776" y="3610623"/>
                </a:lnTo>
                <a:lnTo>
                  <a:pt x="2298232" y="3606819"/>
                </a:lnTo>
                <a:lnTo>
                  <a:pt x="2347083" y="3599797"/>
                </a:lnTo>
                <a:lnTo>
                  <a:pt x="2395646" y="3591701"/>
                </a:lnTo>
                <a:lnTo>
                  <a:pt x="2443900" y="3582542"/>
                </a:lnTo>
                <a:lnTo>
                  <a:pt x="2491825" y="3572329"/>
                </a:lnTo>
                <a:lnTo>
                  <a:pt x="2539401" y="3561070"/>
                </a:lnTo>
                <a:lnTo>
                  <a:pt x="2586606" y="3548775"/>
                </a:lnTo>
                <a:lnTo>
                  <a:pt x="2633422" y="3535453"/>
                </a:lnTo>
                <a:lnTo>
                  <a:pt x="2679827" y="3521114"/>
                </a:lnTo>
                <a:lnTo>
                  <a:pt x="2725800" y="3505766"/>
                </a:lnTo>
                <a:lnTo>
                  <a:pt x="2771323" y="3489419"/>
                </a:lnTo>
                <a:lnTo>
                  <a:pt x="2816374" y="3472082"/>
                </a:lnTo>
                <a:lnTo>
                  <a:pt x="2860932" y="3453764"/>
                </a:lnTo>
                <a:lnTo>
                  <a:pt x="2904979" y="3434474"/>
                </a:lnTo>
                <a:lnTo>
                  <a:pt x="2948492" y="3414222"/>
                </a:lnTo>
                <a:lnTo>
                  <a:pt x="2991452" y="3393017"/>
                </a:lnTo>
                <a:lnTo>
                  <a:pt x="3033839" y="3370868"/>
                </a:lnTo>
                <a:lnTo>
                  <a:pt x="3075632" y="3347784"/>
                </a:lnTo>
                <a:lnTo>
                  <a:pt x="3116810" y="3323774"/>
                </a:lnTo>
                <a:lnTo>
                  <a:pt x="3157354" y="3298848"/>
                </a:lnTo>
                <a:lnTo>
                  <a:pt x="3197243" y="3273015"/>
                </a:lnTo>
                <a:lnTo>
                  <a:pt x="3236457" y="3246284"/>
                </a:lnTo>
                <a:lnTo>
                  <a:pt x="3274975" y="3218664"/>
                </a:lnTo>
                <a:lnTo>
                  <a:pt x="3312776" y="3190164"/>
                </a:lnTo>
                <a:lnTo>
                  <a:pt x="3349841" y="3160795"/>
                </a:lnTo>
                <a:lnTo>
                  <a:pt x="3386150" y="3130563"/>
                </a:lnTo>
                <a:lnTo>
                  <a:pt x="3421681" y="3099480"/>
                </a:lnTo>
                <a:lnTo>
                  <a:pt x="3456415" y="3067555"/>
                </a:lnTo>
                <a:lnTo>
                  <a:pt x="3490330" y="3034795"/>
                </a:lnTo>
                <a:lnTo>
                  <a:pt x="3523407" y="3001212"/>
                </a:lnTo>
                <a:lnTo>
                  <a:pt x="3555626" y="2966813"/>
                </a:lnTo>
                <a:lnTo>
                  <a:pt x="3586966" y="2931608"/>
                </a:lnTo>
                <a:lnTo>
                  <a:pt x="3617406" y="2895607"/>
                </a:lnTo>
                <a:lnTo>
                  <a:pt x="3646926" y="2858818"/>
                </a:lnTo>
                <a:lnTo>
                  <a:pt x="3675506" y="2821250"/>
                </a:lnTo>
                <a:lnTo>
                  <a:pt x="3703126" y="2782914"/>
                </a:lnTo>
                <a:lnTo>
                  <a:pt x="3729765" y="2743818"/>
                </a:lnTo>
                <a:lnTo>
                  <a:pt x="3755402" y="2703970"/>
                </a:lnTo>
                <a:lnTo>
                  <a:pt x="3780288" y="2662928"/>
                </a:lnTo>
                <a:lnTo>
                  <a:pt x="3803881" y="2621563"/>
                </a:lnTo>
                <a:lnTo>
                  <a:pt x="3826190" y="2579895"/>
                </a:lnTo>
                <a:lnTo>
                  <a:pt x="3847219" y="2537942"/>
                </a:lnTo>
                <a:lnTo>
                  <a:pt x="3866974" y="2495725"/>
                </a:lnTo>
                <a:lnTo>
                  <a:pt x="3885462" y="2453262"/>
                </a:lnTo>
                <a:lnTo>
                  <a:pt x="3902688" y="2410574"/>
                </a:lnTo>
                <a:lnTo>
                  <a:pt x="3918659" y="2367678"/>
                </a:lnTo>
                <a:lnTo>
                  <a:pt x="3933381" y="2324596"/>
                </a:lnTo>
                <a:lnTo>
                  <a:pt x="3946858" y="2281346"/>
                </a:lnTo>
                <a:lnTo>
                  <a:pt x="3959099" y="2237948"/>
                </a:lnTo>
                <a:lnTo>
                  <a:pt x="3970107" y="2194420"/>
                </a:lnTo>
                <a:lnTo>
                  <a:pt x="3979890" y="2150783"/>
                </a:lnTo>
                <a:lnTo>
                  <a:pt x="3988453" y="2107056"/>
                </a:lnTo>
                <a:lnTo>
                  <a:pt x="3995803" y="2063258"/>
                </a:lnTo>
                <a:lnTo>
                  <a:pt x="4001945" y="2019409"/>
                </a:lnTo>
                <a:lnTo>
                  <a:pt x="4006885" y="1975527"/>
                </a:lnTo>
                <a:lnTo>
                  <a:pt x="4010630" y="1931633"/>
                </a:lnTo>
                <a:lnTo>
                  <a:pt x="4013185" y="1887746"/>
                </a:lnTo>
                <a:lnTo>
                  <a:pt x="4014556" y="1843885"/>
                </a:lnTo>
                <a:lnTo>
                  <a:pt x="4014749" y="1800070"/>
                </a:lnTo>
                <a:lnTo>
                  <a:pt x="4013771" y="1756319"/>
                </a:lnTo>
                <a:lnTo>
                  <a:pt x="4011626" y="1712653"/>
                </a:lnTo>
                <a:lnTo>
                  <a:pt x="4008322" y="1669091"/>
                </a:lnTo>
                <a:lnTo>
                  <a:pt x="4003864" y="1625652"/>
                </a:lnTo>
                <a:lnTo>
                  <a:pt x="3998259" y="1582355"/>
                </a:lnTo>
                <a:lnTo>
                  <a:pt x="3991511" y="1539221"/>
                </a:lnTo>
                <a:lnTo>
                  <a:pt x="3983627" y="1496267"/>
                </a:lnTo>
                <a:lnTo>
                  <a:pt x="3974614" y="1453515"/>
                </a:lnTo>
                <a:lnTo>
                  <a:pt x="3964477" y="1410982"/>
                </a:lnTo>
                <a:lnTo>
                  <a:pt x="3953221" y="1368689"/>
                </a:lnTo>
                <a:lnTo>
                  <a:pt x="3940854" y="1326655"/>
                </a:lnTo>
                <a:lnTo>
                  <a:pt x="3927381" y="1284900"/>
                </a:lnTo>
                <a:lnTo>
                  <a:pt x="3912808" y="1243442"/>
                </a:lnTo>
                <a:lnTo>
                  <a:pt x="3897140" y="1202301"/>
                </a:lnTo>
                <a:lnTo>
                  <a:pt x="3880385" y="1161496"/>
                </a:lnTo>
                <a:lnTo>
                  <a:pt x="3862548" y="1121048"/>
                </a:lnTo>
                <a:lnTo>
                  <a:pt x="3843634" y="1080975"/>
                </a:lnTo>
                <a:lnTo>
                  <a:pt x="3823651" y="1041296"/>
                </a:lnTo>
                <a:lnTo>
                  <a:pt x="3802603" y="1002032"/>
                </a:lnTo>
                <a:lnTo>
                  <a:pt x="3780497" y="963201"/>
                </a:lnTo>
                <a:lnTo>
                  <a:pt x="3757340" y="924822"/>
                </a:lnTo>
                <a:lnTo>
                  <a:pt x="3733136" y="886916"/>
                </a:lnTo>
                <a:lnTo>
                  <a:pt x="3707891" y="849502"/>
                </a:lnTo>
                <a:lnTo>
                  <a:pt x="3681613" y="812599"/>
                </a:lnTo>
                <a:lnTo>
                  <a:pt x="3654306" y="776226"/>
                </a:lnTo>
                <a:lnTo>
                  <a:pt x="3625978" y="740403"/>
                </a:lnTo>
                <a:lnTo>
                  <a:pt x="3596632" y="705149"/>
                </a:lnTo>
                <a:lnTo>
                  <a:pt x="3566277" y="670484"/>
                </a:lnTo>
                <a:lnTo>
                  <a:pt x="3534918" y="636427"/>
                </a:lnTo>
                <a:lnTo>
                  <a:pt x="3502560" y="602997"/>
                </a:lnTo>
                <a:lnTo>
                  <a:pt x="3469209" y="570214"/>
                </a:lnTo>
                <a:lnTo>
                  <a:pt x="3434873" y="538097"/>
                </a:lnTo>
                <a:lnTo>
                  <a:pt x="3399556" y="506666"/>
                </a:lnTo>
                <a:lnTo>
                  <a:pt x="3363265" y="475940"/>
                </a:lnTo>
                <a:lnTo>
                  <a:pt x="3326005" y="445938"/>
                </a:lnTo>
                <a:lnTo>
                  <a:pt x="3287783" y="416680"/>
                </a:lnTo>
                <a:lnTo>
                  <a:pt x="3248604" y="388185"/>
                </a:lnTo>
                <a:lnTo>
                  <a:pt x="3208475" y="360473"/>
                </a:lnTo>
                <a:lnTo>
                  <a:pt x="3167402" y="333563"/>
                </a:lnTo>
                <a:lnTo>
                  <a:pt x="3125390" y="307474"/>
                </a:lnTo>
                <a:lnTo>
                  <a:pt x="3082446" y="282225"/>
                </a:lnTo>
                <a:lnTo>
                  <a:pt x="3038575" y="257837"/>
                </a:lnTo>
                <a:lnTo>
                  <a:pt x="2993783" y="234328"/>
                </a:lnTo>
                <a:lnTo>
                  <a:pt x="2949724" y="212509"/>
                </a:lnTo>
                <a:lnTo>
                  <a:pt x="2905328" y="191788"/>
                </a:lnTo>
                <a:lnTo>
                  <a:pt x="2860614" y="172158"/>
                </a:lnTo>
                <a:lnTo>
                  <a:pt x="2815603" y="153616"/>
                </a:lnTo>
                <a:lnTo>
                  <a:pt x="2770314" y="136157"/>
                </a:lnTo>
                <a:lnTo>
                  <a:pt x="2724766" y="119775"/>
                </a:lnTo>
                <a:lnTo>
                  <a:pt x="2678978" y="104466"/>
                </a:lnTo>
                <a:lnTo>
                  <a:pt x="2632972" y="90225"/>
                </a:lnTo>
                <a:lnTo>
                  <a:pt x="2586766" y="77046"/>
                </a:lnTo>
                <a:lnTo>
                  <a:pt x="2540379" y="64925"/>
                </a:lnTo>
                <a:lnTo>
                  <a:pt x="2493832" y="53857"/>
                </a:lnTo>
                <a:lnTo>
                  <a:pt x="2447144" y="43837"/>
                </a:lnTo>
                <a:lnTo>
                  <a:pt x="2400334" y="34860"/>
                </a:lnTo>
                <a:lnTo>
                  <a:pt x="2353422" y="26921"/>
                </a:lnTo>
                <a:lnTo>
                  <a:pt x="2306428" y="20015"/>
                </a:lnTo>
                <a:lnTo>
                  <a:pt x="2259371" y="14137"/>
                </a:lnTo>
                <a:lnTo>
                  <a:pt x="2212271" y="9283"/>
                </a:lnTo>
                <a:lnTo>
                  <a:pt x="2165148" y="5447"/>
                </a:lnTo>
                <a:lnTo>
                  <a:pt x="2118020" y="2624"/>
                </a:lnTo>
                <a:lnTo>
                  <a:pt x="2070908" y="810"/>
                </a:lnTo>
                <a:lnTo>
                  <a:pt x="2023832" y="0"/>
                </a:lnTo>
                <a:close/>
              </a:path>
              <a:path w="4015104" h="4079240">
                <a:moveTo>
                  <a:pt x="2266776" y="3610623"/>
                </a:moveTo>
                <a:lnTo>
                  <a:pt x="1747659" y="3610623"/>
                </a:lnTo>
                <a:lnTo>
                  <a:pt x="1798339" y="3616010"/>
                </a:lnTo>
                <a:lnTo>
                  <a:pt x="1848954" y="3620223"/>
                </a:lnTo>
                <a:lnTo>
                  <a:pt x="1899484" y="3623271"/>
                </a:lnTo>
                <a:lnTo>
                  <a:pt x="1949909" y="3625163"/>
                </a:lnTo>
                <a:lnTo>
                  <a:pt x="2000209" y="3625908"/>
                </a:lnTo>
                <a:lnTo>
                  <a:pt x="2050363" y="3625516"/>
                </a:lnTo>
                <a:lnTo>
                  <a:pt x="2100351" y="3623996"/>
                </a:lnTo>
                <a:lnTo>
                  <a:pt x="2150152" y="3621357"/>
                </a:lnTo>
                <a:lnTo>
                  <a:pt x="2199746" y="3617609"/>
                </a:lnTo>
                <a:lnTo>
                  <a:pt x="2249113" y="3612760"/>
                </a:lnTo>
                <a:lnTo>
                  <a:pt x="2266776" y="36106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9826" y="419594"/>
            <a:ext cx="4015104" cy="4079240"/>
          </a:xfrm>
          <a:custGeom>
            <a:avLst/>
            <a:gdLst/>
            <a:ahLst/>
            <a:cxnLst/>
            <a:rect l="l" t="t" r="r" b="b"/>
            <a:pathLst>
              <a:path w="4015104" h="4079240">
                <a:moveTo>
                  <a:pt x="1171079" y="4079126"/>
                </a:moveTo>
                <a:lnTo>
                  <a:pt x="1020965" y="3391802"/>
                </a:lnTo>
                <a:lnTo>
                  <a:pt x="976174" y="3368294"/>
                </a:lnTo>
                <a:lnTo>
                  <a:pt x="932303" y="3343906"/>
                </a:lnTo>
                <a:lnTo>
                  <a:pt x="889359" y="3318657"/>
                </a:lnTo>
                <a:lnTo>
                  <a:pt x="847347" y="3292568"/>
                </a:lnTo>
                <a:lnTo>
                  <a:pt x="806273" y="3265658"/>
                </a:lnTo>
                <a:lnTo>
                  <a:pt x="766144" y="3237946"/>
                </a:lnTo>
                <a:lnTo>
                  <a:pt x="726966" y="3209451"/>
                </a:lnTo>
                <a:lnTo>
                  <a:pt x="688744" y="3180193"/>
                </a:lnTo>
                <a:lnTo>
                  <a:pt x="651484" y="3150191"/>
                </a:lnTo>
                <a:lnTo>
                  <a:pt x="615193" y="3119465"/>
                </a:lnTo>
                <a:lnTo>
                  <a:pt x="579876" y="3088034"/>
                </a:lnTo>
                <a:lnTo>
                  <a:pt x="545539" y="3055917"/>
                </a:lnTo>
                <a:lnTo>
                  <a:pt x="512189" y="3023134"/>
                </a:lnTo>
                <a:lnTo>
                  <a:pt x="479831" y="2989704"/>
                </a:lnTo>
                <a:lnTo>
                  <a:pt x="448471" y="2955647"/>
                </a:lnTo>
                <a:lnTo>
                  <a:pt x="418116" y="2920982"/>
                </a:lnTo>
                <a:lnTo>
                  <a:pt x="388771" y="2885728"/>
                </a:lnTo>
                <a:lnTo>
                  <a:pt x="360442" y="2849905"/>
                </a:lnTo>
                <a:lnTo>
                  <a:pt x="333136" y="2813532"/>
                </a:lnTo>
                <a:lnTo>
                  <a:pt x="306857" y="2776629"/>
                </a:lnTo>
                <a:lnTo>
                  <a:pt x="281613" y="2739215"/>
                </a:lnTo>
                <a:lnTo>
                  <a:pt x="257409" y="2701309"/>
                </a:lnTo>
                <a:lnTo>
                  <a:pt x="234251" y="2662930"/>
                </a:lnTo>
                <a:lnTo>
                  <a:pt x="212145" y="2624099"/>
                </a:lnTo>
                <a:lnTo>
                  <a:pt x="191098" y="2584835"/>
                </a:lnTo>
                <a:lnTo>
                  <a:pt x="171114" y="2545156"/>
                </a:lnTo>
                <a:lnTo>
                  <a:pt x="152201" y="2505083"/>
                </a:lnTo>
                <a:lnTo>
                  <a:pt x="134364" y="2464635"/>
                </a:lnTo>
                <a:lnTo>
                  <a:pt x="117608" y="2423830"/>
                </a:lnTo>
                <a:lnTo>
                  <a:pt x="101941" y="2382689"/>
                </a:lnTo>
                <a:lnTo>
                  <a:pt x="87368" y="2341231"/>
                </a:lnTo>
                <a:lnTo>
                  <a:pt x="73895" y="2299475"/>
                </a:lnTo>
                <a:lnTo>
                  <a:pt x="61527" y="2257441"/>
                </a:lnTo>
                <a:lnTo>
                  <a:pt x="50272" y="2215149"/>
                </a:lnTo>
                <a:lnTo>
                  <a:pt x="40135" y="2172616"/>
                </a:lnTo>
                <a:lnTo>
                  <a:pt x="31121" y="2129864"/>
                </a:lnTo>
                <a:lnTo>
                  <a:pt x="23238" y="2086910"/>
                </a:lnTo>
                <a:lnTo>
                  <a:pt x="16490" y="2043776"/>
                </a:lnTo>
                <a:lnTo>
                  <a:pt x="10884" y="2000479"/>
                </a:lnTo>
                <a:lnTo>
                  <a:pt x="6426" y="1957040"/>
                </a:lnTo>
                <a:lnTo>
                  <a:pt x="3122" y="1913478"/>
                </a:lnTo>
                <a:lnTo>
                  <a:pt x="978" y="1869811"/>
                </a:lnTo>
                <a:lnTo>
                  <a:pt x="0" y="1826061"/>
                </a:lnTo>
                <a:lnTo>
                  <a:pt x="193" y="1782246"/>
                </a:lnTo>
                <a:lnTo>
                  <a:pt x="1564" y="1738385"/>
                </a:lnTo>
                <a:lnTo>
                  <a:pt x="4119" y="1694498"/>
                </a:lnTo>
                <a:lnTo>
                  <a:pt x="7863" y="1650604"/>
                </a:lnTo>
                <a:lnTo>
                  <a:pt x="12804" y="1606722"/>
                </a:lnTo>
                <a:lnTo>
                  <a:pt x="18946" y="1562873"/>
                </a:lnTo>
                <a:lnTo>
                  <a:pt x="26295" y="1519075"/>
                </a:lnTo>
                <a:lnTo>
                  <a:pt x="34859" y="1475348"/>
                </a:lnTo>
                <a:lnTo>
                  <a:pt x="44641" y="1431711"/>
                </a:lnTo>
                <a:lnTo>
                  <a:pt x="55650" y="1388183"/>
                </a:lnTo>
                <a:lnTo>
                  <a:pt x="67890" y="1344785"/>
                </a:lnTo>
                <a:lnTo>
                  <a:pt x="81368" y="1301535"/>
                </a:lnTo>
                <a:lnTo>
                  <a:pt x="96089" y="1258453"/>
                </a:lnTo>
                <a:lnTo>
                  <a:pt x="112060" y="1215557"/>
                </a:lnTo>
                <a:lnTo>
                  <a:pt x="129287" y="1172869"/>
                </a:lnTo>
                <a:lnTo>
                  <a:pt x="147775" y="1130406"/>
                </a:lnTo>
                <a:lnTo>
                  <a:pt x="167530" y="1088189"/>
                </a:lnTo>
                <a:lnTo>
                  <a:pt x="188559" y="1046236"/>
                </a:lnTo>
                <a:lnTo>
                  <a:pt x="210867" y="1004568"/>
                </a:lnTo>
                <a:lnTo>
                  <a:pt x="234461" y="963203"/>
                </a:lnTo>
                <a:lnTo>
                  <a:pt x="259346" y="922160"/>
                </a:lnTo>
                <a:lnTo>
                  <a:pt x="284570" y="882920"/>
                </a:lnTo>
                <a:lnTo>
                  <a:pt x="310711" y="844461"/>
                </a:lnTo>
                <a:lnTo>
                  <a:pt x="337748" y="806788"/>
                </a:lnTo>
                <a:lnTo>
                  <a:pt x="365663" y="769906"/>
                </a:lnTo>
                <a:lnTo>
                  <a:pt x="394435" y="733821"/>
                </a:lnTo>
                <a:lnTo>
                  <a:pt x="424046" y="698537"/>
                </a:lnTo>
                <a:lnTo>
                  <a:pt x="454475" y="664059"/>
                </a:lnTo>
                <a:lnTo>
                  <a:pt x="485703" y="630392"/>
                </a:lnTo>
                <a:lnTo>
                  <a:pt x="517710" y="597541"/>
                </a:lnTo>
                <a:lnTo>
                  <a:pt x="550477" y="565511"/>
                </a:lnTo>
                <a:lnTo>
                  <a:pt x="583985" y="534307"/>
                </a:lnTo>
                <a:lnTo>
                  <a:pt x="618213" y="503934"/>
                </a:lnTo>
                <a:lnTo>
                  <a:pt x="653142" y="474396"/>
                </a:lnTo>
                <a:lnTo>
                  <a:pt x="688752" y="445700"/>
                </a:lnTo>
                <a:lnTo>
                  <a:pt x="725025" y="417848"/>
                </a:lnTo>
                <a:lnTo>
                  <a:pt x="761940" y="390848"/>
                </a:lnTo>
                <a:lnTo>
                  <a:pt x="799477" y="364702"/>
                </a:lnTo>
                <a:lnTo>
                  <a:pt x="837618" y="339418"/>
                </a:lnTo>
                <a:lnTo>
                  <a:pt x="876342" y="314998"/>
                </a:lnTo>
                <a:lnTo>
                  <a:pt x="915630" y="291449"/>
                </a:lnTo>
                <a:lnTo>
                  <a:pt x="955462" y="268775"/>
                </a:lnTo>
                <a:lnTo>
                  <a:pt x="995819" y="246981"/>
                </a:lnTo>
                <a:lnTo>
                  <a:pt x="1036682" y="226073"/>
                </a:lnTo>
                <a:lnTo>
                  <a:pt x="1078030" y="206054"/>
                </a:lnTo>
                <a:lnTo>
                  <a:pt x="1119844" y="186930"/>
                </a:lnTo>
                <a:lnTo>
                  <a:pt x="1162104" y="168707"/>
                </a:lnTo>
                <a:lnTo>
                  <a:pt x="1204792" y="151388"/>
                </a:lnTo>
                <a:lnTo>
                  <a:pt x="1247886" y="134979"/>
                </a:lnTo>
                <a:lnTo>
                  <a:pt x="1291369" y="119484"/>
                </a:lnTo>
                <a:lnTo>
                  <a:pt x="1335219" y="104909"/>
                </a:lnTo>
                <a:lnTo>
                  <a:pt x="1379418" y="91259"/>
                </a:lnTo>
                <a:lnTo>
                  <a:pt x="1423946" y="78538"/>
                </a:lnTo>
                <a:lnTo>
                  <a:pt x="1468783" y="66752"/>
                </a:lnTo>
                <a:lnTo>
                  <a:pt x="1513910" y="55905"/>
                </a:lnTo>
                <a:lnTo>
                  <a:pt x="1559307" y="46002"/>
                </a:lnTo>
                <a:lnTo>
                  <a:pt x="1604955" y="37049"/>
                </a:lnTo>
                <a:lnTo>
                  <a:pt x="1650834" y="29050"/>
                </a:lnTo>
                <a:lnTo>
                  <a:pt x="1696924" y="22010"/>
                </a:lnTo>
                <a:lnTo>
                  <a:pt x="1743207" y="15934"/>
                </a:lnTo>
                <a:lnTo>
                  <a:pt x="1789661" y="10827"/>
                </a:lnTo>
                <a:lnTo>
                  <a:pt x="1836268" y="6694"/>
                </a:lnTo>
                <a:lnTo>
                  <a:pt x="1883008" y="3540"/>
                </a:lnTo>
                <a:lnTo>
                  <a:pt x="1929862" y="1369"/>
                </a:lnTo>
                <a:lnTo>
                  <a:pt x="1976810" y="188"/>
                </a:lnTo>
                <a:lnTo>
                  <a:pt x="2023832" y="0"/>
                </a:lnTo>
                <a:lnTo>
                  <a:pt x="2070908" y="810"/>
                </a:lnTo>
                <a:lnTo>
                  <a:pt x="2118020" y="2624"/>
                </a:lnTo>
                <a:lnTo>
                  <a:pt x="2165148" y="5447"/>
                </a:lnTo>
                <a:lnTo>
                  <a:pt x="2212271" y="9283"/>
                </a:lnTo>
                <a:lnTo>
                  <a:pt x="2259371" y="14137"/>
                </a:lnTo>
                <a:lnTo>
                  <a:pt x="2306428" y="20015"/>
                </a:lnTo>
                <a:lnTo>
                  <a:pt x="2353422" y="26921"/>
                </a:lnTo>
                <a:lnTo>
                  <a:pt x="2400334" y="34860"/>
                </a:lnTo>
                <a:lnTo>
                  <a:pt x="2447144" y="43837"/>
                </a:lnTo>
                <a:lnTo>
                  <a:pt x="2493832" y="53857"/>
                </a:lnTo>
                <a:lnTo>
                  <a:pt x="2540379" y="64925"/>
                </a:lnTo>
                <a:lnTo>
                  <a:pt x="2586766" y="77046"/>
                </a:lnTo>
                <a:lnTo>
                  <a:pt x="2632972" y="90225"/>
                </a:lnTo>
                <a:lnTo>
                  <a:pt x="2678978" y="104466"/>
                </a:lnTo>
                <a:lnTo>
                  <a:pt x="2724766" y="119775"/>
                </a:lnTo>
                <a:lnTo>
                  <a:pt x="2770314" y="136157"/>
                </a:lnTo>
                <a:lnTo>
                  <a:pt x="2815603" y="153616"/>
                </a:lnTo>
                <a:lnTo>
                  <a:pt x="2860614" y="172158"/>
                </a:lnTo>
                <a:lnTo>
                  <a:pt x="2905328" y="191788"/>
                </a:lnTo>
                <a:lnTo>
                  <a:pt x="2949724" y="212509"/>
                </a:lnTo>
                <a:lnTo>
                  <a:pt x="2993783" y="234328"/>
                </a:lnTo>
                <a:lnTo>
                  <a:pt x="3038575" y="257837"/>
                </a:lnTo>
                <a:lnTo>
                  <a:pt x="3082446" y="282225"/>
                </a:lnTo>
                <a:lnTo>
                  <a:pt x="3125390" y="307474"/>
                </a:lnTo>
                <a:lnTo>
                  <a:pt x="3167402" y="333563"/>
                </a:lnTo>
                <a:lnTo>
                  <a:pt x="3208475" y="360473"/>
                </a:lnTo>
                <a:lnTo>
                  <a:pt x="3248604" y="388185"/>
                </a:lnTo>
                <a:lnTo>
                  <a:pt x="3287783" y="416680"/>
                </a:lnTo>
                <a:lnTo>
                  <a:pt x="3326005" y="445938"/>
                </a:lnTo>
                <a:lnTo>
                  <a:pt x="3363265" y="475940"/>
                </a:lnTo>
                <a:lnTo>
                  <a:pt x="3399556" y="506666"/>
                </a:lnTo>
                <a:lnTo>
                  <a:pt x="3434873" y="538097"/>
                </a:lnTo>
                <a:lnTo>
                  <a:pt x="3469209" y="570214"/>
                </a:lnTo>
                <a:lnTo>
                  <a:pt x="3502560" y="602997"/>
                </a:lnTo>
                <a:lnTo>
                  <a:pt x="3534918" y="636427"/>
                </a:lnTo>
                <a:lnTo>
                  <a:pt x="3566277" y="670484"/>
                </a:lnTo>
                <a:lnTo>
                  <a:pt x="3596632" y="705149"/>
                </a:lnTo>
                <a:lnTo>
                  <a:pt x="3625978" y="740403"/>
                </a:lnTo>
                <a:lnTo>
                  <a:pt x="3654306" y="776226"/>
                </a:lnTo>
                <a:lnTo>
                  <a:pt x="3681613" y="812599"/>
                </a:lnTo>
                <a:lnTo>
                  <a:pt x="3707891" y="849502"/>
                </a:lnTo>
                <a:lnTo>
                  <a:pt x="3733136" y="886916"/>
                </a:lnTo>
                <a:lnTo>
                  <a:pt x="3757340" y="924822"/>
                </a:lnTo>
                <a:lnTo>
                  <a:pt x="3780497" y="963201"/>
                </a:lnTo>
                <a:lnTo>
                  <a:pt x="3802603" y="1002032"/>
                </a:lnTo>
                <a:lnTo>
                  <a:pt x="3823651" y="1041296"/>
                </a:lnTo>
                <a:lnTo>
                  <a:pt x="3843634" y="1080975"/>
                </a:lnTo>
                <a:lnTo>
                  <a:pt x="3862548" y="1121048"/>
                </a:lnTo>
                <a:lnTo>
                  <a:pt x="3880385" y="1161496"/>
                </a:lnTo>
                <a:lnTo>
                  <a:pt x="3897140" y="1202301"/>
                </a:lnTo>
                <a:lnTo>
                  <a:pt x="3912808" y="1243442"/>
                </a:lnTo>
                <a:lnTo>
                  <a:pt x="3927381" y="1284900"/>
                </a:lnTo>
                <a:lnTo>
                  <a:pt x="3940854" y="1326655"/>
                </a:lnTo>
                <a:lnTo>
                  <a:pt x="3953221" y="1368689"/>
                </a:lnTo>
                <a:lnTo>
                  <a:pt x="3964477" y="1410982"/>
                </a:lnTo>
                <a:lnTo>
                  <a:pt x="3974614" y="1453515"/>
                </a:lnTo>
                <a:lnTo>
                  <a:pt x="3983627" y="1496267"/>
                </a:lnTo>
                <a:lnTo>
                  <a:pt x="3991511" y="1539221"/>
                </a:lnTo>
                <a:lnTo>
                  <a:pt x="3998259" y="1582355"/>
                </a:lnTo>
                <a:lnTo>
                  <a:pt x="4003864" y="1625652"/>
                </a:lnTo>
                <a:lnTo>
                  <a:pt x="4008322" y="1669091"/>
                </a:lnTo>
                <a:lnTo>
                  <a:pt x="4011626" y="1712653"/>
                </a:lnTo>
                <a:lnTo>
                  <a:pt x="4013771" y="1756319"/>
                </a:lnTo>
                <a:lnTo>
                  <a:pt x="4014749" y="1800070"/>
                </a:lnTo>
                <a:lnTo>
                  <a:pt x="4014556" y="1843885"/>
                </a:lnTo>
                <a:lnTo>
                  <a:pt x="4013185" y="1887746"/>
                </a:lnTo>
                <a:lnTo>
                  <a:pt x="4010630" y="1931633"/>
                </a:lnTo>
                <a:lnTo>
                  <a:pt x="4006885" y="1975527"/>
                </a:lnTo>
                <a:lnTo>
                  <a:pt x="4001945" y="2019409"/>
                </a:lnTo>
                <a:lnTo>
                  <a:pt x="3995803" y="2063258"/>
                </a:lnTo>
                <a:lnTo>
                  <a:pt x="3988453" y="2107056"/>
                </a:lnTo>
                <a:lnTo>
                  <a:pt x="3979890" y="2150783"/>
                </a:lnTo>
                <a:lnTo>
                  <a:pt x="3970107" y="2194420"/>
                </a:lnTo>
                <a:lnTo>
                  <a:pt x="3959099" y="2237948"/>
                </a:lnTo>
                <a:lnTo>
                  <a:pt x="3946858" y="2281346"/>
                </a:lnTo>
                <a:lnTo>
                  <a:pt x="3933381" y="2324596"/>
                </a:lnTo>
                <a:lnTo>
                  <a:pt x="3918659" y="2367678"/>
                </a:lnTo>
                <a:lnTo>
                  <a:pt x="3902688" y="2410574"/>
                </a:lnTo>
                <a:lnTo>
                  <a:pt x="3885462" y="2453262"/>
                </a:lnTo>
                <a:lnTo>
                  <a:pt x="3866974" y="2495725"/>
                </a:lnTo>
                <a:lnTo>
                  <a:pt x="3847219" y="2537942"/>
                </a:lnTo>
                <a:lnTo>
                  <a:pt x="3826190" y="2579895"/>
                </a:lnTo>
                <a:lnTo>
                  <a:pt x="3803881" y="2621563"/>
                </a:lnTo>
                <a:lnTo>
                  <a:pt x="3780288" y="2662928"/>
                </a:lnTo>
                <a:lnTo>
                  <a:pt x="3755402" y="2703970"/>
                </a:lnTo>
                <a:lnTo>
                  <a:pt x="3729765" y="2743818"/>
                </a:lnTo>
                <a:lnTo>
                  <a:pt x="3703126" y="2782914"/>
                </a:lnTo>
                <a:lnTo>
                  <a:pt x="3675506" y="2821250"/>
                </a:lnTo>
                <a:lnTo>
                  <a:pt x="3646926" y="2858818"/>
                </a:lnTo>
                <a:lnTo>
                  <a:pt x="3617406" y="2895607"/>
                </a:lnTo>
                <a:lnTo>
                  <a:pt x="3586966" y="2931608"/>
                </a:lnTo>
                <a:lnTo>
                  <a:pt x="3555626" y="2966813"/>
                </a:lnTo>
                <a:lnTo>
                  <a:pt x="3523407" y="3001212"/>
                </a:lnTo>
                <a:lnTo>
                  <a:pt x="3490330" y="3034795"/>
                </a:lnTo>
                <a:lnTo>
                  <a:pt x="3456415" y="3067555"/>
                </a:lnTo>
                <a:lnTo>
                  <a:pt x="3421681" y="3099480"/>
                </a:lnTo>
                <a:lnTo>
                  <a:pt x="3386150" y="3130563"/>
                </a:lnTo>
                <a:lnTo>
                  <a:pt x="3349841" y="3160795"/>
                </a:lnTo>
                <a:lnTo>
                  <a:pt x="3312776" y="3190164"/>
                </a:lnTo>
                <a:lnTo>
                  <a:pt x="3274975" y="3218664"/>
                </a:lnTo>
                <a:lnTo>
                  <a:pt x="3236457" y="3246284"/>
                </a:lnTo>
                <a:lnTo>
                  <a:pt x="3197243" y="3273015"/>
                </a:lnTo>
                <a:lnTo>
                  <a:pt x="3157354" y="3298848"/>
                </a:lnTo>
                <a:lnTo>
                  <a:pt x="3116810" y="3323774"/>
                </a:lnTo>
                <a:lnTo>
                  <a:pt x="3075632" y="3347784"/>
                </a:lnTo>
                <a:lnTo>
                  <a:pt x="3033839" y="3370868"/>
                </a:lnTo>
                <a:lnTo>
                  <a:pt x="2991452" y="3393017"/>
                </a:lnTo>
                <a:lnTo>
                  <a:pt x="2948492" y="3414222"/>
                </a:lnTo>
                <a:lnTo>
                  <a:pt x="2904979" y="3434474"/>
                </a:lnTo>
                <a:lnTo>
                  <a:pt x="2860932" y="3453764"/>
                </a:lnTo>
                <a:lnTo>
                  <a:pt x="2816374" y="3472082"/>
                </a:lnTo>
                <a:lnTo>
                  <a:pt x="2771323" y="3489419"/>
                </a:lnTo>
                <a:lnTo>
                  <a:pt x="2725800" y="3505766"/>
                </a:lnTo>
                <a:lnTo>
                  <a:pt x="2679827" y="3521114"/>
                </a:lnTo>
                <a:lnTo>
                  <a:pt x="2633422" y="3535453"/>
                </a:lnTo>
                <a:lnTo>
                  <a:pt x="2586606" y="3548775"/>
                </a:lnTo>
                <a:lnTo>
                  <a:pt x="2539401" y="3561070"/>
                </a:lnTo>
                <a:lnTo>
                  <a:pt x="2491825" y="3572329"/>
                </a:lnTo>
                <a:lnTo>
                  <a:pt x="2443900" y="3582542"/>
                </a:lnTo>
                <a:lnTo>
                  <a:pt x="2395646" y="3591701"/>
                </a:lnTo>
                <a:lnTo>
                  <a:pt x="2347083" y="3599797"/>
                </a:lnTo>
                <a:lnTo>
                  <a:pt x="2298232" y="3606819"/>
                </a:lnTo>
                <a:lnTo>
                  <a:pt x="2249113" y="3612760"/>
                </a:lnTo>
                <a:lnTo>
                  <a:pt x="2199746" y="3617609"/>
                </a:lnTo>
                <a:lnTo>
                  <a:pt x="2150152" y="3621357"/>
                </a:lnTo>
                <a:lnTo>
                  <a:pt x="2100351" y="3623996"/>
                </a:lnTo>
                <a:lnTo>
                  <a:pt x="2050363" y="3625516"/>
                </a:lnTo>
                <a:lnTo>
                  <a:pt x="2000209" y="3625908"/>
                </a:lnTo>
                <a:lnTo>
                  <a:pt x="1949909" y="3625163"/>
                </a:lnTo>
                <a:lnTo>
                  <a:pt x="1899484" y="3623271"/>
                </a:lnTo>
                <a:lnTo>
                  <a:pt x="1848954" y="3620223"/>
                </a:lnTo>
                <a:lnTo>
                  <a:pt x="1798339" y="3616010"/>
                </a:lnTo>
                <a:lnTo>
                  <a:pt x="1747659" y="3610623"/>
                </a:lnTo>
                <a:lnTo>
                  <a:pt x="1171079" y="4079126"/>
                </a:lnTo>
                <a:close/>
              </a:path>
            </a:pathLst>
          </a:custGeom>
          <a:ln w="19812">
            <a:solidFill>
              <a:srgbClr val="D446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293100" y="1376934"/>
            <a:ext cx="264731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solidFill>
                  <a:srgbClr val="001F5F"/>
                </a:solidFill>
                <a:latin typeface="Articulate Light"/>
                <a:cs typeface="Articulate Light"/>
              </a:rPr>
              <a:t>Lets</a:t>
            </a:r>
            <a:r>
              <a:rPr sz="5400" b="1" spc="-70" dirty="0">
                <a:solidFill>
                  <a:srgbClr val="001F5F"/>
                </a:solidFill>
                <a:latin typeface="Articulate Light"/>
                <a:cs typeface="Articulate Light"/>
              </a:rPr>
              <a:t> </a:t>
            </a:r>
            <a:r>
              <a:rPr sz="5400" b="1" spc="-30" dirty="0">
                <a:solidFill>
                  <a:srgbClr val="001F5F"/>
                </a:solidFill>
                <a:latin typeface="Articulate Light"/>
                <a:cs typeface="Articulate Light"/>
              </a:rPr>
              <a:t>read</a:t>
            </a:r>
            <a:endParaRPr sz="5400">
              <a:latin typeface="Articulate Light"/>
              <a:cs typeface="Articulate Light"/>
            </a:endParaRPr>
          </a:p>
          <a:p>
            <a:pPr algn="ctr">
              <a:lnSpc>
                <a:spcPct val="100000"/>
              </a:lnSpc>
            </a:pPr>
            <a:r>
              <a:rPr sz="5400" b="1" spc="-5" dirty="0">
                <a:solidFill>
                  <a:srgbClr val="001F5F"/>
                </a:solidFill>
                <a:latin typeface="Articulate Light"/>
                <a:cs typeface="Articulate Light"/>
              </a:rPr>
              <a:t>a</a:t>
            </a:r>
            <a:r>
              <a:rPr sz="5400" b="1" spc="-30" dirty="0">
                <a:solidFill>
                  <a:srgbClr val="001F5F"/>
                </a:solidFill>
                <a:latin typeface="Articulate Light"/>
                <a:cs typeface="Articulate Light"/>
              </a:rPr>
              <a:t> </a:t>
            </a:r>
            <a:r>
              <a:rPr sz="5400" b="1" spc="-5" dirty="0">
                <a:solidFill>
                  <a:srgbClr val="001F5F"/>
                </a:solidFill>
                <a:latin typeface="Articulate Light"/>
                <a:cs typeface="Articulate Light"/>
              </a:rPr>
              <a:t>story</a:t>
            </a:r>
            <a:endParaRPr sz="5400">
              <a:latin typeface="Articulate Light"/>
              <a:cs typeface="Articulate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306" y="18634"/>
            <a:ext cx="12149693" cy="68393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8520" y="662431"/>
            <a:ext cx="230060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Identify: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Title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Illustration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Caption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3307" y="1137665"/>
            <a:ext cx="70034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i="1" dirty="0">
                <a:solidFill>
                  <a:srgbClr val="351D8B"/>
                </a:solidFill>
                <a:latin typeface="MV Boli"/>
                <a:cs typeface="MV Boli"/>
              </a:rPr>
              <a:t>Pre-Reading</a:t>
            </a:r>
            <a:r>
              <a:rPr sz="5400" b="1" i="1" spc="-135" dirty="0">
                <a:solidFill>
                  <a:srgbClr val="351D8B"/>
                </a:solidFill>
                <a:latin typeface="MV Boli"/>
                <a:cs typeface="MV Boli"/>
              </a:rPr>
              <a:t> </a:t>
            </a:r>
            <a:r>
              <a:rPr sz="5400" b="1" i="1" spc="0" dirty="0">
                <a:solidFill>
                  <a:srgbClr val="351D8B"/>
                </a:solidFill>
                <a:latin typeface="MV Boli"/>
                <a:cs typeface="MV Boli"/>
              </a:rPr>
              <a:t>Activities</a:t>
            </a:r>
            <a:endParaRPr sz="5400">
              <a:latin typeface="MV Boli"/>
              <a:cs typeface="MV Bol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9812" y="2600959"/>
            <a:ext cx="100069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What </a:t>
            </a:r>
            <a:r>
              <a:rPr sz="3600" spc="-5" dirty="0">
                <a:latin typeface="Arial"/>
                <a:cs typeface="Arial"/>
              </a:rPr>
              <a:t>do you think this </a:t>
            </a:r>
            <a:r>
              <a:rPr sz="3600" dirty="0">
                <a:latin typeface="Arial"/>
                <a:cs typeface="Arial"/>
              </a:rPr>
              <a:t>story is </a:t>
            </a:r>
            <a:r>
              <a:rPr sz="3600" spc="-5" dirty="0">
                <a:latin typeface="Arial"/>
                <a:cs typeface="Arial"/>
              </a:rPr>
              <a:t>about </a:t>
            </a:r>
            <a:r>
              <a:rPr sz="3600" dirty="0">
                <a:latin typeface="Arial"/>
                <a:cs typeface="Arial"/>
              </a:rPr>
              <a:t>from the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title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and the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illustration?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84"/>
            <a:ext cx="12191205" cy="6857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6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41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37433" y="2068448"/>
            <a:ext cx="643001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Franklin Gothic Medium Cond"/>
                <a:cs typeface="Franklin Gothic Medium Cond"/>
              </a:rPr>
              <a:t>ESL </a:t>
            </a:r>
            <a:r>
              <a:rPr sz="4800" spc="-5" dirty="0">
                <a:latin typeface="Franklin Gothic Medium Cond"/>
                <a:cs typeface="Franklin Gothic Medium Cond"/>
              </a:rPr>
              <a:t>Animals </a:t>
            </a:r>
            <a:r>
              <a:rPr sz="4800" spc="30" dirty="0">
                <a:latin typeface="Franklin Gothic Medium Cond"/>
                <a:cs typeface="Franklin Gothic Medium Cond"/>
              </a:rPr>
              <a:t>Memory</a:t>
            </a:r>
            <a:r>
              <a:rPr sz="4800" spc="-70" dirty="0">
                <a:latin typeface="Franklin Gothic Medium Cond"/>
                <a:cs typeface="Franklin Gothic Medium Cond"/>
              </a:rPr>
              <a:t> </a:t>
            </a:r>
            <a:r>
              <a:rPr sz="4800" dirty="0">
                <a:latin typeface="Franklin Gothic Medium Cond"/>
                <a:cs typeface="Franklin Gothic Medium Cond"/>
              </a:rPr>
              <a:t>Game</a:t>
            </a:r>
            <a:endParaRPr sz="4800">
              <a:latin typeface="Franklin Gothic Medium Cond"/>
              <a:cs typeface="Franklin Gothic Medium Cond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4800" spc="0" dirty="0">
                <a:latin typeface="Franklin Gothic Medium Cond"/>
                <a:cs typeface="Franklin Gothic Medium Cond"/>
              </a:rPr>
              <a:t>Let’s practice </a:t>
            </a:r>
            <a:r>
              <a:rPr sz="4800" dirty="0">
                <a:latin typeface="Franklin Gothic Medium Cond"/>
                <a:cs typeface="Franklin Gothic Medium Cond"/>
              </a:rPr>
              <a:t>animal</a:t>
            </a:r>
            <a:r>
              <a:rPr sz="4800" spc="-90" dirty="0">
                <a:latin typeface="Franklin Gothic Medium Cond"/>
                <a:cs typeface="Franklin Gothic Medium Cond"/>
              </a:rPr>
              <a:t> </a:t>
            </a:r>
            <a:r>
              <a:rPr sz="4800" dirty="0">
                <a:latin typeface="Franklin Gothic Medium Cond"/>
                <a:cs typeface="Franklin Gothic Medium Cond"/>
              </a:rPr>
              <a:t>names.</a:t>
            </a:r>
            <a:endParaRPr sz="4800">
              <a:latin typeface="Franklin Gothic Medium Cond"/>
              <a:cs typeface="Franklin Gothic Medium Co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438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483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36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0716" y="688975"/>
            <a:ext cx="52927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spc="-5" dirty="0">
                <a:solidFill>
                  <a:srgbClr val="4675E7"/>
                </a:solidFill>
                <a:latin typeface="MV Boli"/>
                <a:cs typeface="MV Boli"/>
              </a:rPr>
              <a:t>Reading</a:t>
            </a:r>
            <a:r>
              <a:rPr sz="5400" i="1" spc="-100" dirty="0">
                <a:solidFill>
                  <a:srgbClr val="4675E7"/>
                </a:solidFill>
                <a:latin typeface="MV Boli"/>
                <a:cs typeface="MV Boli"/>
              </a:rPr>
              <a:t> </a:t>
            </a:r>
            <a:r>
              <a:rPr sz="5400" i="1" dirty="0">
                <a:solidFill>
                  <a:srgbClr val="4675E7"/>
                </a:solidFill>
                <a:latin typeface="MV Boli"/>
                <a:cs typeface="MV Boli"/>
              </a:rPr>
              <a:t>Activity</a:t>
            </a:r>
            <a:endParaRPr sz="5400">
              <a:latin typeface="MV Boli"/>
              <a:cs typeface="MV Bol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Think about </a:t>
            </a:r>
            <a:r>
              <a:rPr dirty="0"/>
              <a:t>a </a:t>
            </a:r>
            <a:r>
              <a:rPr spc="-5" dirty="0"/>
              <a:t>day </a:t>
            </a:r>
            <a:r>
              <a:rPr dirty="0"/>
              <a:t>where you </a:t>
            </a:r>
            <a:r>
              <a:rPr spc="-5" dirty="0"/>
              <a:t>had </a:t>
            </a:r>
            <a:r>
              <a:rPr dirty="0"/>
              <a:t>fun with your</a:t>
            </a:r>
            <a:r>
              <a:rPr spc="-120" dirty="0"/>
              <a:t> </a:t>
            </a:r>
            <a:r>
              <a:rPr spc="-40" dirty="0"/>
              <a:t>family.</a:t>
            </a:r>
          </a:p>
          <a:p>
            <a:pPr marL="6985">
              <a:lnSpc>
                <a:spcPct val="100000"/>
              </a:lnSpc>
              <a:spcBef>
                <a:spcPts val="40"/>
              </a:spcBef>
            </a:pPr>
            <a:endParaRPr sz="3300">
              <a:latin typeface="Times New Roman"/>
              <a:cs typeface="Times New Roman"/>
            </a:endParaRPr>
          </a:p>
          <a:p>
            <a:pPr marL="6985" algn="ctr">
              <a:lnSpc>
                <a:spcPct val="100000"/>
              </a:lnSpc>
              <a:spcBef>
                <a:spcPts val="5"/>
              </a:spcBef>
            </a:pPr>
            <a:r>
              <a:rPr spc="-15" dirty="0"/>
              <a:t>Write </a:t>
            </a:r>
            <a:r>
              <a:rPr dirty="0"/>
              <a:t>a </a:t>
            </a:r>
            <a:r>
              <a:rPr spc="-5" dirty="0"/>
              <a:t>description about that</a:t>
            </a:r>
            <a:r>
              <a:rPr spc="-35" dirty="0"/>
              <a:t> </a:t>
            </a:r>
            <a:r>
              <a:rPr spc="-5" dirty="0"/>
              <a:t>day:</a:t>
            </a:r>
          </a:p>
          <a:p>
            <a:pPr marL="3502660" indent="-457834">
              <a:lnSpc>
                <a:spcPct val="100000"/>
              </a:lnSpc>
              <a:buChar char="•"/>
              <a:tabLst>
                <a:tab pos="3502660" algn="l"/>
                <a:tab pos="3503929" algn="l"/>
              </a:tabLst>
            </a:pPr>
            <a:r>
              <a:rPr spc="-5" dirty="0"/>
              <a:t>What did </a:t>
            </a:r>
            <a:r>
              <a:rPr dirty="0"/>
              <a:t>you</a:t>
            </a:r>
            <a:r>
              <a:rPr spc="-35" dirty="0"/>
              <a:t> </a:t>
            </a:r>
            <a:r>
              <a:rPr spc="-5" dirty="0"/>
              <a:t>do?</a:t>
            </a:r>
          </a:p>
          <a:p>
            <a:pPr marL="3469004" indent="-457834">
              <a:lnSpc>
                <a:spcPct val="100000"/>
              </a:lnSpc>
              <a:buChar char="•"/>
              <a:tabLst>
                <a:tab pos="3469640" algn="l"/>
                <a:tab pos="3470275" algn="l"/>
              </a:tabLst>
            </a:pPr>
            <a:r>
              <a:rPr dirty="0"/>
              <a:t>How </a:t>
            </a:r>
            <a:r>
              <a:rPr spc="-5" dirty="0"/>
              <a:t>did </a:t>
            </a:r>
            <a:r>
              <a:rPr dirty="0"/>
              <a:t>you</a:t>
            </a:r>
            <a:r>
              <a:rPr spc="-45" dirty="0"/>
              <a:t> </a:t>
            </a:r>
            <a:r>
              <a:rPr spc="-5" dirty="0"/>
              <a:t>feel?</a:t>
            </a:r>
          </a:p>
          <a:p>
            <a:pPr marL="3197860" indent="-457834">
              <a:lnSpc>
                <a:spcPct val="100000"/>
              </a:lnSpc>
              <a:spcBef>
                <a:spcPts val="5"/>
              </a:spcBef>
              <a:buChar char="•"/>
              <a:tabLst>
                <a:tab pos="3197860" algn="l"/>
                <a:tab pos="3199130" algn="l"/>
              </a:tabLst>
            </a:pPr>
            <a:r>
              <a:rPr dirty="0"/>
              <a:t>Who came with</a:t>
            </a:r>
            <a:r>
              <a:rPr spc="-70" dirty="0"/>
              <a:t> </a:t>
            </a:r>
            <a:r>
              <a:rPr dirty="0"/>
              <a:t>you?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30144" y="2449576"/>
            <a:ext cx="8787765" cy="3530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76300">
              <a:lnSpc>
                <a:spcPct val="100000"/>
              </a:lnSpc>
              <a:spcBef>
                <a:spcPts val="95"/>
              </a:spcBef>
            </a:pPr>
            <a:r>
              <a:rPr sz="11500" spc="-5" dirty="0">
                <a:solidFill>
                  <a:srgbClr val="CC0066"/>
                </a:solidFill>
                <a:latin typeface="Courier New"/>
                <a:cs typeface="Courier New"/>
              </a:rPr>
              <a:t>LEARNING  OUR</a:t>
            </a:r>
            <a:r>
              <a:rPr sz="11500" spc="-8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11500" spc="-10" dirty="0">
                <a:solidFill>
                  <a:srgbClr val="CC0066"/>
                </a:solidFill>
                <a:latin typeface="Courier New"/>
                <a:cs typeface="Courier New"/>
              </a:rPr>
              <a:t>WORDS!</a:t>
            </a:r>
            <a:endParaRPr sz="11500">
              <a:latin typeface="Courier New"/>
              <a:cs typeface="Courier Ne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340" y="445079"/>
            <a:ext cx="3793248" cy="2276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8082" y="451478"/>
            <a:ext cx="9589770" cy="1845945"/>
          </a:xfrm>
          <a:prstGeom prst="rect">
            <a:avLst/>
          </a:prstGeom>
        </p:spPr>
        <p:txBody>
          <a:bodyPr vert="horz" wrap="square" lIns="0" tIns="113665" rIns="0" bIns="0" rtlCol="0">
            <a:spAutoFit/>
          </a:bodyPr>
          <a:lstStyle/>
          <a:p>
            <a:pPr marL="2690495">
              <a:lnSpc>
                <a:spcPct val="100000"/>
              </a:lnSpc>
              <a:spcBef>
                <a:spcPts val="895"/>
              </a:spcBef>
            </a:pPr>
            <a:r>
              <a:rPr sz="4400" b="1" i="1" spc="5" dirty="0">
                <a:latin typeface="MV Boli"/>
                <a:cs typeface="MV Boli"/>
              </a:rPr>
              <a:t>Ready, Set,</a:t>
            </a:r>
            <a:r>
              <a:rPr sz="4400" b="1" i="1" spc="-125" dirty="0">
                <a:latin typeface="MV Boli"/>
                <a:cs typeface="MV Boli"/>
              </a:rPr>
              <a:t> </a:t>
            </a:r>
            <a:r>
              <a:rPr sz="4400" b="1" i="1" spc="10" dirty="0">
                <a:latin typeface="MV Boli"/>
                <a:cs typeface="MV Boli"/>
              </a:rPr>
              <a:t>Go!</a:t>
            </a:r>
            <a:endParaRPr sz="4400">
              <a:latin typeface="MV Boli"/>
              <a:cs typeface="MV Boli"/>
            </a:endParaRPr>
          </a:p>
          <a:p>
            <a:pPr marL="12700" marR="5080" algn="ctr">
              <a:lnSpc>
                <a:spcPct val="100000"/>
              </a:lnSpc>
              <a:spcBef>
                <a:spcPts val="575"/>
              </a:spcBef>
            </a:pPr>
            <a:r>
              <a:rPr sz="3200" dirty="0">
                <a:solidFill>
                  <a:srgbClr val="000000"/>
                </a:solidFill>
              </a:rPr>
              <a:t>Have a </a:t>
            </a:r>
            <a:r>
              <a:rPr sz="3200" spc="-5" dirty="0">
                <a:solidFill>
                  <a:srgbClr val="000000"/>
                </a:solidFill>
              </a:rPr>
              <a:t>competition </a:t>
            </a:r>
            <a:r>
              <a:rPr sz="3200" dirty="0">
                <a:solidFill>
                  <a:srgbClr val="000000"/>
                </a:solidFill>
              </a:rPr>
              <a:t>with your classmate(s) or on</a:t>
            </a:r>
            <a:r>
              <a:rPr sz="3200" spc="-16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your  own to list </a:t>
            </a:r>
            <a:r>
              <a:rPr sz="3200" spc="-10" dirty="0">
                <a:solidFill>
                  <a:srgbClr val="000000"/>
                </a:solidFill>
              </a:rPr>
              <a:t>as </a:t>
            </a:r>
            <a:r>
              <a:rPr sz="3200" spc="-5" dirty="0">
                <a:solidFill>
                  <a:srgbClr val="000000"/>
                </a:solidFill>
              </a:rPr>
              <a:t>many </a:t>
            </a:r>
            <a:r>
              <a:rPr sz="3200" b="1" spc="-5" dirty="0">
                <a:solidFill>
                  <a:srgbClr val="006FC0"/>
                </a:solidFill>
                <a:latin typeface="Arial"/>
                <a:cs typeface="Arial"/>
              </a:rPr>
              <a:t>‘fl’ </a:t>
            </a:r>
            <a:r>
              <a:rPr sz="3200" dirty="0">
                <a:solidFill>
                  <a:srgbClr val="000000"/>
                </a:solidFill>
              </a:rPr>
              <a:t>words in 1 </a:t>
            </a:r>
            <a:r>
              <a:rPr sz="3200" spc="-5" dirty="0">
                <a:solidFill>
                  <a:srgbClr val="000000"/>
                </a:solidFill>
              </a:rPr>
              <a:t>minute </a:t>
            </a:r>
            <a:r>
              <a:rPr sz="3200" dirty="0">
                <a:solidFill>
                  <a:srgbClr val="000000"/>
                </a:solidFill>
              </a:rPr>
              <a:t>as you</a:t>
            </a:r>
            <a:r>
              <a:rPr sz="3200" spc="-30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can.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04559" y="2726435"/>
            <a:ext cx="52069" cy="3692525"/>
          </a:xfrm>
          <a:custGeom>
            <a:avLst/>
            <a:gdLst/>
            <a:ahLst/>
            <a:cxnLst/>
            <a:rect l="l" t="t" r="r" b="b"/>
            <a:pathLst>
              <a:path w="52070" h="3692525">
                <a:moveTo>
                  <a:pt x="0" y="0"/>
                </a:moveTo>
                <a:lnTo>
                  <a:pt x="51815" y="3692105"/>
                </a:lnTo>
              </a:path>
            </a:pathLst>
          </a:custGeom>
          <a:ln w="76200">
            <a:solidFill>
              <a:srgbClr val="4675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Write </a:t>
            </a:r>
            <a:r>
              <a:rPr spc="-5" dirty="0"/>
              <a:t>a definition of the </a:t>
            </a:r>
            <a:r>
              <a:rPr sz="4400" b="1" spc="-5" dirty="0">
                <a:solidFill>
                  <a:srgbClr val="006FC0"/>
                </a:solidFill>
                <a:latin typeface="Arial"/>
                <a:cs typeface="Arial"/>
              </a:rPr>
              <a:t>‘fl’</a:t>
            </a:r>
            <a:r>
              <a:rPr sz="4400" b="1" spc="-1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pc="-5" dirty="0"/>
              <a:t>words.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10282" y="5938215"/>
            <a:ext cx="8445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Arial"/>
                <a:cs typeface="Arial"/>
              </a:rPr>
              <a:t>flag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41340" y="5938215"/>
            <a:ext cx="98551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Arial"/>
                <a:cs typeface="Arial"/>
              </a:rPr>
              <a:t>flute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28733" y="5938215"/>
            <a:ext cx="98551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Arial"/>
                <a:cs typeface="Arial"/>
              </a:rPr>
              <a:t>fleet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9620" y="2145792"/>
            <a:ext cx="2627376" cy="3566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75804" y="2887979"/>
            <a:ext cx="4104132" cy="2493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7972" y="2887979"/>
            <a:ext cx="3329940" cy="2493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Write </a:t>
            </a:r>
            <a:r>
              <a:rPr spc="-5" dirty="0"/>
              <a:t>a definition of the </a:t>
            </a:r>
            <a:r>
              <a:rPr sz="4400" b="1" spc="-5" dirty="0">
                <a:solidFill>
                  <a:srgbClr val="006FC0"/>
                </a:solidFill>
                <a:latin typeface="Arial"/>
                <a:cs typeface="Arial"/>
              </a:rPr>
              <a:t>‘fl’</a:t>
            </a:r>
            <a:r>
              <a:rPr sz="4400" b="1" spc="-1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pc="-5" dirty="0"/>
              <a:t>words.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10282" y="5938215"/>
            <a:ext cx="8445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Arial"/>
                <a:cs typeface="Arial"/>
              </a:rPr>
              <a:t>flea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80659" y="5938215"/>
            <a:ext cx="533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Arial"/>
                <a:cs typeface="Arial"/>
              </a:rPr>
              <a:t>fly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0509" y="5938215"/>
            <a:ext cx="1521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Arial"/>
                <a:cs typeface="Arial"/>
              </a:rPr>
              <a:t>flames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49723" y="2750820"/>
            <a:ext cx="2795016" cy="2446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0351" y="2659379"/>
            <a:ext cx="3803904" cy="2537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21623" y="1937004"/>
            <a:ext cx="2310383" cy="34411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Write </a:t>
            </a:r>
            <a:r>
              <a:rPr spc="-5" dirty="0"/>
              <a:t>a definition of the </a:t>
            </a:r>
            <a:r>
              <a:rPr sz="4400" b="1" spc="-5" dirty="0">
                <a:solidFill>
                  <a:srgbClr val="006FC0"/>
                </a:solidFill>
                <a:latin typeface="Arial"/>
                <a:cs typeface="Arial"/>
              </a:rPr>
              <a:t>‘fl’</a:t>
            </a:r>
            <a:r>
              <a:rPr sz="4400" b="1" spc="-1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pc="-5" dirty="0"/>
              <a:t>words.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6463" y="5938215"/>
            <a:ext cx="1013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Arial"/>
                <a:cs typeface="Arial"/>
              </a:rPr>
              <a:t>floor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88711" y="5938215"/>
            <a:ext cx="188848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Arial"/>
                <a:cs typeface="Arial"/>
              </a:rPr>
              <a:t>flip</a:t>
            </a:r>
            <a:r>
              <a:rPr sz="4000" spc="-60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flops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2138" y="5938215"/>
            <a:ext cx="13798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Arial"/>
                <a:cs typeface="Arial"/>
              </a:rPr>
              <a:t>flower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8263" y="2865120"/>
            <a:ext cx="3067812" cy="2042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32376" y="2485644"/>
            <a:ext cx="2537460" cy="2503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46364" y="2727960"/>
            <a:ext cx="3313176" cy="2203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78351" y="602741"/>
            <a:ext cx="39751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solidFill>
                  <a:srgbClr val="4675E7"/>
                </a:solidFill>
                <a:latin typeface="MV Boli"/>
                <a:cs typeface="MV Boli"/>
              </a:rPr>
              <a:t>Short</a:t>
            </a:r>
            <a:r>
              <a:rPr sz="5400" i="1" spc="-90" dirty="0">
                <a:solidFill>
                  <a:srgbClr val="4675E7"/>
                </a:solidFill>
                <a:latin typeface="MV Boli"/>
                <a:cs typeface="MV Boli"/>
              </a:rPr>
              <a:t> </a:t>
            </a:r>
            <a:r>
              <a:rPr sz="5400" i="1" dirty="0">
                <a:solidFill>
                  <a:srgbClr val="4675E7"/>
                </a:solidFill>
                <a:latin typeface="MV Boli"/>
                <a:cs typeface="MV Boli"/>
              </a:rPr>
              <a:t>Story</a:t>
            </a:r>
            <a:endParaRPr sz="5400">
              <a:latin typeface="MV Boli"/>
              <a:cs typeface="MV Bol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1910" y="1617726"/>
            <a:ext cx="950277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4515" marR="555625" algn="ctr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latin typeface="Arial"/>
                <a:cs typeface="Arial"/>
              </a:rPr>
              <a:t>Write </a:t>
            </a:r>
            <a:r>
              <a:rPr sz="3600" spc="-5" dirty="0">
                <a:latin typeface="Arial"/>
                <a:cs typeface="Arial"/>
              </a:rPr>
              <a:t>a </a:t>
            </a:r>
            <a:r>
              <a:rPr sz="3600" dirty="0">
                <a:latin typeface="Arial"/>
                <a:cs typeface="Arial"/>
              </a:rPr>
              <a:t>short </a:t>
            </a:r>
            <a:r>
              <a:rPr sz="3600" spc="-5" dirty="0">
                <a:latin typeface="Arial"/>
                <a:cs typeface="Arial"/>
              </a:rPr>
              <a:t>story using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-5" dirty="0">
                <a:latin typeface="Arial"/>
                <a:cs typeface="Arial"/>
              </a:rPr>
              <a:t>fl words as a  class.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>
              <a:latin typeface="Times New Roman"/>
              <a:cs typeface="Times New Roman"/>
            </a:endParaRPr>
          </a:p>
          <a:p>
            <a:pPr marL="12065" marR="5080" indent="-635" algn="ctr">
              <a:lnSpc>
                <a:spcPct val="100000"/>
              </a:lnSpc>
              <a:spcBef>
                <a:spcPts val="5"/>
              </a:spcBef>
            </a:pPr>
            <a:r>
              <a:rPr sz="3600" spc="-5" dirty="0">
                <a:latin typeface="Arial"/>
                <a:cs typeface="Arial"/>
              </a:rPr>
              <a:t>The teacher </a:t>
            </a:r>
            <a:r>
              <a:rPr sz="3600" dirty="0">
                <a:latin typeface="Arial"/>
                <a:cs typeface="Arial"/>
              </a:rPr>
              <a:t>will </a:t>
            </a:r>
            <a:r>
              <a:rPr sz="3600" spc="-5" dirty="0">
                <a:latin typeface="Arial"/>
                <a:cs typeface="Arial"/>
              </a:rPr>
              <a:t>begin </a:t>
            </a:r>
            <a:r>
              <a:rPr sz="3600" dirty="0">
                <a:latin typeface="Arial"/>
                <a:cs typeface="Arial"/>
              </a:rPr>
              <a:t>the story </a:t>
            </a:r>
            <a:r>
              <a:rPr sz="3600" spc="-5" dirty="0">
                <a:latin typeface="Arial"/>
                <a:cs typeface="Arial"/>
              </a:rPr>
              <a:t>by writing one  </a:t>
            </a:r>
            <a:r>
              <a:rPr sz="3600" dirty="0">
                <a:latin typeface="Arial"/>
                <a:cs typeface="Arial"/>
              </a:rPr>
              <a:t>sentence. </a:t>
            </a:r>
            <a:r>
              <a:rPr sz="3600" spc="-114" dirty="0">
                <a:latin typeface="Arial"/>
                <a:cs typeface="Arial"/>
              </a:rPr>
              <a:t>You </a:t>
            </a:r>
            <a:r>
              <a:rPr sz="3600" dirty="0">
                <a:latin typeface="Arial"/>
                <a:cs typeface="Arial"/>
              </a:rPr>
              <a:t>will continue the </a:t>
            </a:r>
            <a:r>
              <a:rPr sz="3600" spc="-5" dirty="0">
                <a:latin typeface="Arial"/>
                <a:cs typeface="Arial"/>
              </a:rPr>
              <a:t>story </a:t>
            </a:r>
            <a:r>
              <a:rPr sz="3600" dirty="0">
                <a:latin typeface="Arial"/>
                <a:cs typeface="Arial"/>
              </a:rPr>
              <a:t>by</a:t>
            </a:r>
            <a:r>
              <a:rPr sz="3600" spc="-5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adding  </a:t>
            </a:r>
            <a:r>
              <a:rPr sz="3600" spc="-5" dirty="0">
                <a:latin typeface="Arial"/>
                <a:cs typeface="Arial"/>
              </a:rPr>
              <a:t>another </a:t>
            </a:r>
            <a:r>
              <a:rPr sz="3600" dirty="0">
                <a:latin typeface="Arial"/>
                <a:cs typeface="Arial"/>
              </a:rPr>
              <a:t>sentence.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>
              <a:latin typeface="Times New Roman"/>
              <a:cs typeface="Times New Roman"/>
            </a:endParaRPr>
          </a:p>
          <a:p>
            <a:pPr marL="5715" algn="ctr">
              <a:lnSpc>
                <a:spcPct val="100000"/>
              </a:lnSpc>
            </a:pPr>
            <a:r>
              <a:rPr sz="3600" spc="-5" dirty="0">
                <a:latin typeface="Arial"/>
                <a:cs typeface="Arial"/>
              </a:rPr>
              <a:t>Be sure </a:t>
            </a:r>
            <a:r>
              <a:rPr sz="3600" dirty="0">
                <a:latin typeface="Arial"/>
                <a:cs typeface="Arial"/>
              </a:rPr>
              <a:t>to </a:t>
            </a:r>
            <a:r>
              <a:rPr sz="3600" spc="-5" dirty="0">
                <a:latin typeface="Arial"/>
                <a:cs typeface="Arial"/>
              </a:rPr>
              <a:t>use lots </a:t>
            </a:r>
            <a:r>
              <a:rPr sz="3600" dirty="0">
                <a:latin typeface="Arial"/>
                <a:cs typeface="Arial"/>
              </a:rPr>
              <a:t>of adjectives </a:t>
            </a:r>
            <a:r>
              <a:rPr sz="3600" spc="-5" dirty="0">
                <a:latin typeface="Arial"/>
                <a:cs typeface="Arial"/>
              </a:rPr>
              <a:t>and</a:t>
            </a:r>
            <a:r>
              <a:rPr sz="3600" spc="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verbs.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4904" y="0"/>
            <a:ext cx="11675364" cy="171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94943" y="2010282"/>
            <a:ext cx="9239885" cy="3372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885"/>
              </a:lnSpc>
              <a:spcBef>
                <a:spcPts val="105"/>
              </a:spcBef>
            </a:pPr>
            <a:r>
              <a:rPr sz="4100" spc="-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Students</a:t>
            </a:r>
            <a:r>
              <a:rPr sz="4100" spc="-1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 </a:t>
            </a:r>
            <a:r>
              <a:rPr sz="410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will:</a:t>
            </a:r>
            <a:endParaRPr sz="4100">
              <a:latin typeface="Franklin Gothic Medium"/>
              <a:cs typeface="Franklin Gothic Medium"/>
            </a:endParaRPr>
          </a:p>
          <a:p>
            <a:pPr marL="197485" indent="-184785">
              <a:lnSpc>
                <a:spcPts val="4845"/>
              </a:lnSpc>
              <a:buClr>
                <a:srgbClr val="E22C91"/>
              </a:buClr>
              <a:buSzPct val="76829"/>
              <a:buFont typeface="Corbel"/>
              <a:buChar char="•"/>
              <a:tabLst>
                <a:tab pos="198120" algn="l"/>
              </a:tabLst>
            </a:pPr>
            <a:r>
              <a:rPr sz="4100" spc="-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Learn </a:t>
            </a:r>
            <a:r>
              <a:rPr sz="410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about </a:t>
            </a:r>
            <a:r>
              <a:rPr sz="4100" spc="-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the sounds</a:t>
            </a:r>
            <a:r>
              <a:rPr sz="4100" spc="-2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 </a:t>
            </a:r>
            <a:r>
              <a:rPr sz="4100" spc="-1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‘fl’</a:t>
            </a:r>
            <a:endParaRPr sz="4100">
              <a:latin typeface="Franklin Gothic Medium"/>
              <a:cs typeface="Franklin Gothic Medium"/>
            </a:endParaRPr>
          </a:p>
          <a:p>
            <a:pPr marL="197485" indent="-184785">
              <a:lnSpc>
                <a:spcPts val="4140"/>
              </a:lnSpc>
              <a:buClr>
                <a:srgbClr val="E22C91"/>
              </a:buClr>
              <a:buSzPct val="76829"/>
              <a:buFont typeface="Corbel"/>
              <a:buChar char="•"/>
              <a:tabLst>
                <a:tab pos="198120" algn="l"/>
              </a:tabLst>
            </a:pPr>
            <a:r>
              <a:rPr sz="4100" spc="-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Identify titles, headlines, captions</a:t>
            </a:r>
            <a:r>
              <a:rPr sz="410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 and</a:t>
            </a:r>
            <a:endParaRPr sz="4100">
              <a:latin typeface="Franklin Gothic Medium"/>
              <a:cs typeface="Franklin Gothic Medium"/>
            </a:endParaRPr>
          </a:p>
          <a:p>
            <a:pPr marL="195580">
              <a:lnSpc>
                <a:spcPts val="4145"/>
              </a:lnSpc>
            </a:pPr>
            <a:r>
              <a:rPr sz="410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illustrations</a:t>
            </a:r>
            <a:endParaRPr sz="4100">
              <a:latin typeface="Franklin Gothic Medium"/>
              <a:cs typeface="Franklin Gothic Medium"/>
            </a:endParaRPr>
          </a:p>
          <a:p>
            <a:pPr marL="197485" indent="-184785">
              <a:lnSpc>
                <a:spcPts val="4145"/>
              </a:lnSpc>
              <a:buClr>
                <a:srgbClr val="E22C91"/>
              </a:buClr>
              <a:buSzPct val="76829"/>
              <a:buFont typeface="Corbel"/>
              <a:buChar char="•"/>
              <a:tabLst>
                <a:tab pos="198120" algn="l"/>
              </a:tabLst>
            </a:pPr>
            <a:r>
              <a:rPr sz="410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Use </a:t>
            </a:r>
            <a:r>
              <a:rPr sz="4100" spc="-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prepositions </a:t>
            </a:r>
            <a:r>
              <a:rPr sz="4100" spc="-4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to </a:t>
            </a:r>
            <a:r>
              <a:rPr sz="4100" spc="-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describe the</a:t>
            </a:r>
            <a:r>
              <a:rPr sz="4100" spc="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 </a:t>
            </a:r>
            <a:r>
              <a:rPr sz="410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location</a:t>
            </a:r>
            <a:endParaRPr sz="4100">
              <a:latin typeface="Franklin Gothic Medium"/>
              <a:cs typeface="Franklin Gothic Medium"/>
            </a:endParaRPr>
          </a:p>
          <a:p>
            <a:pPr marL="195580">
              <a:lnSpc>
                <a:spcPts val="4180"/>
              </a:lnSpc>
            </a:pPr>
            <a:r>
              <a:rPr sz="410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of an</a:t>
            </a:r>
            <a:r>
              <a:rPr sz="4100" spc="-2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 </a:t>
            </a:r>
            <a:r>
              <a:rPr sz="410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object.</a:t>
            </a:r>
            <a:endParaRPr sz="41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4904" y="0"/>
            <a:ext cx="11675364" cy="171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94943" y="2001138"/>
            <a:ext cx="10095865" cy="20186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779"/>
              </a:lnSpc>
              <a:spcBef>
                <a:spcPts val="95"/>
              </a:spcBef>
            </a:pPr>
            <a:r>
              <a:rPr sz="3400" spc="-1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Students</a:t>
            </a:r>
            <a:r>
              <a:rPr sz="3400" spc="1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 </a:t>
            </a:r>
            <a:r>
              <a:rPr sz="3400" spc="-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will:</a:t>
            </a:r>
            <a:endParaRPr sz="3400">
              <a:latin typeface="Franklin Gothic Medium"/>
              <a:cs typeface="Franklin Gothic Medium"/>
            </a:endParaRPr>
          </a:p>
          <a:p>
            <a:pPr marL="195580" indent="-182880">
              <a:lnSpc>
                <a:spcPts val="6105"/>
              </a:lnSpc>
              <a:buClr>
                <a:srgbClr val="E22C91"/>
              </a:buClr>
              <a:buSzPct val="79411"/>
              <a:buFont typeface="Corbel"/>
              <a:buChar char="•"/>
              <a:tabLst>
                <a:tab pos="196215" algn="l"/>
              </a:tabLst>
            </a:pPr>
            <a:r>
              <a:rPr sz="3400" spc="-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Learn about </a:t>
            </a:r>
            <a:r>
              <a:rPr sz="3400" spc="-1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the sounds ‘fl’</a:t>
            </a:r>
            <a:r>
              <a:rPr sz="3400" spc="4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 </a:t>
            </a:r>
            <a:r>
              <a:rPr sz="5500" spc="-5" dirty="0">
                <a:solidFill>
                  <a:srgbClr val="151517"/>
                </a:solidFill>
                <a:latin typeface="Wingdings"/>
                <a:cs typeface="Wingdings"/>
              </a:rPr>
              <a:t></a:t>
            </a:r>
            <a:endParaRPr sz="5500">
              <a:latin typeface="Wingdings"/>
              <a:cs typeface="Wingdings"/>
            </a:endParaRPr>
          </a:p>
          <a:p>
            <a:pPr marL="195580" indent="-182880">
              <a:lnSpc>
                <a:spcPts val="5805"/>
              </a:lnSpc>
              <a:buClr>
                <a:srgbClr val="E22C91"/>
              </a:buClr>
              <a:buSzPct val="79411"/>
              <a:buFont typeface="Corbel"/>
              <a:buChar char="•"/>
              <a:tabLst>
                <a:tab pos="196215" algn="l"/>
              </a:tabLst>
            </a:pPr>
            <a:r>
              <a:rPr sz="3400" spc="-1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Identify titles, headlines, </a:t>
            </a:r>
            <a:r>
              <a:rPr sz="3400" spc="-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captions and illustrations</a:t>
            </a:r>
            <a:r>
              <a:rPr sz="3400" spc="28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 </a:t>
            </a:r>
            <a:r>
              <a:rPr sz="5000" spc="0" dirty="0">
                <a:solidFill>
                  <a:srgbClr val="151517"/>
                </a:solidFill>
                <a:latin typeface="Wingdings"/>
                <a:cs typeface="Wingdings"/>
              </a:rPr>
              <a:t></a:t>
            </a:r>
            <a:endParaRPr sz="50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4943" y="4018026"/>
            <a:ext cx="875284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95"/>
              </a:spcBef>
              <a:buClr>
                <a:srgbClr val="E22C91"/>
              </a:buClr>
              <a:buSzPct val="79411"/>
              <a:buFont typeface="Corbel"/>
              <a:buChar char="•"/>
              <a:tabLst>
                <a:tab pos="196215" algn="l"/>
              </a:tabLst>
            </a:pPr>
            <a:r>
              <a:rPr sz="3400" spc="-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Use prepositions </a:t>
            </a:r>
            <a:r>
              <a:rPr sz="3400" spc="-3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to </a:t>
            </a:r>
            <a:r>
              <a:rPr sz="3400" spc="-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describe </a:t>
            </a:r>
            <a:r>
              <a:rPr sz="3400" spc="-1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the </a:t>
            </a:r>
            <a:r>
              <a:rPr sz="3400" spc="-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location of</a:t>
            </a:r>
            <a:r>
              <a:rPr sz="3400" spc="17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 </a:t>
            </a:r>
            <a:r>
              <a:rPr sz="3400" spc="-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an</a:t>
            </a:r>
            <a:endParaRPr sz="34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8127" y="4281373"/>
            <a:ext cx="1808480" cy="86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obj</a:t>
            </a:r>
            <a:r>
              <a:rPr sz="3400" spc="-1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e</a:t>
            </a:r>
            <a:r>
              <a:rPr sz="3400" spc="-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ct</a:t>
            </a:r>
            <a:r>
              <a:rPr sz="3400" spc="-1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.</a:t>
            </a:r>
            <a:r>
              <a:rPr sz="5500" spc="-5" dirty="0">
                <a:solidFill>
                  <a:srgbClr val="151517"/>
                </a:solidFill>
                <a:latin typeface="Wingdings"/>
                <a:cs typeface="Wingdings"/>
              </a:rPr>
              <a:t></a:t>
            </a:r>
            <a:endParaRPr sz="55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2360" y="602741"/>
            <a:ext cx="330707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solidFill>
                  <a:srgbClr val="4675E7"/>
                </a:solidFill>
                <a:latin typeface="MV Boli"/>
                <a:cs typeface="MV Boli"/>
              </a:rPr>
              <a:t>Homework</a:t>
            </a:r>
            <a:endParaRPr sz="5400">
              <a:latin typeface="MV Boli"/>
              <a:cs typeface="MV Bol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9341" y="1953895"/>
            <a:ext cx="9448800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9263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Arial"/>
                <a:cs typeface="Arial"/>
              </a:rPr>
              <a:t>Think about your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bedroom.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600" spc="-5" dirty="0">
                <a:latin typeface="Arial"/>
                <a:cs typeface="Arial"/>
              </a:rPr>
              <a:t>Draw your bedroom and where all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5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furniture</a:t>
            </a:r>
            <a:endParaRPr sz="36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is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located.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>
              <a:latin typeface="Times New Roman"/>
              <a:cs typeface="Times New Roman"/>
            </a:endParaRPr>
          </a:p>
          <a:p>
            <a:pPr marL="24765" marR="19685" indent="3175" algn="ctr">
              <a:lnSpc>
                <a:spcPct val="100000"/>
              </a:lnSpc>
              <a:spcBef>
                <a:spcPts val="5"/>
              </a:spcBef>
            </a:pPr>
            <a:r>
              <a:rPr sz="3600" spc="-15" dirty="0">
                <a:latin typeface="Arial"/>
                <a:cs typeface="Arial"/>
              </a:rPr>
              <a:t>Write </a:t>
            </a:r>
            <a:r>
              <a:rPr sz="3600" dirty="0">
                <a:latin typeface="Arial"/>
                <a:cs typeface="Arial"/>
              </a:rPr>
              <a:t>some </a:t>
            </a:r>
            <a:r>
              <a:rPr sz="3600" spc="-5" dirty="0">
                <a:latin typeface="Arial"/>
                <a:cs typeface="Arial"/>
              </a:rPr>
              <a:t>sentences </a:t>
            </a:r>
            <a:r>
              <a:rPr sz="3600" dirty="0">
                <a:latin typeface="Arial"/>
                <a:cs typeface="Arial"/>
              </a:rPr>
              <a:t>about the </a:t>
            </a:r>
            <a:r>
              <a:rPr sz="3600" spc="-5" dirty="0">
                <a:latin typeface="Arial"/>
                <a:cs typeface="Arial"/>
              </a:rPr>
              <a:t>things </a:t>
            </a:r>
            <a:r>
              <a:rPr sz="3600" dirty="0">
                <a:latin typeface="Arial"/>
                <a:cs typeface="Arial"/>
              </a:rPr>
              <a:t>beside  </a:t>
            </a:r>
            <a:r>
              <a:rPr sz="3600" spc="-5" dirty="0">
                <a:latin typeface="Arial"/>
                <a:cs typeface="Arial"/>
              </a:rPr>
              <a:t>your bed, under and above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-5" dirty="0">
                <a:latin typeface="Arial"/>
                <a:cs typeface="Arial"/>
              </a:rPr>
              <a:t>bed and on </a:t>
            </a:r>
            <a:r>
              <a:rPr sz="3600" spc="-10" dirty="0">
                <a:latin typeface="Arial"/>
                <a:cs typeface="Arial"/>
              </a:rPr>
              <a:t>the  </a:t>
            </a:r>
            <a:r>
              <a:rPr sz="3600" dirty="0">
                <a:latin typeface="Arial"/>
                <a:cs typeface="Arial"/>
              </a:rPr>
              <a:t>left and right</a:t>
            </a:r>
            <a:r>
              <a:rPr sz="3600" spc="-4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side.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2590" y="602741"/>
            <a:ext cx="47040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84350" algn="l"/>
              </a:tabLst>
            </a:pPr>
            <a:r>
              <a:rPr sz="5400" i="1" spc="-5" dirty="0">
                <a:solidFill>
                  <a:srgbClr val="4675E7"/>
                </a:solidFill>
                <a:latin typeface="MV Boli"/>
                <a:cs typeface="MV Boli"/>
              </a:rPr>
              <a:t>Fi</a:t>
            </a:r>
            <a:r>
              <a:rPr sz="5400" i="1" spc="0" dirty="0">
                <a:solidFill>
                  <a:srgbClr val="4675E7"/>
                </a:solidFill>
                <a:latin typeface="MV Boli"/>
                <a:cs typeface="MV Boli"/>
              </a:rPr>
              <a:t>n</a:t>
            </a:r>
            <a:r>
              <a:rPr sz="5400" i="1" dirty="0">
                <a:solidFill>
                  <a:srgbClr val="4675E7"/>
                </a:solidFill>
                <a:latin typeface="MV Boli"/>
                <a:cs typeface="MV Boli"/>
              </a:rPr>
              <a:t>al	</a:t>
            </a:r>
            <a:r>
              <a:rPr sz="5400" i="1" spc="-5" dirty="0">
                <a:solidFill>
                  <a:srgbClr val="4675E7"/>
                </a:solidFill>
                <a:latin typeface="MV Boli"/>
                <a:cs typeface="MV Boli"/>
              </a:rPr>
              <a:t>Thoughts</a:t>
            </a:r>
            <a:endParaRPr sz="5400">
              <a:latin typeface="MV Boli"/>
              <a:cs typeface="MV Bol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42338" y="1882851"/>
            <a:ext cx="70065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95"/>
              </a:spcBef>
              <a:buChar char="•"/>
              <a:tabLst>
                <a:tab pos="583565" algn="l"/>
                <a:tab pos="584200" algn="l"/>
              </a:tabLst>
            </a:pPr>
            <a:r>
              <a:rPr sz="4000" spc="-5" dirty="0">
                <a:latin typeface="Arial"/>
                <a:cs typeface="Arial"/>
              </a:rPr>
              <a:t>Do you have any</a:t>
            </a:r>
            <a:r>
              <a:rPr sz="4000" spc="5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questions?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704" y="306319"/>
            <a:ext cx="7746656" cy="6198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58327" y="1104138"/>
            <a:ext cx="3038475" cy="4721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20750">
              <a:lnSpc>
                <a:spcPct val="100000"/>
              </a:lnSpc>
              <a:spcBef>
                <a:spcPts val="105"/>
              </a:spcBef>
            </a:pPr>
            <a:r>
              <a:rPr sz="4400" b="1" i="1" spc="0" dirty="0">
                <a:solidFill>
                  <a:srgbClr val="351D8B"/>
                </a:solidFill>
                <a:latin typeface="MV Boli"/>
                <a:cs typeface="MV Boli"/>
              </a:rPr>
              <a:t>Title</a:t>
            </a:r>
            <a:endParaRPr sz="4400">
              <a:latin typeface="MV Boli"/>
              <a:cs typeface="MV Boli"/>
            </a:endParaRPr>
          </a:p>
          <a:p>
            <a:pPr marL="12700" marR="5080" indent="1905" algn="ctr">
              <a:lnSpc>
                <a:spcPct val="200000"/>
              </a:lnSpc>
            </a:pPr>
            <a:r>
              <a:rPr sz="4400" b="1" i="1" spc="0" dirty="0">
                <a:solidFill>
                  <a:srgbClr val="351D8B"/>
                </a:solidFill>
                <a:latin typeface="MV Boli"/>
                <a:cs typeface="MV Boli"/>
              </a:rPr>
              <a:t>Headlines  Captions  </a:t>
            </a:r>
            <a:r>
              <a:rPr sz="4400" b="1" i="1" spc="5" dirty="0">
                <a:solidFill>
                  <a:srgbClr val="351D8B"/>
                </a:solidFill>
                <a:latin typeface="MV Boli"/>
                <a:cs typeface="MV Boli"/>
              </a:rPr>
              <a:t>I</a:t>
            </a:r>
            <a:r>
              <a:rPr sz="4400" b="1" i="1" spc="15" dirty="0">
                <a:solidFill>
                  <a:srgbClr val="351D8B"/>
                </a:solidFill>
                <a:latin typeface="MV Boli"/>
                <a:cs typeface="MV Boli"/>
              </a:rPr>
              <a:t>l</a:t>
            </a:r>
            <a:r>
              <a:rPr sz="4400" b="1" i="1" spc="-10" dirty="0">
                <a:solidFill>
                  <a:srgbClr val="351D8B"/>
                </a:solidFill>
                <a:latin typeface="MV Boli"/>
                <a:cs typeface="MV Boli"/>
              </a:rPr>
              <a:t>lu</a:t>
            </a:r>
            <a:r>
              <a:rPr sz="4400" b="1" i="1" dirty="0">
                <a:solidFill>
                  <a:srgbClr val="351D8B"/>
                </a:solidFill>
                <a:latin typeface="MV Boli"/>
                <a:cs typeface="MV Boli"/>
              </a:rPr>
              <a:t>s</a:t>
            </a:r>
            <a:r>
              <a:rPr sz="4400" b="1" i="1" spc="-5" dirty="0">
                <a:solidFill>
                  <a:srgbClr val="351D8B"/>
                </a:solidFill>
                <a:latin typeface="MV Boli"/>
                <a:cs typeface="MV Boli"/>
              </a:rPr>
              <a:t>tr</a:t>
            </a:r>
            <a:r>
              <a:rPr sz="4400" b="1" i="1" spc="0" dirty="0">
                <a:solidFill>
                  <a:srgbClr val="351D8B"/>
                </a:solidFill>
                <a:latin typeface="MV Boli"/>
                <a:cs typeface="MV Boli"/>
              </a:rPr>
              <a:t>a</a:t>
            </a:r>
            <a:r>
              <a:rPr sz="4400" b="1" i="1" spc="-5" dirty="0">
                <a:solidFill>
                  <a:srgbClr val="351D8B"/>
                </a:solidFill>
                <a:latin typeface="MV Boli"/>
                <a:cs typeface="MV Boli"/>
              </a:rPr>
              <a:t>t</a:t>
            </a:r>
            <a:r>
              <a:rPr sz="4400" b="1" i="1" spc="-15" dirty="0">
                <a:solidFill>
                  <a:srgbClr val="351D8B"/>
                </a:solidFill>
                <a:latin typeface="MV Boli"/>
                <a:cs typeface="MV Boli"/>
              </a:rPr>
              <a:t>i</a:t>
            </a:r>
            <a:r>
              <a:rPr sz="4400" b="1" i="1" spc="0" dirty="0">
                <a:solidFill>
                  <a:srgbClr val="351D8B"/>
                </a:solidFill>
                <a:latin typeface="MV Boli"/>
                <a:cs typeface="MV Boli"/>
              </a:rPr>
              <a:t>o</a:t>
            </a:r>
            <a:r>
              <a:rPr sz="4400" b="1" i="1" spc="-5" dirty="0">
                <a:solidFill>
                  <a:srgbClr val="351D8B"/>
                </a:solidFill>
                <a:latin typeface="MV Boli"/>
                <a:cs typeface="MV Boli"/>
              </a:rPr>
              <a:t>n</a:t>
            </a:r>
            <a:r>
              <a:rPr sz="4400" b="1" i="1" spc="30" dirty="0">
                <a:solidFill>
                  <a:srgbClr val="351D8B"/>
                </a:solidFill>
                <a:latin typeface="MV Boli"/>
                <a:cs typeface="MV Boli"/>
              </a:rPr>
              <a:t>s</a:t>
            </a:r>
            <a:endParaRPr sz="4400">
              <a:latin typeface="MV Boli"/>
              <a:cs typeface="MV Bol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15833" y="956944"/>
            <a:ext cx="1537970" cy="568325"/>
          </a:xfrm>
          <a:custGeom>
            <a:avLst/>
            <a:gdLst/>
            <a:ahLst/>
            <a:cxnLst/>
            <a:rect l="l" t="t" r="r" b="b"/>
            <a:pathLst>
              <a:path w="1537970" h="568325">
                <a:moveTo>
                  <a:pt x="73842" y="29839"/>
                </a:moveTo>
                <a:lnTo>
                  <a:pt x="69557" y="41743"/>
                </a:lnTo>
                <a:lnTo>
                  <a:pt x="1533398" y="568070"/>
                </a:lnTo>
                <a:lnTo>
                  <a:pt x="1537589" y="556132"/>
                </a:lnTo>
                <a:lnTo>
                  <a:pt x="73842" y="29839"/>
                </a:lnTo>
                <a:close/>
              </a:path>
              <a:path w="1537970" h="568325">
                <a:moveTo>
                  <a:pt x="84582" y="0"/>
                </a:moveTo>
                <a:lnTo>
                  <a:pt x="0" y="10032"/>
                </a:lnTo>
                <a:lnTo>
                  <a:pt x="58800" y="71627"/>
                </a:lnTo>
                <a:lnTo>
                  <a:pt x="69557" y="41743"/>
                </a:lnTo>
                <a:lnTo>
                  <a:pt x="57658" y="37464"/>
                </a:lnTo>
                <a:lnTo>
                  <a:pt x="61849" y="25526"/>
                </a:lnTo>
                <a:lnTo>
                  <a:pt x="75394" y="25526"/>
                </a:lnTo>
                <a:lnTo>
                  <a:pt x="84582" y="0"/>
                </a:lnTo>
                <a:close/>
              </a:path>
              <a:path w="1537970" h="568325">
                <a:moveTo>
                  <a:pt x="61849" y="25526"/>
                </a:moveTo>
                <a:lnTo>
                  <a:pt x="57658" y="37464"/>
                </a:lnTo>
                <a:lnTo>
                  <a:pt x="69557" y="41743"/>
                </a:lnTo>
                <a:lnTo>
                  <a:pt x="73842" y="29839"/>
                </a:lnTo>
                <a:lnTo>
                  <a:pt x="61849" y="25526"/>
                </a:lnTo>
                <a:close/>
              </a:path>
              <a:path w="1537970" h="568325">
                <a:moveTo>
                  <a:pt x="75394" y="25526"/>
                </a:moveTo>
                <a:lnTo>
                  <a:pt x="61849" y="25526"/>
                </a:lnTo>
                <a:lnTo>
                  <a:pt x="73842" y="29839"/>
                </a:lnTo>
                <a:lnTo>
                  <a:pt x="75394" y="25526"/>
                </a:lnTo>
                <a:close/>
              </a:path>
            </a:pathLst>
          </a:custGeom>
          <a:solidFill>
            <a:srgbClr val="E22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67778" y="1191005"/>
            <a:ext cx="1351280" cy="1798320"/>
          </a:xfrm>
          <a:custGeom>
            <a:avLst/>
            <a:gdLst/>
            <a:ahLst/>
            <a:cxnLst/>
            <a:rect l="l" t="t" r="r" b="b"/>
            <a:pathLst>
              <a:path w="1351279" h="1798320">
                <a:moveTo>
                  <a:pt x="50800" y="57150"/>
                </a:moveTo>
                <a:lnTo>
                  <a:pt x="40640" y="64770"/>
                </a:lnTo>
                <a:lnTo>
                  <a:pt x="1340612" y="1798066"/>
                </a:lnTo>
                <a:lnTo>
                  <a:pt x="1350772" y="1790446"/>
                </a:lnTo>
                <a:lnTo>
                  <a:pt x="50800" y="57150"/>
                </a:lnTo>
                <a:close/>
              </a:path>
              <a:path w="1351279" h="1798320">
                <a:moveTo>
                  <a:pt x="0" y="0"/>
                </a:moveTo>
                <a:lnTo>
                  <a:pt x="15240" y="83820"/>
                </a:lnTo>
                <a:lnTo>
                  <a:pt x="40640" y="64770"/>
                </a:lnTo>
                <a:lnTo>
                  <a:pt x="33020" y="54610"/>
                </a:lnTo>
                <a:lnTo>
                  <a:pt x="43179" y="46990"/>
                </a:lnTo>
                <a:lnTo>
                  <a:pt x="64346" y="4699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  <a:path w="1351279" h="1798320">
                <a:moveTo>
                  <a:pt x="43179" y="46990"/>
                </a:moveTo>
                <a:lnTo>
                  <a:pt x="33020" y="54610"/>
                </a:lnTo>
                <a:lnTo>
                  <a:pt x="40640" y="64770"/>
                </a:lnTo>
                <a:lnTo>
                  <a:pt x="50800" y="57150"/>
                </a:lnTo>
                <a:lnTo>
                  <a:pt x="43179" y="46990"/>
                </a:lnTo>
                <a:close/>
              </a:path>
              <a:path w="1351279" h="1798320">
                <a:moveTo>
                  <a:pt x="64346" y="46990"/>
                </a:moveTo>
                <a:lnTo>
                  <a:pt x="43179" y="46990"/>
                </a:lnTo>
                <a:lnTo>
                  <a:pt x="50800" y="57150"/>
                </a:lnTo>
                <a:lnTo>
                  <a:pt x="64346" y="46990"/>
                </a:lnTo>
                <a:close/>
              </a:path>
            </a:pathLst>
          </a:custGeom>
          <a:solidFill>
            <a:srgbClr val="E22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75169" y="4394961"/>
            <a:ext cx="1797685" cy="972185"/>
          </a:xfrm>
          <a:custGeom>
            <a:avLst/>
            <a:gdLst/>
            <a:ahLst/>
            <a:cxnLst/>
            <a:rect l="l" t="t" r="r" b="b"/>
            <a:pathLst>
              <a:path w="1797684" h="972185">
                <a:moveTo>
                  <a:pt x="49022" y="902081"/>
                </a:moveTo>
                <a:lnTo>
                  <a:pt x="0" y="971804"/>
                </a:lnTo>
                <a:lnTo>
                  <a:pt x="85089" y="969137"/>
                </a:lnTo>
                <a:lnTo>
                  <a:pt x="73340" y="947293"/>
                </a:lnTo>
                <a:lnTo>
                  <a:pt x="58927" y="947293"/>
                </a:lnTo>
                <a:lnTo>
                  <a:pt x="52831" y="935990"/>
                </a:lnTo>
                <a:lnTo>
                  <a:pt x="64020" y="929966"/>
                </a:lnTo>
                <a:lnTo>
                  <a:pt x="49022" y="902081"/>
                </a:lnTo>
                <a:close/>
              </a:path>
              <a:path w="1797684" h="972185">
                <a:moveTo>
                  <a:pt x="64020" y="929966"/>
                </a:moveTo>
                <a:lnTo>
                  <a:pt x="52831" y="935990"/>
                </a:lnTo>
                <a:lnTo>
                  <a:pt x="58927" y="947293"/>
                </a:lnTo>
                <a:lnTo>
                  <a:pt x="70103" y="941274"/>
                </a:lnTo>
                <a:lnTo>
                  <a:pt x="64020" y="929966"/>
                </a:lnTo>
                <a:close/>
              </a:path>
              <a:path w="1797684" h="972185">
                <a:moveTo>
                  <a:pt x="70103" y="941274"/>
                </a:moveTo>
                <a:lnTo>
                  <a:pt x="58927" y="947293"/>
                </a:lnTo>
                <a:lnTo>
                  <a:pt x="73340" y="947293"/>
                </a:lnTo>
                <a:lnTo>
                  <a:pt x="70103" y="941274"/>
                </a:lnTo>
                <a:close/>
              </a:path>
              <a:path w="1797684" h="972185">
                <a:moveTo>
                  <a:pt x="1791334" y="0"/>
                </a:moveTo>
                <a:lnTo>
                  <a:pt x="64020" y="929966"/>
                </a:lnTo>
                <a:lnTo>
                  <a:pt x="70103" y="941274"/>
                </a:lnTo>
                <a:lnTo>
                  <a:pt x="1797303" y="11175"/>
                </a:lnTo>
                <a:lnTo>
                  <a:pt x="1791334" y="0"/>
                </a:lnTo>
                <a:close/>
              </a:path>
            </a:pathLst>
          </a:custGeom>
          <a:solidFill>
            <a:srgbClr val="E22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67778" y="4296917"/>
            <a:ext cx="1022985" cy="1315720"/>
          </a:xfrm>
          <a:custGeom>
            <a:avLst/>
            <a:gdLst/>
            <a:ahLst/>
            <a:cxnLst/>
            <a:rect l="l" t="t" r="r" b="b"/>
            <a:pathLst>
              <a:path w="1022984" h="1315720">
                <a:moveTo>
                  <a:pt x="51759" y="56297"/>
                </a:moveTo>
                <a:lnTo>
                  <a:pt x="41685" y="64118"/>
                </a:lnTo>
                <a:lnTo>
                  <a:pt x="1012951" y="1315110"/>
                </a:lnTo>
                <a:lnTo>
                  <a:pt x="1022985" y="1307325"/>
                </a:lnTo>
                <a:lnTo>
                  <a:pt x="51759" y="56297"/>
                </a:lnTo>
                <a:close/>
              </a:path>
              <a:path w="1022984" h="1315720">
                <a:moveTo>
                  <a:pt x="0" y="0"/>
                </a:moveTo>
                <a:lnTo>
                  <a:pt x="16637" y="83565"/>
                </a:lnTo>
                <a:lnTo>
                  <a:pt x="41685" y="64118"/>
                </a:lnTo>
                <a:lnTo>
                  <a:pt x="33908" y="54101"/>
                </a:lnTo>
                <a:lnTo>
                  <a:pt x="43942" y="46227"/>
                </a:lnTo>
                <a:lnTo>
                  <a:pt x="64729" y="46227"/>
                </a:lnTo>
                <a:lnTo>
                  <a:pt x="76835" y="36829"/>
                </a:lnTo>
                <a:lnTo>
                  <a:pt x="0" y="0"/>
                </a:lnTo>
                <a:close/>
              </a:path>
              <a:path w="1022984" h="1315720">
                <a:moveTo>
                  <a:pt x="43942" y="46227"/>
                </a:moveTo>
                <a:lnTo>
                  <a:pt x="33908" y="54101"/>
                </a:lnTo>
                <a:lnTo>
                  <a:pt x="41685" y="64118"/>
                </a:lnTo>
                <a:lnTo>
                  <a:pt x="51759" y="56297"/>
                </a:lnTo>
                <a:lnTo>
                  <a:pt x="43942" y="46227"/>
                </a:lnTo>
                <a:close/>
              </a:path>
              <a:path w="1022984" h="1315720">
                <a:moveTo>
                  <a:pt x="64729" y="46227"/>
                </a:moveTo>
                <a:lnTo>
                  <a:pt x="43942" y="46227"/>
                </a:lnTo>
                <a:lnTo>
                  <a:pt x="51759" y="56297"/>
                </a:lnTo>
                <a:lnTo>
                  <a:pt x="64729" y="46227"/>
                </a:lnTo>
                <a:close/>
              </a:path>
            </a:pathLst>
          </a:custGeom>
          <a:solidFill>
            <a:srgbClr val="E22C9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78123" y="303406"/>
            <a:ext cx="8728119" cy="6304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6023" y="1578101"/>
            <a:ext cx="2626995" cy="392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0710" marR="554990" indent="-35560" algn="just">
              <a:lnSpc>
                <a:spcPct val="100000"/>
              </a:lnSpc>
              <a:spcBef>
                <a:spcPts val="105"/>
              </a:spcBef>
            </a:pPr>
            <a:r>
              <a:rPr sz="3200" b="1" i="1" spc="10" dirty="0">
                <a:solidFill>
                  <a:srgbClr val="351D8B"/>
                </a:solidFill>
                <a:latin typeface="MV Boli"/>
                <a:cs typeface="MV Boli"/>
              </a:rPr>
              <a:t>Can</a:t>
            </a:r>
            <a:r>
              <a:rPr sz="3200" b="1" i="1" spc="-130" dirty="0">
                <a:solidFill>
                  <a:srgbClr val="351D8B"/>
                </a:solidFill>
                <a:latin typeface="MV Boli"/>
                <a:cs typeface="MV Boli"/>
              </a:rPr>
              <a:t> </a:t>
            </a:r>
            <a:r>
              <a:rPr sz="3200" b="1" i="1" spc="10" dirty="0">
                <a:solidFill>
                  <a:srgbClr val="351D8B"/>
                </a:solidFill>
                <a:latin typeface="MV Boli"/>
                <a:cs typeface="MV Boli"/>
              </a:rPr>
              <a:t>you  </a:t>
            </a:r>
            <a:r>
              <a:rPr sz="3200" b="1" i="1" spc="5" dirty="0">
                <a:solidFill>
                  <a:srgbClr val="351D8B"/>
                </a:solidFill>
                <a:latin typeface="MV Boli"/>
                <a:cs typeface="MV Boli"/>
              </a:rPr>
              <a:t>identify  </a:t>
            </a:r>
            <a:r>
              <a:rPr sz="3200" b="1" i="1" spc="0" dirty="0">
                <a:solidFill>
                  <a:srgbClr val="351D8B"/>
                </a:solidFill>
                <a:latin typeface="MV Boli"/>
                <a:cs typeface="MV Boli"/>
              </a:rPr>
              <a:t>these?</a:t>
            </a:r>
            <a:endParaRPr sz="3200">
              <a:latin typeface="MV Boli"/>
              <a:cs typeface="MV Boli"/>
            </a:endParaRPr>
          </a:p>
          <a:p>
            <a:pPr marL="584200" indent="-571500">
              <a:lnSpc>
                <a:spcPct val="100000"/>
              </a:lnSpc>
              <a:spcBef>
                <a:spcPts val="3840"/>
              </a:spcBef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3200" b="1" i="1" spc="10" dirty="0">
                <a:solidFill>
                  <a:srgbClr val="351D8B"/>
                </a:solidFill>
                <a:latin typeface="MV Boli"/>
                <a:cs typeface="MV Boli"/>
              </a:rPr>
              <a:t>Title</a:t>
            </a:r>
            <a:endParaRPr sz="3200">
              <a:latin typeface="MV Boli"/>
              <a:cs typeface="MV Boli"/>
            </a:endParaRPr>
          </a:p>
          <a:p>
            <a:pPr marL="584200" indent="-571500">
              <a:lnSpc>
                <a:spcPct val="100000"/>
              </a:lnSpc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3200" b="1" i="1" spc="5" dirty="0">
                <a:solidFill>
                  <a:srgbClr val="351D8B"/>
                </a:solidFill>
                <a:latin typeface="MV Boli"/>
                <a:cs typeface="MV Boli"/>
              </a:rPr>
              <a:t>Caption</a:t>
            </a:r>
            <a:endParaRPr sz="3200">
              <a:latin typeface="MV Boli"/>
              <a:cs typeface="MV Boli"/>
            </a:endParaRPr>
          </a:p>
          <a:p>
            <a:pPr marL="584200" indent="-571500">
              <a:lnSpc>
                <a:spcPct val="100000"/>
              </a:lnSpc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3200" b="1" i="1" spc="0" dirty="0">
                <a:solidFill>
                  <a:srgbClr val="351D8B"/>
                </a:solidFill>
                <a:latin typeface="MV Boli"/>
                <a:cs typeface="MV Boli"/>
              </a:rPr>
              <a:t>Headline</a:t>
            </a:r>
            <a:endParaRPr sz="3200">
              <a:latin typeface="MV Boli"/>
              <a:cs typeface="MV Boli"/>
            </a:endParaRPr>
          </a:p>
          <a:p>
            <a:pPr marL="584200" indent="-5715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3200" b="1" i="1" dirty="0">
                <a:solidFill>
                  <a:srgbClr val="351D8B"/>
                </a:solidFill>
                <a:latin typeface="MV Boli"/>
                <a:cs typeface="MV Boli"/>
              </a:rPr>
              <a:t>Illustration</a:t>
            </a:r>
            <a:endParaRPr sz="3200">
              <a:latin typeface="MV Boli"/>
              <a:cs typeface="MV Bol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9079" y="240858"/>
            <a:ext cx="8459939" cy="6263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516493" y="2066670"/>
            <a:ext cx="3259454" cy="344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014" algn="ctr">
              <a:lnSpc>
                <a:spcPct val="100000"/>
              </a:lnSpc>
              <a:spcBef>
                <a:spcPts val="105"/>
              </a:spcBef>
            </a:pPr>
            <a:r>
              <a:rPr sz="3200" b="1" i="1" spc="10" dirty="0">
                <a:solidFill>
                  <a:srgbClr val="351D8B"/>
                </a:solidFill>
                <a:latin typeface="MV Boli"/>
                <a:cs typeface="MV Boli"/>
              </a:rPr>
              <a:t>Can you</a:t>
            </a:r>
            <a:r>
              <a:rPr sz="3200" b="1" i="1" spc="-200" dirty="0">
                <a:solidFill>
                  <a:srgbClr val="351D8B"/>
                </a:solidFill>
                <a:latin typeface="MV Boli"/>
                <a:cs typeface="MV Boli"/>
              </a:rPr>
              <a:t> </a:t>
            </a:r>
            <a:r>
              <a:rPr sz="3200" b="1" i="1" spc="5" dirty="0">
                <a:solidFill>
                  <a:srgbClr val="351D8B"/>
                </a:solidFill>
                <a:latin typeface="MV Boli"/>
                <a:cs typeface="MV Boli"/>
              </a:rPr>
              <a:t>identify</a:t>
            </a:r>
            <a:endParaRPr sz="3200">
              <a:latin typeface="MV Boli"/>
              <a:cs typeface="MV Boli"/>
            </a:endParaRPr>
          </a:p>
          <a:p>
            <a:pPr marL="121285" algn="ctr">
              <a:lnSpc>
                <a:spcPct val="100000"/>
              </a:lnSpc>
            </a:pPr>
            <a:r>
              <a:rPr sz="3200" b="1" i="1" spc="5" dirty="0">
                <a:solidFill>
                  <a:srgbClr val="351D8B"/>
                </a:solidFill>
                <a:latin typeface="MV Boli"/>
                <a:cs typeface="MV Boli"/>
              </a:rPr>
              <a:t>these?</a:t>
            </a:r>
            <a:endParaRPr sz="3200">
              <a:latin typeface="MV Boli"/>
              <a:cs typeface="MV Boli"/>
            </a:endParaRPr>
          </a:p>
          <a:p>
            <a:pPr marL="584200" indent="-571500">
              <a:lnSpc>
                <a:spcPct val="100000"/>
              </a:lnSpc>
              <a:spcBef>
                <a:spcPts val="3840"/>
              </a:spcBef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3200" b="1" i="1" spc="10" dirty="0">
                <a:solidFill>
                  <a:srgbClr val="351D8B"/>
                </a:solidFill>
                <a:latin typeface="MV Boli"/>
                <a:cs typeface="MV Boli"/>
              </a:rPr>
              <a:t>Title</a:t>
            </a:r>
            <a:endParaRPr sz="3200">
              <a:latin typeface="MV Boli"/>
              <a:cs typeface="MV Boli"/>
            </a:endParaRPr>
          </a:p>
          <a:p>
            <a:pPr marL="584200" indent="-5715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3200" b="1" i="1" spc="5" dirty="0">
                <a:solidFill>
                  <a:srgbClr val="351D8B"/>
                </a:solidFill>
                <a:latin typeface="MV Boli"/>
                <a:cs typeface="MV Boli"/>
              </a:rPr>
              <a:t>Caption</a:t>
            </a:r>
            <a:endParaRPr sz="3200">
              <a:latin typeface="MV Boli"/>
              <a:cs typeface="MV Boli"/>
            </a:endParaRPr>
          </a:p>
          <a:p>
            <a:pPr marL="584200" indent="-571500">
              <a:lnSpc>
                <a:spcPct val="100000"/>
              </a:lnSpc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3200" b="1" i="1" spc="0" dirty="0">
                <a:solidFill>
                  <a:srgbClr val="351D8B"/>
                </a:solidFill>
                <a:latin typeface="MV Boli"/>
                <a:cs typeface="MV Boli"/>
              </a:rPr>
              <a:t>Headline</a:t>
            </a:r>
            <a:endParaRPr sz="3200">
              <a:latin typeface="MV Boli"/>
              <a:cs typeface="MV Boli"/>
            </a:endParaRPr>
          </a:p>
          <a:p>
            <a:pPr marL="584200" indent="-571500">
              <a:lnSpc>
                <a:spcPct val="100000"/>
              </a:lnSpc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3200" b="1" i="1" dirty="0">
                <a:solidFill>
                  <a:srgbClr val="351D8B"/>
                </a:solidFill>
                <a:latin typeface="MV Boli"/>
                <a:cs typeface="MV Boli"/>
              </a:rPr>
              <a:t>Illustration</a:t>
            </a:r>
            <a:endParaRPr sz="3200">
              <a:latin typeface="MV Boli"/>
              <a:cs typeface="MV Bol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5922" y="1196086"/>
            <a:ext cx="934974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41400" marR="5080" indent="-1029335">
              <a:lnSpc>
                <a:spcPct val="100000"/>
              </a:lnSpc>
              <a:spcBef>
                <a:spcPts val="95"/>
              </a:spcBef>
            </a:pPr>
            <a:r>
              <a:rPr b="1" i="1" spc="0" dirty="0">
                <a:solidFill>
                  <a:srgbClr val="780F48"/>
                </a:solidFill>
                <a:latin typeface="MV Boli"/>
                <a:cs typeface="MV Boli"/>
              </a:rPr>
              <a:t>Create </a:t>
            </a:r>
            <a:r>
              <a:rPr b="1" i="1" spc="25" dirty="0">
                <a:solidFill>
                  <a:srgbClr val="780F48"/>
                </a:solidFill>
                <a:latin typeface="MV Boli"/>
                <a:cs typeface="MV Boli"/>
              </a:rPr>
              <a:t>a </a:t>
            </a:r>
            <a:r>
              <a:rPr b="1" i="1" dirty="0">
                <a:solidFill>
                  <a:srgbClr val="780F48"/>
                </a:solidFill>
                <a:latin typeface="MV Boli"/>
                <a:cs typeface="MV Boli"/>
              </a:rPr>
              <a:t>headline/title </a:t>
            </a:r>
            <a:r>
              <a:rPr b="1" i="1" spc="5" dirty="0">
                <a:solidFill>
                  <a:srgbClr val="780F48"/>
                </a:solidFill>
                <a:latin typeface="MV Boli"/>
                <a:cs typeface="MV Boli"/>
              </a:rPr>
              <a:t>for </a:t>
            </a:r>
            <a:r>
              <a:rPr b="1" i="1" spc="25" dirty="0">
                <a:solidFill>
                  <a:srgbClr val="780F48"/>
                </a:solidFill>
                <a:latin typeface="MV Boli"/>
                <a:cs typeface="MV Boli"/>
              </a:rPr>
              <a:t>a</a:t>
            </a:r>
            <a:r>
              <a:rPr b="1" i="1" spc="-360" dirty="0">
                <a:solidFill>
                  <a:srgbClr val="780F48"/>
                </a:solidFill>
                <a:latin typeface="MV Boli"/>
                <a:cs typeface="MV Boli"/>
              </a:rPr>
              <a:t> </a:t>
            </a:r>
            <a:r>
              <a:rPr b="1" i="1" dirty="0">
                <a:solidFill>
                  <a:srgbClr val="780F48"/>
                </a:solidFill>
                <a:latin typeface="MV Boli"/>
                <a:cs typeface="MV Boli"/>
              </a:rPr>
              <a:t>newspaper  </a:t>
            </a:r>
            <a:r>
              <a:rPr b="1" i="1" spc="10" dirty="0">
                <a:solidFill>
                  <a:srgbClr val="780F48"/>
                </a:solidFill>
                <a:latin typeface="MV Boli"/>
                <a:cs typeface="MV Boli"/>
              </a:rPr>
              <a:t>that </a:t>
            </a:r>
            <a:r>
              <a:rPr b="1" i="1" spc="15" dirty="0">
                <a:solidFill>
                  <a:srgbClr val="780F48"/>
                </a:solidFill>
                <a:latin typeface="MV Boli"/>
                <a:cs typeface="MV Boli"/>
              </a:rPr>
              <a:t>is </a:t>
            </a:r>
            <a:r>
              <a:rPr b="1" i="1" dirty="0">
                <a:solidFill>
                  <a:srgbClr val="780F48"/>
                </a:solidFill>
                <a:latin typeface="MV Boli"/>
                <a:cs typeface="MV Boli"/>
              </a:rPr>
              <a:t>interesting </a:t>
            </a:r>
            <a:r>
              <a:rPr b="1" i="1" spc="10" dirty="0">
                <a:solidFill>
                  <a:srgbClr val="780F48"/>
                </a:solidFill>
                <a:latin typeface="MV Boli"/>
                <a:cs typeface="MV Boli"/>
              </a:rPr>
              <a:t>and</a:t>
            </a:r>
            <a:r>
              <a:rPr b="1" i="1" spc="-325" dirty="0">
                <a:solidFill>
                  <a:srgbClr val="780F48"/>
                </a:solidFill>
                <a:latin typeface="MV Boli"/>
                <a:cs typeface="MV Boli"/>
              </a:rPr>
              <a:t> </a:t>
            </a:r>
            <a:r>
              <a:rPr b="1" i="1" spc="0" dirty="0">
                <a:solidFill>
                  <a:srgbClr val="780F48"/>
                </a:solidFill>
                <a:latin typeface="MV Boli"/>
                <a:cs typeface="MV Boli"/>
              </a:rPr>
              <a:t>catchy.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714" y="3089275"/>
            <a:ext cx="96266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Arial"/>
                <a:cs typeface="Arial"/>
              </a:rPr>
              <a:t>Imagine </a:t>
            </a:r>
            <a:r>
              <a:rPr sz="3600" dirty="0">
                <a:latin typeface="Arial"/>
                <a:cs typeface="Arial"/>
              </a:rPr>
              <a:t>that </a:t>
            </a:r>
            <a:r>
              <a:rPr sz="3600" spc="-5" dirty="0">
                <a:latin typeface="Arial"/>
                <a:cs typeface="Arial"/>
              </a:rPr>
              <a:t>a dragon flew into your school</a:t>
            </a:r>
            <a:r>
              <a:rPr sz="3600" spc="4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and</a:t>
            </a:r>
            <a:endParaRPr sz="36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ate </a:t>
            </a:r>
            <a:r>
              <a:rPr sz="3600" spc="-5" dirty="0">
                <a:latin typeface="Arial"/>
                <a:cs typeface="Arial"/>
              </a:rPr>
              <a:t>the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Principal.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1397" y="5281981"/>
            <a:ext cx="10166985" cy="0"/>
          </a:xfrm>
          <a:custGeom>
            <a:avLst/>
            <a:gdLst/>
            <a:ahLst/>
            <a:cxnLst/>
            <a:rect l="l" t="t" r="r" b="b"/>
            <a:pathLst>
              <a:path w="10166985">
                <a:moveTo>
                  <a:pt x="0" y="0"/>
                </a:moveTo>
                <a:lnTo>
                  <a:pt x="10166617" y="0"/>
                </a:lnTo>
              </a:path>
            </a:pathLst>
          </a:custGeom>
          <a:ln w="28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4904" y="0"/>
            <a:ext cx="11675364" cy="171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94943" y="2010282"/>
            <a:ext cx="6144260" cy="1266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885"/>
              </a:lnSpc>
              <a:spcBef>
                <a:spcPts val="105"/>
              </a:spcBef>
            </a:pPr>
            <a:r>
              <a:rPr sz="4100" spc="-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Students</a:t>
            </a:r>
            <a:r>
              <a:rPr sz="4100" spc="-1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 </a:t>
            </a:r>
            <a:r>
              <a:rPr sz="410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will:</a:t>
            </a:r>
            <a:endParaRPr sz="4100">
              <a:latin typeface="Franklin Gothic Medium"/>
              <a:cs typeface="Franklin Gothic Medium"/>
            </a:endParaRPr>
          </a:p>
          <a:p>
            <a:pPr marL="197485" indent="-184785">
              <a:lnSpc>
                <a:spcPts val="4885"/>
              </a:lnSpc>
              <a:buClr>
                <a:srgbClr val="E22C91"/>
              </a:buClr>
              <a:buSzPct val="76829"/>
              <a:buFont typeface="Corbel"/>
              <a:buChar char="•"/>
              <a:tabLst>
                <a:tab pos="198120" algn="l"/>
              </a:tabLst>
            </a:pPr>
            <a:r>
              <a:rPr sz="4100" spc="-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Learn </a:t>
            </a:r>
            <a:r>
              <a:rPr sz="410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about </a:t>
            </a:r>
            <a:r>
              <a:rPr sz="4100" spc="-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the sounds</a:t>
            </a:r>
            <a:r>
              <a:rPr sz="4100" spc="-4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 </a:t>
            </a:r>
            <a:r>
              <a:rPr sz="4100" spc="-1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‘fl’</a:t>
            </a:r>
            <a:endParaRPr sz="41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4943" y="3240405"/>
            <a:ext cx="864933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7485" indent="-184785">
              <a:lnSpc>
                <a:spcPct val="100000"/>
              </a:lnSpc>
              <a:spcBef>
                <a:spcPts val="105"/>
              </a:spcBef>
              <a:buClr>
                <a:srgbClr val="E22C91"/>
              </a:buClr>
              <a:buSzPct val="76829"/>
              <a:buFont typeface="Corbel"/>
              <a:buChar char="•"/>
              <a:tabLst>
                <a:tab pos="198120" algn="l"/>
              </a:tabLst>
            </a:pPr>
            <a:r>
              <a:rPr sz="4100" spc="-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Identify titles, headlines, captions</a:t>
            </a:r>
            <a:r>
              <a:rPr sz="4100" spc="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 </a:t>
            </a:r>
            <a:r>
              <a:rPr sz="410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and</a:t>
            </a:r>
            <a:endParaRPr sz="41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4943" y="3589782"/>
            <a:ext cx="9239885" cy="1995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>
              <a:lnSpc>
                <a:spcPts val="7170"/>
              </a:lnSpc>
              <a:spcBef>
                <a:spcPts val="100"/>
              </a:spcBef>
            </a:pPr>
            <a:r>
              <a:rPr sz="410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illustrations</a:t>
            </a:r>
            <a:r>
              <a:rPr sz="4100" spc="-6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 </a:t>
            </a:r>
            <a:r>
              <a:rPr sz="6000" dirty="0">
                <a:solidFill>
                  <a:srgbClr val="151517"/>
                </a:solidFill>
                <a:latin typeface="Wingdings"/>
                <a:cs typeface="Wingdings"/>
              </a:rPr>
              <a:t></a:t>
            </a:r>
            <a:endParaRPr sz="6000">
              <a:latin typeface="Wingdings"/>
              <a:cs typeface="Wingdings"/>
            </a:endParaRPr>
          </a:p>
          <a:p>
            <a:pPr marL="197485" indent="-184785">
              <a:lnSpc>
                <a:spcPts val="4155"/>
              </a:lnSpc>
              <a:buClr>
                <a:srgbClr val="E22C91"/>
              </a:buClr>
              <a:buSzPct val="76829"/>
              <a:buFont typeface="Corbel"/>
              <a:buChar char="•"/>
              <a:tabLst>
                <a:tab pos="198120" algn="l"/>
              </a:tabLst>
            </a:pPr>
            <a:r>
              <a:rPr sz="410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Use </a:t>
            </a:r>
            <a:r>
              <a:rPr sz="4100" spc="-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prepositions </a:t>
            </a:r>
            <a:r>
              <a:rPr sz="4100" spc="-4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to </a:t>
            </a:r>
            <a:r>
              <a:rPr sz="4100" spc="-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describe the</a:t>
            </a:r>
            <a:r>
              <a:rPr sz="4100" spc="5" dirty="0">
                <a:solidFill>
                  <a:srgbClr val="151517"/>
                </a:solidFill>
                <a:latin typeface="Franklin Gothic Medium"/>
                <a:cs typeface="Franklin Gothic Medium"/>
              </a:rPr>
              <a:t> </a:t>
            </a:r>
            <a:r>
              <a:rPr sz="410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location</a:t>
            </a:r>
            <a:endParaRPr sz="4100">
              <a:latin typeface="Franklin Gothic Medium"/>
              <a:cs typeface="Franklin Gothic Medium"/>
            </a:endParaRPr>
          </a:p>
          <a:p>
            <a:pPr marL="195580">
              <a:lnSpc>
                <a:spcPts val="4180"/>
              </a:lnSpc>
            </a:pPr>
            <a:r>
              <a:rPr sz="410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of an</a:t>
            </a:r>
            <a:r>
              <a:rPr sz="4100" spc="-2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 </a:t>
            </a:r>
            <a:r>
              <a:rPr sz="4100" dirty="0">
                <a:solidFill>
                  <a:srgbClr val="151517"/>
                </a:solidFill>
                <a:latin typeface="Franklin Gothic Medium"/>
                <a:cs typeface="Franklin Gothic Medium"/>
              </a:rPr>
              <a:t>object.</a:t>
            </a:r>
            <a:endParaRPr sz="41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5503" y="883833"/>
            <a:ext cx="2548166" cy="1926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2584" y="1060668"/>
            <a:ext cx="1906598" cy="2005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72584" y="4300671"/>
            <a:ext cx="1984281" cy="20254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55164" y="3066300"/>
            <a:ext cx="2217435" cy="20375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00900" y="4437855"/>
            <a:ext cx="1673312" cy="18882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715757" y="545126"/>
            <a:ext cx="4142104" cy="145923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966469">
              <a:lnSpc>
                <a:spcPct val="100000"/>
              </a:lnSpc>
              <a:spcBef>
                <a:spcPts val="825"/>
              </a:spcBef>
            </a:pPr>
            <a:r>
              <a:rPr sz="3600" i="1" dirty="0">
                <a:solidFill>
                  <a:srgbClr val="780F48"/>
                </a:solidFill>
                <a:latin typeface="MV Boli"/>
                <a:cs typeface="MV Boli"/>
              </a:rPr>
              <a:t>Prepositions</a:t>
            </a:r>
            <a:endParaRPr sz="3600">
              <a:latin typeface="MV Boli"/>
              <a:cs typeface="MV Boli"/>
            </a:endParaRPr>
          </a:p>
          <a:p>
            <a:pPr marL="12700" marR="5080">
              <a:lnSpc>
                <a:spcPct val="100000"/>
              </a:lnSpc>
              <a:spcBef>
                <a:spcPts val="484"/>
              </a:spcBef>
            </a:pPr>
            <a:r>
              <a:rPr sz="2400" spc="-5" dirty="0">
                <a:solidFill>
                  <a:srgbClr val="000000"/>
                </a:solidFill>
              </a:rPr>
              <a:t>Example: Where </a:t>
            </a:r>
            <a:r>
              <a:rPr sz="2400" spc="-10" dirty="0">
                <a:solidFill>
                  <a:srgbClr val="000000"/>
                </a:solidFill>
              </a:rPr>
              <a:t>is </a:t>
            </a:r>
            <a:r>
              <a:rPr sz="2400" spc="-5" dirty="0">
                <a:solidFill>
                  <a:srgbClr val="000000"/>
                </a:solidFill>
              </a:rPr>
              <a:t>the pig?  The pig is beside </a:t>
            </a:r>
            <a:r>
              <a:rPr sz="2400" dirty="0">
                <a:solidFill>
                  <a:srgbClr val="000000"/>
                </a:solidFill>
              </a:rPr>
              <a:t>the</a:t>
            </a:r>
            <a:r>
              <a:rPr sz="2400" spc="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peacock.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7715757" y="2344928"/>
            <a:ext cx="31572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Where is the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elephant?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Where </a:t>
            </a:r>
            <a:r>
              <a:rPr sz="2400" dirty="0">
                <a:latin typeface="Arial"/>
                <a:cs typeface="Arial"/>
              </a:rPr>
              <a:t>is the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cow?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15757" y="3808221"/>
            <a:ext cx="2446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Where is the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owl?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61466" y="3060700"/>
            <a:ext cx="1273810" cy="1062990"/>
          </a:xfrm>
          <a:custGeom>
            <a:avLst/>
            <a:gdLst/>
            <a:ahLst/>
            <a:cxnLst/>
            <a:rect l="l" t="t" r="r" b="b"/>
            <a:pathLst>
              <a:path w="1273810" h="1062989">
                <a:moveTo>
                  <a:pt x="1197483" y="986789"/>
                </a:moveTo>
                <a:lnTo>
                  <a:pt x="1197483" y="1062989"/>
                </a:lnTo>
                <a:lnTo>
                  <a:pt x="1260983" y="1031239"/>
                </a:lnTo>
                <a:lnTo>
                  <a:pt x="1210183" y="1031239"/>
                </a:lnTo>
                <a:lnTo>
                  <a:pt x="1210183" y="1018539"/>
                </a:lnTo>
                <a:lnTo>
                  <a:pt x="1260983" y="1018539"/>
                </a:lnTo>
                <a:lnTo>
                  <a:pt x="1197483" y="986789"/>
                </a:lnTo>
                <a:close/>
              </a:path>
              <a:path w="1273810" h="1062989">
                <a:moveTo>
                  <a:pt x="630428" y="6350"/>
                </a:moveTo>
                <a:lnTo>
                  <a:pt x="630428" y="1028319"/>
                </a:lnTo>
                <a:lnTo>
                  <a:pt x="633348" y="1031239"/>
                </a:lnTo>
                <a:lnTo>
                  <a:pt x="1197483" y="1031239"/>
                </a:lnTo>
                <a:lnTo>
                  <a:pt x="1197483" y="1024889"/>
                </a:lnTo>
                <a:lnTo>
                  <a:pt x="643128" y="1024889"/>
                </a:lnTo>
                <a:lnTo>
                  <a:pt x="636778" y="1018539"/>
                </a:lnTo>
                <a:lnTo>
                  <a:pt x="643128" y="1018539"/>
                </a:lnTo>
                <a:lnTo>
                  <a:pt x="643128" y="12700"/>
                </a:lnTo>
                <a:lnTo>
                  <a:pt x="636778" y="12700"/>
                </a:lnTo>
                <a:lnTo>
                  <a:pt x="630428" y="6350"/>
                </a:lnTo>
                <a:close/>
              </a:path>
              <a:path w="1273810" h="1062989">
                <a:moveTo>
                  <a:pt x="1260983" y="1018539"/>
                </a:moveTo>
                <a:lnTo>
                  <a:pt x="1210183" y="1018539"/>
                </a:lnTo>
                <a:lnTo>
                  <a:pt x="1210183" y="1031239"/>
                </a:lnTo>
                <a:lnTo>
                  <a:pt x="1260983" y="1031239"/>
                </a:lnTo>
                <a:lnTo>
                  <a:pt x="1273683" y="1024889"/>
                </a:lnTo>
                <a:lnTo>
                  <a:pt x="1260983" y="1018539"/>
                </a:lnTo>
                <a:close/>
              </a:path>
              <a:path w="1273810" h="1062989">
                <a:moveTo>
                  <a:pt x="643128" y="1018539"/>
                </a:moveTo>
                <a:lnTo>
                  <a:pt x="636778" y="1018539"/>
                </a:lnTo>
                <a:lnTo>
                  <a:pt x="643128" y="1024889"/>
                </a:lnTo>
                <a:lnTo>
                  <a:pt x="643128" y="1018539"/>
                </a:lnTo>
                <a:close/>
              </a:path>
              <a:path w="1273810" h="1062989">
                <a:moveTo>
                  <a:pt x="1197483" y="1018539"/>
                </a:moveTo>
                <a:lnTo>
                  <a:pt x="643128" y="1018539"/>
                </a:lnTo>
                <a:lnTo>
                  <a:pt x="643128" y="1024889"/>
                </a:lnTo>
                <a:lnTo>
                  <a:pt x="1197483" y="1024889"/>
                </a:lnTo>
                <a:lnTo>
                  <a:pt x="1197483" y="1018539"/>
                </a:lnTo>
                <a:close/>
              </a:path>
              <a:path w="1273810" h="1062989">
                <a:moveTo>
                  <a:pt x="640334" y="0"/>
                </a:moveTo>
                <a:lnTo>
                  <a:pt x="0" y="0"/>
                </a:lnTo>
                <a:lnTo>
                  <a:pt x="0" y="12700"/>
                </a:lnTo>
                <a:lnTo>
                  <a:pt x="630428" y="12700"/>
                </a:lnTo>
                <a:lnTo>
                  <a:pt x="630428" y="6350"/>
                </a:lnTo>
                <a:lnTo>
                  <a:pt x="643128" y="6350"/>
                </a:lnTo>
                <a:lnTo>
                  <a:pt x="643128" y="2794"/>
                </a:lnTo>
                <a:lnTo>
                  <a:pt x="640334" y="0"/>
                </a:lnTo>
                <a:close/>
              </a:path>
              <a:path w="1273810" h="1062989">
                <a:moveTo>
                  <a:pt x="643128" y="6350"/>
                </a:moveTo>
                <a:lnTo>
                  <a:pt x="630428" y="6350"/>
                </a:lnTo>
                <a:lnTo>
                  <a:pt x="636778" y="12700"/>
                </a:lnTo>
                <a:lnTo>
                  <a:pt x="643128" y="12700"/>
                </a:lnTo>
                <a:lnTo>
                  <a:pt x="643128" y="6350"/>
                </a:lnTo>
                <a:close/>
              </a:path>
            </a:pathLst>
          </a:custGeom>
          <a:solidFill>
            <a:srgbClr val="E22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82846" y="1895094"/>
            <a:ext cx="458470" cy="2021839"/>
          </a:xfrm>
          <a:custGeom>
            <a:avLst/>
            <a:gdLst/>
            <a:ahLst/>
            <a:cxnLst/>
            <a:rect l="l" t="t" r="r" b="b"/>
            <a:pathLst>
              <a:path w="458470" h="2021839">
                <a:moveTo>
                  <a:pt x="445769" y="1010919"/>
                </a:moveTo>
                <a:lnTo>
                  <a:pt x="445769" y="2021839"/>
                </a:lnTo>
                <a:lnTo>
                  <a:pt x="458469" y="2021839"/>
                </a:lnTo>
                <a:lnTo>
                  <a:pt x="458469" y="1017269"/>
                </a:lnTo>
                <a:lnTo>
                  <a:pt x="452119" y="1017269"/>
                </a:lnTo>
                <a:lnTo>
                  <a:pt x="445769" y="1010919"/>
                </a:lnTo>
                <a:close/>
              </a:path>
              <a:path w="458470" h="2021839">
                <a:moveTo>
                  <a:pt x="44450" y="63500"/>
                </a:moveTo>
                <a:lnTo>
                  <a:pt x="31750" y="63500"/>
                </a:lnTo>
                <a:lnTo>
                  <a:pt x="31750" y="1014476"/>
                </a:lnTo>
                <a:lnTo>
                  <a:pt x="34543" y="1017269"/>
                </a:lnTo>
                <a:lnTo>
                  <a:pt x="445769" y="1017269"/>
                </a:lnTo>
                <a:lnTo>
                  <a:pt x="445769" y="1010919"/>
                </a:lnTo>
                <a:lnTo>
                  <a:pt x="44450" y="1010919"/>
                </a:lnTo>
                <a:lnTo>
                  <a:pt x="38100" y="1004569"/>
                </a:lnTo>
                <a:lnTo>
                  <a:pt x="44450" y="1004569"/>
                </a:lnTo>
                <a:lnTo>
                  <a:pt x="44450" y="63500"/>
                </a:lnTo>
                <a:close/>
              </a:path>
              <a:path w="458470" h="2021839">
                <a:moveTo>
                  <a:pt x="455675" y="1004569"/>
                </a:moveTo>
                <a:lnTo>
                  <a:pt x="44450" y="1004569"/>
                </a:lnTo>
                <a:lnTo>
                  <a:pt x="44450" y="1010919"/>
                </a:lnTo>
                <a:lnTo>
                  <a:pt x="445769" y="1010919"/>
                </a:lnTo>
                <a:lnTo>
                  <a:pt x="452119" y="1017269"/>
                </a:lnTo>
                <a:lnTo>
                  <a:pt x="458469" y="1017269"/>
                </a:lnTo>
                <a:lnTo>
                  <a:pt x="458469" y="1007363"/>
                </a:lnTo>
                <a:lnTo>
                  <a:pt x="455675" y="1004569"/>
                </a:lnTo>
                <a:close/>
              </a:path>
              <a:path w="458470" h="2021839">
                <a:moveTo>
                  <a:pt x="44450" y="1004569"/>
                </a:moveTo>
                <a:lnTo>
                  <a:pt x="38100" y="1004569"/>
                </a:lnTo>
                <a:lnTo>
                  <a:pt x="44450" y="1010919"/>
                </a:lnTo>
                <a:lnTo>
                  <a:pt x="44450" y="1004569"/>
                </a:lnTo>
                <a:close/>
              </a:path>
              <a:path w="458470" h="2021839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458470" h="2021839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E22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77534" y="5708141"/>
            <a:ext cx="1023619" cy="626110"/>
          </a:xfrm>
          <a:custGeom>
            <a:avLst/>
            <a:gdLst/>
            <a:ahLst/>
            <a:cxnLst/>
            <a:rect l="l" t="t" r="r" b="b"/>
            <a:pathLst>
              <a:path w="1023620" h="626110">
                <a:moveTo>
                  <a:pt x="505460" y="613079"/>
                </a:moveTo>
                <a:lnTo>
                  <a:pt x="0" y="613079"/>
                </a:lnTo>
                <a:lnTo>
                  <a:pt x="0" y="625779"/>
                </a:lnTo>
                <a:lnTo>
                  <a:pt x="515365" y="625779"/>
                </a:lnTo>
                <a:lnTo>
                  <a:pt x="518160" y="622947"/>
                </a:lnTo>
                <a:lnTo>
                  <a:pt x="518160" y="619429"/>
                </a:lnTo>
                <a:lnTo>
                  <a:pt x="505460" y="619429"/>
                </a:lnTo>
                <a:lnTo>
                  <a:pt x="505460" y="613079"/>
                </a:lnTo>
                <a:close/>
              </a:path>
              <a:path w="1023620" h="626110">
                <a:moveTo>
                  <a:pt x="947419" y="31750"/>
                </a:moveTo>
                <a:lnTo>
                  <a:pt x="508381" y="31750"/>
                </a:lnTo>
                <a:lnTo>
                  <a:pt x="505460" y="34594"/>
                </a:lnTo>
                <a:lnTo>
                  <a:pt x="505460" y="619429"/>
                </a:lnTo>
                <a:lnTo>
                  <a:pt x="511810" y="613079"/>
                </a:lnTo>
                <a:lnTo>
                  <a:pt x="518160" y="613079"/>
                </a:lnTo>
                <a:lnTo>
                  <a:pt x="518160" y="44450"/>
                </a:lnTo>
                <a:lnTo>
                  <a:pt x="511810" y="44450"/>
                </a:lnTo>
                <a:lnTo>
                  <a:pt x="518160" y="38100"/>
                </a:lnTo>
                <a:lnTo>
                  <a:pt x="947419" y="38100"/>
                </a:lnTo>
                <a:lnTo>
                  <a:pt x="947419" y="31750"/>
                </a:lnTo>
                <a:close/>
              </a:path>
              <a:path w="1023620" h="626110">
                <a:moveTo>
                  <a:pt x="518160" y="613079"/>
                </a:moveTo>
                <a:lnTo>
                  <a:pt x="511810" y="613079"/>
                </a:lnTo>
                <a:lnTo>
                  <a:pt x="505460" y="619429"/>
                </a:lnTo>
                <a:lnTo>
                  <a:pt x="518160" y="619429"/>
                </a:lnTo>
                <a:lnTo>
                  <a:pt x="518160" y="613079"/>
                </a:lnTo>
                <a:close/>
              </a:path>
              <a:path w="1023620" h="626110">
                <a:moveTo>
                  <a:pt x="947419" y="0"/>
                </a:moveTo>
                <a:lnTo>
                  <a:pt x="947419" y="76200"/>
                </a:lnTo>
                <a:lnTo>
                  <a:pt x="1010919" y="44450"/>
                </a:lnTo>
                <a:lnTo>
                  <a:pt x="960119" y="44450"/>
                </a:lnTo>
                <a:lnTo>
                  <a:pt x="960119" y="31750"/>
                </a:lnTo>
                <a:lnTo>
                  <a:pt x="1010919" y="31750"/>
                </a:lnTo>
                <a:lnTo>
                  <a:pt x="947419" y="0"/>
                </a:lnTo>
                <a:close/>
              </a:path>
              <a:path w="1023620" h="626110">
                <a:moveTo>
                  <a:pt x="518160" y="38100"/>
                </a:moveTo>
                <a:lnTo>
                  <a:pt x="511810" y="44450"/>
                </a:lnTo>
                <a:lnTo>
                  <a:pt x="518160" y="44450"/>
                </a:lnTo>
                <a:lnTo>
                  <a:pt x="518160" y="38100"/>
                </a:lnTo>
                <a:close/>
              </a:path>
              <a:path w="1023620" h="626110">
                <a:moveTo>
                  <a:pt x="947419" y="38100"/>
                </a:moveTo>
                <a:lnTo>
                  <a:pt x="518160" y="38100"/>
                </a:lnTo>
                <a:lnTo>
                  <a:pt x="518160" y="44450"/>
                </a:lnTo>
                <a:lnTo>
                  <a:pt x="947419" y="44450"/>
                </a:lnTo>
                <a:lnTo>
                  <a:pt x="947419" y="38100"/>
                </a:lnTo>
                <a:close/>
              </a:path>
              <a:path w="1023620" h="626110">
                <a:moveTo>
                  <a:pt x="1010919" y="31750"/>
                </a:moveTo>
                <a:lnTo>
                  <a:pt x="960119" y="31750"/>
                </a:lnTo>
                <a:lnTo>
                  <a:pt x="960119" y="44450"/>
                </a:lnTo>
                <a:lnTo>
                  <a:pt x="1010919" y="44450"/>
                </a:lnTo>
                <a:lnTo>
                  <a:pt x="1023619" y="38100"/>
                </a:lnTo>
                <a:lnTo>
                  <a:pt x="1010919" y="31750"/>
                </a:lnTo>
                <a:close/>
              </a:path>
            </a:pathLst>
          </a:custGeom>
          <a:solidFill>
            <a:srgbClr val="E22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643629" y="1114755"/>
            <a:ext cx="1092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solidFill>
                  <a:srgbClr val="780F48"/>
                </a:solidFill>
                <a:latin typeface="MV Boli"/>
                <a:cs typeface="MV Boli"/>
              </a:rPr>
              <a:t>Behind</a:t>
            </a:r>
            <a:endParaRPr sz="2800">
              <a:latin typeface="MV Boli"/>
              <a:cs typeface="MV Bol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6191" y="3731514"/>
            <a:ext cx="13614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solidFill>
                  <a:srgbClr val="780F48"/>
                </a:solidFill>
                <a:latin typeface="MV Boli"/>
                <a:cs typeface="MV Boli"/>
              </a:rPr>
              <a:t>In</a:t>
            </a:r>
            <a:r>
              <a:rPr sz="2800" i="1" spc="-90" dirty="0">
                <a:solidFill>
                  <a:srgbClr val="780F48"/>
                </a:solidFill>
                <a:latin typeface="MV Boli"/>
                <a:cs typeface="MV Boli"/>
              </a:rPr>
              <a:t> </a:t>
            </a:r>
            <a:r>
              <a:rPr sz="2800" i="1" spc="-5" dirty="0">
                <a:solidFill>
                  <a:srgbClr val="780F48"/>
                </a:solidFill>
                <a:latin typeface="MV Boli"/>
                <a:cs typeface="MV Boli"/>
              </a:rPr>
              <a:t>front</a:t>
            </a:r>
            <a:endParaRPr sz="2800">
              <a:latin typeface="MV Boli"/>
              <a:cs typeface="MV Bol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82995" y="4155770"/>
            <a:ext cx="1021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solidFill>
                  <a:srgbClr val="780F48"/>
                </a:solidFill>
                <a:latin typeface="MV Boli"/>
                <a:cs typeface="MV Boli"/>
              </a:rPr>
              <a:t>Be</a:t>
            </a:r>
            <a:r>
              <a:rPr sz="2800" i="1" spc="-20" dirty="0">
                <a:solidFill>
                  <a:srgbClr val="780F48"/>
                </a:solidFill>
                <a:latin typeface="MV Boli"/>
                <a:cs typeface="MV Boli"/>
              </a:rPr>
              <a:t>s</a:t>
            </a:r>
            <a:r>
              <a:rPr sz="2800" i="1" spc="-5" dirty="0">
                <a:solidFill>
                  <a:srgbClr val="780F48"/>
                </a:solidFill>
                <a:latin typeface="MV Boli"/>
                <a:cs typeface="MV Boli"/>
              </a:rPr>
              <a:t>ide</a:t>
            </a:r>
            <a:endParaRPr sz="2800">
              <a:latin typeface="MV Boli"/>
              <a:cs typeface="MV Bol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71622" y="636269"/>
            <a:ext cx="2500630" cy="76200"/>
          </a:xfrm>
          <a:custGeom>
            <a:avLst/>
            <a:gdLst/>
            <a:ahLst/>
            <a:cxnLst/>
            <a:rect l="l" t="t" r="r" b="b"/>
            <a:pathLst>
              <a:path w="2500629" h="76200">
                <a:moveTo>
                  <a:pt x="2424176" y="0"/>
                </a:moveTo>
                <a:lnTo>
                  <a:pt x="2424176" y="76200"/>
                </a:lnTo>
                <a:lnTo>
                  <a:pt x="2487676" y="44450"/>
                </a:lnTo>
                <a:lnTo>
                  <a:pt x="2436876" y="44450"/>
                </a:lnTo>
                <a:lnTo>
                  <a:pt x="2436876" y="31750"/>
                </a:lnTo>
                <a:lnTo>
                  <a:pt x="2487676" y="31750"/>
                </a:lnTo>
                <a:lnTo>
                  <a:pt x="2424176" y="0"/>
                </a:lnTo>
                <a:close/>
              </a:path>
              <a:path w="2500629" h="76200">
                <a:moveTo>
                  <a:pt x="2424176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424176" y="44450"/>
                </a:lnTo>
                <a:lnTo>
                  <a:pt x="2424176" y="31750"/>
                </a:lnTo>
                <a:close/>
              </a:path>
              <a:path w="2500629" h="76200">
                <a:moveTo>
                  <a:pt x="2487676" y="31750"/>
                </a:moveTo>
                <a:lnTo>
                  <a:pt x="2436876" y="31750"/>
                </a:lnTo>
                <a:lnTo>
                  <a:pt x="2436876" y="44450"/>
                </a:lnTo>
                <a:lnTo>
                  <a:pt x="2487676" y="44450"/>
                </a:lnTo>
                <a:lnTo>
                  <a:pt x="2500376" y="38100"/>
                </a:lnTo>
                <a:lnTo>
                  <a:pt x="2487676" y="31750"/>
                </a:lnTo>
                <a:close/>
              </a:path>
            </a:pathLst>
          </a:custGeom>
          <a:solidFill>
            <a:srgbClr val="E22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850763" y="434721"/>
            <a:ext cx="91249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10" dirty="0">
                <a:solidFill>
                  <a:srgbClr val="780F48"/>
                </a:solidFill>
                <a:latin typeface="MV Boli"/>
                <a:cs typeface="MV Boli"/>
              </a:rPr>
              <a:t>Rig</a:t>
            </a:r>
            <a:r>
              <a:rPr sz="2800" i="1" spc="-15" dirty="0">
                <a:solidFill>
                  <a:srgbClr val="780F48"/>
                </a:solidFill>
                <a:latin typeface="MV Boli"/>
                <a:cs typeface="MV Boli"/>
              </a:rPr>
              <a:t>h</a:t>
            </a:r>
            <a:r>
              <a:rPr sz="2800" i="1" spc="-5" dirty="0">
                <a:solidFill>
                  <a:srgbClr val="780F48"/>
                </a:solidFill>
                <a:latin typeface="MV Boli"/>
                <a:cs typeface="MV Boli"/>
              </a:rPr>
              <a:t>t</a:t>
            </a:r>
            <a:endParaRPr sz="2800">
              <a:latin typeface="MV Boli"/>
              <a:cs typeface="MV Bol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30626" y="6046114"/>
            <a:ext cx="7423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solidFill>
                  <a:srgbClr val="780F48"/>
                </a:solidFill>
                <a:latin typeface="MV Boli"/>
                <a:cs typeface="MV Boli"/>
              </a:rPr>
              <a:t>Le</a:t>
            </a:r>
            <a:r>
              <a:rPr sz="2800" i="1" spc="-15" dirty="0">
                <a:solidFill>
                  <a:srgbClr val="780F48"/>
                </a:solidFill>
                <a:latin typeface="MV Boli"/>
                <a:cs typeface="MV Boli"/>
              </a:rPr>
              <a:t>f</a:t>
            </a:r>
            <a:r>
              <a:rPr sz="2800" i="1" spc="-5" dirty="0">
                <a:solidFill>
                  <a:srgbClr val="780F48"/>
                </a:solidFill>
                <a:latin typeface="MV Boli"/>
                <a:cs typeface="MV Boli"/>
              </a:rPr>
              <a:t>t</a:t>
            </a:r>
            <a:endParaRPr sz="2800">
              <a:latin typeface="MV Boli"/>
              <a:cs typeface="MV Bol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572505" y="6415404"/>
            <a:ext cx="2830830" cy="104139"/>
          </a:xfrm>
          <a:custGeom>
            <a:avLst/>
            <a:gdLst/>
            <a:ahLst/>
            <a:cxnLst/>
            <a:rect l="l" t="t" r="r" b="b"/>
            <a:pathLst>
              <a:path w="2830829" h="104140">
                <a:moveTo>
                  <a:pt x="76274" y="31742"/>
                </a:moveTo>
                <a:lnTo>
                  <a:pt x="75999" y="44429"/>
                </a:lnTo>
                <a:lnTo>
                  <a:pt x="2830576" y="103708"/>
                </a:lnTo>
                <a:lnTo>
                  <a:pt x="2830829" y="91020"/>
                </a:lnTo>
                <a:lnTo>
                  <a:pt x="76274" y="31742"/>
                </a:lnTo>
                <a:close/>
              </a:path>
              <a:path w="2830829" h="104140">
                <a:moveTo>
                  <a:pt x="76962" y="0"/>
                </a:moveTo>
                <a:lnTo>
                  <a:pt x="0" y="36449"/>
                </a:lnTo>
                <a:lnTo>
                  <a:pt x="75311" y="76174"/>
                </a:lnTo>
                <a:lnTo>
                  <a:pt x="75999" y="44429"/>
                </a:lnTo>
                <a:lnTo>
                  <a:pt x="63373" y="44157"/>
                </a:lnTo>
                <a:lnTo>
                  <a:pt x="63627" y="31470"/>
                </a:lnTo>
                <a:lnTo>
                  <a:pt x="76279" y="31470"/>
                </a:lnTo>
                <a:lnTo>
                  <a:pt x="76962" y="0"/>
                </a:lnTo>
                <a:close/>
              </a:path>
              <a:path w="2830829" h="104140">
                <a:moveTo>
                  <a:pt x="63627" y="31470"/>
                </a:moveTo>
                <a:lnTo>
                  <a:pt x="63373" y="44157"/>
                </a:lnTo>
                <a:lnTo>
                  <a:pt x="75999" y="44429"/>
                </a:lnTo>
                <a:lnTo>
                  <a:pt x="76274" y="31742"/>
                </a:lnTo>
                <a:lnTo>
                  <a:pt x="63627" y="31470"/>
                </a:lnTo>
                <a:close/>
              </a:path>
              <a:path w="2830829" h="104140">
                <a:moveTo>
                  <a:pt x="76279" y="31470"/>
                </a:moveTo>
                <a:lnTo>
                  <a:pt x="63627" y="31470"/>
                </a:lnTo>
                <a:lnTo>
                  <a:pt x="76274" y="31742"/>
                </a:lnTo>
                <a:lnTo>
                  <a:pt x="76279" y="31470"/>
                </a:lnTo>
                <a:close/>
              </a:path>
            </a:pathLst>
          </a:custGeom>
          <a:solidFill>
            <a:srgbClr val="E22C9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538</Words>
  <Application>Microsoft Office PowerPoint</Application>
  <PresentationFormat>Widescreen</PresentationFormat>
  <Paragraphs>114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Articulate Light</vt:lpstr>
      <vt:lpstr>Calibri</vt:lpstr>
      <vt:lpstr>Corbel</vt:lpstr>
      <vt:lpstr>Courier New</vt:lpstr>
      <vt:lpstr>Franklin Gothic Medium</vt:lpstr>
      <vt:lpstr>Franklin Gothic Medium Cond</vt:lpstr>
      <vt:lpstr>MV Boli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Title Headlines  Captions  Illustrations</vt:lpstr>
      <vt:lpstr>PowerPoint Presentation</vt:lpstr>
      <vt:lpstr>PowerPoint Presentation</vt:lpstr>
      <vt:lpstr>Create a headline/title for a newspaper  that is interesting and catchy.</vt:lpstr>
      <vt:lpstr>PowerPoint Presentation</vt:lpstr>
      <vt:lpstr>Prepositions Example: Where is the pig?  The pig is beside the peacock.</vt:lpstr>
      <vt:lpstr>PowerPoint Presentation</vt:lpstr>
      <vt:lpstr>Draw a picture using the following instructions:</vt:lpstr>
      <vt:lpstr>PowerPoint Presentation</vt:lpstr>
      <vt:lpstr>PowerPoint Presentation</vt:lpstr>
      <vt:lpstr>PowerPoint Presentation</vt:lpstr>
      <vt:lpstr>PowerPoint Presentation</vt:lpstr>
      <vt:lpstr>Pre-Reading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Reading Activity</vt:lpstr>
      <vt:lpstr>PowerPoint Presentation</vt:lpstr>
      <vt:lpstr>Ready, Set, Go! Have a competition with your classmate(s) or on your  own to list as many ‘fl’ words in 1 minute as you can.</vt:lpstr>
      <vt:lpstr>Write a definition of the ‘fl’ words.</vt:lpstr>
      <vt:lpstr>Write a definition of the ‘fl’ words.</vt:lpstr>
      <vt:lpstr>Write a definition of the ‘fl’ words.</vt:lpstr>
      <vt:lpstr>Short Story</vt:lpstr>
      <vt:lpstr>PowerPoint Presentation</vt:lpstr>
      <vt:lpstr>Homework</vt:lpstr>
      <vt:lpstr>Final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Kiran Virani</dc:creator>
  <cp:lastModifiedBy>Lakshmi Priya</cp:lastModifiedBy>
  <cp:revision>1</cp:revision>
  <dcterms:created xsi:type="dcterms:W3CDTF">2018-06-05T19:10:04Z</dcterms:created>
  <dcterms:modified xsi:type="dcterms:W3CDTF">2018-06-05T19:11:41Z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2016-10-05T00:00:00Z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2018-06-05T00:00:00Z</vt:filetime>
  </property>
</Properties>
</file>