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12192000" cy="6858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0" y="4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C50F9-B898-4047-A845-0ECD6577090E}" type="datetimeFigureOut">
              <a:rPr lang="en-CA" smtClean="0"/>
              <a:t>2018-06-12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DA384-64C0-4EA2-A77E-B57A96EFA4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921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A384-64C0-4EA2-A77E-B57A96EFA4F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6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A384-64C0-4EA2-A77E-B57A96EFA4F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5222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A384-64C0-4EA2-A77E-B57A96EFA4F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4948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A384-64C0-4EA2-A77E-B57A96EFA4F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0403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A384-64C0-4EA2-A77E-B57A96EFA4F6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301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A384-64C0-4EA2-A77E-B57A96EFA4F6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949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A384-64C0-4EA2-A77E-B57A96EFA4F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8618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A384-64C0-4EA2-A77E-B57A96EFA4F6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2151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A384-64C0-4EA2-A77E-B57A96EFA4F6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2149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A384-64C0-4EA2-A77E-B57A96EFA4F6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3322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A384-64C0-4EA2-A77E-B57A96EFA4F6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5498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A384-64C0-4EA2-A77E-B57A96EFA4F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2612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A384-64C0-4EA2-A77E-B57A96EFA4F6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3474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A384-64C0-4EA2-A77E-B57A96EFA4F6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9715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A384-64C0-4EA2-A77E-B57A96EFA4F6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5674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A384-64C0-4EA2-A77E-B57A96EFA4F6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99243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A384-64C0-4EA2-A77E-B57A96EFA4F6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65438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A384-64C0-4EA2-A77E-B57A96EFA4F6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1571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A384-64C0-4EA2-A77E-B57A96EFA4F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9742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A384-64C0-4EA2-A77E-B57A96EFA4F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5596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A384-64C0-4EA2-A77E-B57A96EFA4F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8127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A384-64C0-4EA2-A77E-B57A96EFA4F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0943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A384-64C0-4EA2-A77E-B57A96EFA4F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986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A384-64C0-4EA2-A77E-B57A96EFA4F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28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DA384-64C0-4EA2-A77E-B57A96EFA4F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357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1">
                <a:solidFill>
                  <a:srgbClr val="FF0000"/>
                </a:solidFill>
                <a:latin typeface="MV Boli"/>
                <a:cs typeface="MV Bol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1">
                <a:solidFill>
                  <a:srgbClr val="FF0000"/>
                </a:solidFill>
                <a:latin typeface="MV Boli"/>
                <a:cs typeface="MV Bol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1">
                <a:solidFill>
                  <a:srgbClr val="FF0000"/>
                </a:solidFill>
                <a:latin typeface="MV Boli"/>
                <a:cs typeface="MV Bol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12590" y="602741"/>
            <a:ext cx="4766818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1">
                <a:solidFill>
                  <a:srgbClr val="FF0000"/>
                </a:solidFill>
                <a:latin typeface="MV Boli"/>
                <a:cs typeface="MV Bol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78914" y="373456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5175" y="239268"/>
            <a:ext cx="11675364" cy="6425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EDA2B92F-D074-4836-A38A-0CFAE0755071}"/>
              </a:ext>
            </a:extLst>
          </p:cNvPr>
          <p:cNvSpPr/>
          <p:nvPr/>
        </p:nvSpPr>
        <p:spPr>
          <a:xfrm>
            <a:off x="525272" y="5882896"/>
            <a:ext cx="11141456" cy="594104"/>
          </a:xfrm>
          <a:custGeom>
            <a:avLst/>
            <a:gdLst/>
            <a:ahLst/>
            <a:cxnLst/>
            <a:rect l="l" t="t" r="r" b="b"/>
            <a:pathLst>
              <a:path w="11155680" h="1201420">
                <a:moveTo>
                  <a:pt x="0" y="1200912"/>
                </a:moveTo>
                <a:lnTo>
                  <a:pt x="11155680" y="1200912"/>
                </a:lnTo>
                <a:lnTo>
                  <a:pt x="11155680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solidFill>
            <a:srgbClr val="08CC78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564B5D8B-D812-49D5-BE72-624F533D2A2E}"/>
              </a:ext>
            </a:extLst>
          </p:cNvPr>
          <p:cNvSpPr txBox="1"/>
          <p:nvPr/>
        </p:nvSpPr>
        <p:spPr>
          <a:xfrm>
            <a:off x="773684" y="5893181"/>
            <a:ext cx="10808716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55440" marR="5080" indent="-4143375">
              <a:lnSpc>
                <a:spcPct val="100000"/>
              </a:lnSpc>
              <a:spcBef>
                <a:spcPts val="100"/>
              </a:spcBef>
            </a:pPr>
            <a:r>
              <a:rPr lang="en-CA" sz="3500" b="1" dirty="0">
                <a:solidFill>
                  <a:srgbClr val="FF0000"/>
                </a:solidFill>
                <a:latin typeface="Century Gothic" panose="020B0502020202020204" pitchFamily="34" charset="0"/>
                <a:cs typeface="Arial"/>
              </a:rPr>
              <a:t>Welcome to the Animal Kingdom! This is Lesson 8!</a:t>
            </a:r>
            <a:endParaRPr sz="3500" dirty="0">
              <a:latin typeface="Century Gothic" panose="020B0502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2890439-F5B1-4C73-94BF-961FE18099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24FDF288-E07D-4D64-83D2-140A064AD0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8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5D8288-E824-4E0A-9891-E10DF742B3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7290405-02B7-4E3C-B1FF-402365BAC0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2E93C53-8F62-489A-9EFA-98A877D86E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0B998A-3B3D-42B3-BDB7-CFB4B9B4AC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A92BA6-D093-437A-8695-62BFCB9CEA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8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E29324F-7910-48BC-B764-58FECA4E0B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D6EFA63-6298-482D-A0A9-A9C44CBEE5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E439D0D6-16E5-47AB-AF77-E4DD5AB9BC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52F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4904" y="0"/>
            <a:ext cx="11675364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7643" y="2254326"/>
            <a:ext cx="2572130" cy="669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96055" y="2254326"/>
            <a:ext cx="204215" cy="6693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05813" y="3036697"/>
            <a:ext cx="3982466" cy="6690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7178" y="3036697"/>
            <a:ext cx="580644" cy="6690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94273" y="3036697"/>
            <a:ext cx="4894072" cy="6690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94943" y="2882798"/>
            <a:ext cx="223520" cy="1590040"/>
          </a:xfrm>
          <a:prstGeom prst="rect">
            <a:avLst/>
          </a:prstGeom>
        </p:spPr>
        <p:txBody>
          <a:bodyPr vert="horz" wrap="square" lIns="0" tIns="260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55"/>
              </a:spcBef>
            </a:pPr>
            <a:r>
              <a:rPr sz="3500" spc="0" dirty="0">
                <a:solidFill>
                  <a:srgbClr val="001F5F"/>
                </a:solidFill>
                <a:latin typeface="Corbel"/>
                <a:cs typeface="Corbel"/>
              </a:rPr>
              <a:t>•</a:t>
            </a:r>
            <a:endParaRPr sz="35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960"/>
              </a:spcBef>
            </a:pPr>
            <a:r>
              <a:rPr sz="3500" spc="0" dirty="0">
                <a:solidFill>
                  <a:srgbClr val="001F5F"/>
                </a:solidFill>
                <a:latin typeface="Corbel"/>
                <a:cs typeface="Corbel"/>
              </a:rPr>
              <a:t>•</a:t>
            </a:r>
            <a:endParaRPr sz="3500">
              <a:latin typeface="Corbel"/>
              <a:cs typeface="Corbe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05813" y="3818890"/>
            <a:ext cx="9244965" cy="6690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52F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53611" y="2637535"/>
            <a:ext cx="7921625" cy="17498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9597" y="4390313"/>
            <a:ext cx="4445381" cy="1750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340" y="445042"/>
            <a:ext cx="3793235" cy="22768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52F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57909" y="648030"/>
            <a:ext cx="7975600" cy="669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60180" y="599262"/>
            <a:ext cx="219455" cy="730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69907" y="599262"/>
            <a:ext cx="635965" cy="730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93833" y="599262"/>
            <a:ext cx="299466" cy="730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93478" y="648030"/>
            <a:ext cx="1418844" cy="6693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750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750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ln w="19812">
            <a:solidFill>
              <a:srgbClr val="00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7464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7464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ln w="19812">
            <a:solidFill>
              <a:srgbClr val="00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6178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6178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ln w="19812">
            <a:solidFill>
              <a:srgbClr val="00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97557" y="5925413"/>
            <a:ext cx="1097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2D5D"/>
                </a:solidFill>
                <a:latin typeface="Arial"/>
                <a:cs typeface="Arial"/>
              </a:rPr>
              <a:t>think</a:t>
            </a:r>
            <a:endParaRPr sz="4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15788" y="5938215"/>
            <a:ext cx="1437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2D5D"/>
                </a:solidFill>
                <a:latin typeface="Arial"/>
                <a:cs typeface="Arial"/>
              </a:rPr>
              <a:t>thumb</a:t>
            </a:r>
            <a:endParaRPr sz="4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86061" y="5938215"/>
            <a:ext cx="1069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2D5D"/>
                </a:solidFill>
                <a:latin typeface="Arial"/>
                <a:cs typeface="Arial"/>
              </a:rPr>
              <a:t>thick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52F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750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750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ln w="19812">
            <a:solidFill>
              <a:srgbClr val="00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464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7464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ln w="19812">
            <a:solidFill>
              <a:srgbClr val="00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6178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6178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ln w="19812">
            <a:solidFill>
              <a:srgbClr val="00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54835" y="5938215"/>
            <a:ext cx="11550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2D5D"/>
                </a:solidFill>
                <a:latin typeface="Arial"/>
                <a:cs typeface="Arial"/>
              </a:rPr>
              <a:t>teeth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41390" y="5938215"/>
            <a:ext cx="101409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2D5D"/>
                </a:solidFill>
                <a:latin typeface="Arial"/>
                <a:cs typeface="Arial"/>
              </a:rPr>
              <a:t>bath</a:t>
            </a:r>
            <a:endParaRPr sz="4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87002" y="5938215"/>
            <a:ext cx="12680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2D5D"/>
                </a:solidFill>
                <a:latin typeface="Arial"/>
                <a:cs typeface="Arial"/>
              </a:rPr>
              <a:t>south</a:t>
            </a:r>
            <a:endParaRPr sz="4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57909" y="648030"/>
            <a:ext cx="7975600" cy="669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60180" y="599262"/>
            <a:ext cx="219455" cy="730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9907" y="599262"/>
            <a:ext cx="635965" cy="730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93833" y="599262"/>
            <a:ext cx="299466" cy="730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93478" y="648030"/>
            <a:ext cx="1418844" cy="6693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52F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750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750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ln w="19812">
            <a:solidFill>
              <a:srgbClr val="00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464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7464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ln w="19812">
            <a:solidFill>
              <a:srgbClr val="00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6178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61781" y="2352294"/>
            <a:ext cx="3519170" cy="3566160"/>
          </a:xfrm>
          <a:custGeom>
            <a:avLst/>
            <a:gdLst/>
            <a:ahLst/>
            <a:cxnLst/>
            <a:rect l="l" t="t" r="r" b="b"/>
            <a:pathLst>
              <a:path w="3519170" h="3566160">
                <a:moveTo>
                  <a:pt x="0" y="3566160"/>
                </a:moveTo>
                <a:lnTo>
                  <a:pt x="3518916" y="3566160"/>
                </a:lnTo>
                <a:lnTo>
                  <a:pt x="3518916" y="0"/>
                </a:lnTo>
                <a:lnTo>
                  <a:pt x="0" y="0"/>
                </a:lnTo>
                <a:lnTo>
                  <a:pt x="0" y="3566160"/>
                </a:lnTo>
                <a:close/>
              </a:path>
            </a:pathLst>
          </a:custGeom>
          <a:ln w="19812">
            <a:solidFill>
              <a:srgbClr val="00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55775" y="5938215"/>
            <a:ext cx="1351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2D5D"/>
                </a:solidFill>
                <a:latin typeface="Arial"/>
                <a:cs typeface="Arial"/>
              </a:rPr>
              <a:t>thistle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27623" y="5938215"/>
            <a:ext cx="101409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2D5D"/>
                </a:solidFill>
                <a:latin typeface="Arial"/>
                <a:cs typeface="Arial"/>
              </a:rPr>
              <a:t>path</a:t>
            </a:r>
            <a:endParaRPr sz="4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03181" y="5938215"/>
            <a:ext cx="1435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2D5D"/>
                </a:solidFill>
                <a:latin typeface="Arial"/>
                <a:cs typeface="Arial"/>
              </a:rPr>
              <a:t>mo</a:t>
            </a:r>
            <a:r>
              <a:rPr sz="4000" spc="-20" dirty="0">
                <a:solidFill>
                  <a:srgbClr val="002D5D"/>
                </a:solidFill>
                <a:latin typeface="Arial"/>
                <a:cs typeface="Arial"/>
              </a:rPr>
              <a:t>u</a:t>
            </a:r>
            <a:r>
              <a:rPr sz="4000" spc="-5" dirty="0">
                <a:solidFill>
                  <a:srgbClr val="002D5D"/>
                </a:solidFill>
                <a:latin typeface="Arial"/>
                <a:cs typeface="Arial"/>
              </a:rPr>
              <a:t>th</a:t>
            </a:r>
            <a:endParaRPr sz="4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57909" y="648030"/>
            <a:ext cx="7975600" cy="669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60180" y="599262"/>
            <a:ext cx="219455" cy="730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69907" y="599262"/>
            <a:ext cx="635965" cy="730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93833" y="599262"/>
            <a:ext cx="299466" cy="730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93478" y="648030"/>
            <a:ext cx="1418844" cy="6693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52F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12360" y="602741"/>
            <a:ext cx="330707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Homework</a:t>
            </a:r>
          </a:p>
        </p:txBody>
      </p:sp>
      <p:sp>
        <p:nvSpPr>
          <p:cNvPr id="5" name="object 5"/>
          <p:cNvSpPr/>
          <p:nvPr/>
        </p:nvSpPr>
        <p:spPr>
          <a:xfrm>
            <a:off x="1072591" y="1893442"/>
            <a:ext cx="9396603" cy="608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2591" y="2503042"/>
            <a:ext cx="7664831" cy="608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2591" y="3722496"/>
            <a:ext cx="5860160" cy="608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9861" y="3722496"/>
            <a:ext cx="528066" cy="608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21906" y="3722496"/>
            <a:ext cx="1428242" cy="608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52F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12590" y="602741"/>
            <a:ext cx="47040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4350" algn="l"/>
              </a:tabLst>
            </a:pPr>
            <a:r>
              <a:rPr spc="-5" dirty="0"/>
              <a:t>Fi</a:t>
            </a:r>
            <a:r>
              <a:rPr spc="0" dirty="0"/>
              <a:t>n</a:t>
            </a:r>
            <a:r>
              <a:rPr dirty="0"/>
              <a:t>al	</a:t>
            </a:r>
            <a:r>
              <a:rPr spc="-5" dirty="0"/>
              <a:t>Thoughts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20288" y="2871673"/>
            <a:ext cx="2032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2D5D"/>
                </a:solidFill>
                <a:latin typeface="Arial"/>
                <a:cs typeface="Arial"/>
              </a:rPr>
              <a:t>•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04488" y="2891993"/>
            <a:ext cx="4666234" cy="608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87" cy="6851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9532" y="963884"/>
            <a:ext cx="4241268" cy="5212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CA" sz="3300" b="1" i="0" spc="335" dirty="0">
                <a:solidFill>
                  <a:srgbClr val="131313"/>
                </a:solidFill>
                <a:latin typeface="Century Gothic" panose="020B0502020202020204" pitchFamily="34" charset="0"/>
                <a:cs typeface="Arial"/>
              </a:rPr>
              <a:t>Party Chicken</a:t>
            </a:r>
            <a:endParaRPr sz="3150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30870" y="1746780"/>
            <a:ext cx="7459980" cy="3961341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851535" algn="l"/>
                <a:tab pos="1279525" algn="l"/>
                <a:tab pos="2546350" algn="l"/>
                <a:tab pos="4446270" algn="l"/>
                <a:tab pos="5713095" algn="l"/>
              </a:tabLst>
            </a:pPr>
            <a:r>
              <a:rPr lang="en-CA" sz="2950" spc="125" dirty="0">
                <a:solidFill>
                  <a:srgbClr val="131313"/>
                </a:solidFill>
                <a:latin typeface="Century Gothic" panose="020B0502020202020204" pitchFamily="34" charset="0"/>
                <a:cs typeface="Arial"/>
              </a:rPr>
              <a:t>I’m a party chicken, party chicken,</a:t>
            </a: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851535" algn="l"/>
                <a:tab pos="1279525" algn="l"/>
                <a:tab pos="2546350" algn="l"/>
                <a:tab pos="4446270" algn="l"/>
                <a:tab pos="5713095" algn="l"/>
              </a:tabLst>
            </a:pPr>
            <a:r>
              <a:rPr lang="en-CA" sz="2950" spc="125" dirty="0">
                <a:solidFill>
                  <a:srgbClr val="131313"/>
                </a:solidFill>
                <a:latin typeface="Century Gothic" panose="020B0502020202020204" pitchFamily="34" charset="0"/>
                <a:cs typeface="Arial"/>
              </a:rPr>
              <a:t>Cluck! Cluck! Cluck!</a:t>
            </a: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851535" algn="l"/>
                <a:tab pos="1279525" algn="l"/>
                <a:tab pos="2546350" algn="l"/>
                <a:tab pos="4446270" algn="l"/>
                <a:tab pos="5713095" algn="l"/>
              </a:tabLst>
            </a:pPr>
            <a:r>
              <a:rPr lang="en-CA" sz="2950" spc="125" dirty="0">
                <a:solidFill>
                  <a:srgbClr val="131313"/>
                </a:solidFill>
                <a:latin typeface="Century Gothic" panose="020B0502020202020204" pitchFamily="34" charset="0"/>
                <a:cs typeface="Arial"/>
              </a:rPr>
              <a:t>I can sing like a swan.</a:t>
            </a: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851535" algn="l"/>
                <a:tab pos="1279525" algn="l"/>
                <a:tab pos="2546350" algn="l"/>
                <a:tab pos="4446270" algn="l"/>
                <a:tab pos="5713095" algn="l"/>
              </a:tabLst>
            </a:pPr>
            <a:r>
              <a:rPr lang="en-CA" sz="2950" spc="125" dirty="0">
                <a:solidFill>
                  <a:srgbClr val="131313"/>
                </a:solidFill>
                <a:latin typeface="Century Gothic" panose="020B0502020202020204" pitchFamily="34" charset="0"/>
                <a:cs typeface="Arial"/>
              </a:rPr>
              <a:t>I can dance like a duck.</a:t>
            </a: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851535" algn="l"/>
                <a:tab pos="1279525" algn="l"/>
                <a:tab pos="2546350" algn="l"/>
                <a:tab pos="4446270" algn="l"/>
                <a:tab pos="5713095" algn="l"/>
              </a:tabLst>
            </a:pPr>
            <a:r>
              <a:rPr lang="en-CA" sz="2950" spc="125" dirty="0">
                <a:solidFill>
                  <a:srgbClr val="131313"/>
                </a:solidFill>
                <a:latin typeface="Century Gothic" panose="020B0502020202020204" pitchFamily="34" charset="0"/>
                <a:cs typeface="Arial"/>
              </a:rPr>
              <a:t>I can boogie like a pigeon</a:t>
            </a: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851535" algn="l"/>
                <a:tab pos="1279525" algn="l"/>
                <a:tab pos="2546350" algn="l"/>
                <a:tab pos="4446270" algn="l"/>
                <a:tab pos="5713095" algn="l"/>
              </a:tabLst>
            </a:pPr>
            <a:r>
              <a:rPr lang="en-CA" sz="2950" spc="125" dirty="0">
                <a:solidFill>
                  <a:srgbClr val="131313"/>
                </a:solidFill>
                <a:latin typeface="Century Gothic" panose="020B0502020202020204" pitchFamily="34" charset="0"/>
                <a:cs typeface="Arial"/>
              </a:rPr>
              <a:t>When I wiggle all about.</a:t>
            </a: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851535" algn="l"/>
                <a:tab pos="1279525" algn="l"/>
                <a:tab pos="2546350" algn="l"/>
                <a:tab pos="4446270" algn="l"/>
                <a:tab pos="5713095" algn="l"/>
              </a:tabLst>
            </a:pPr>
            <a:r>
              <a:rPr lang="en-CA" sz="2950" spc="125" dirty="0">
                <a:solidFill>
                  <a:srgbClr val="131313"/>
                </a:solidFill>
                <a:latin typeface="Century Gothic" panose="020B0502020202020204" pitchFamily="34" charset="0"/>
                <a:cs typeface="Arial"/>
              </a:rPr>
              <a:t>And I gobble like a turkey</a:t>
            </a:r>
          </a:p>
          <a:p>
            <a:pPr marL="12700">
              <a:lnSpc>
                <a:spcPct val="100000"/>
              </a:lnSpc>
              <a:spcBef>
                <a:spcPts val="290"/>
              </a:spcBef>
              <a:tabLst>
                <a:tab pos="851535" algn="l"/>
                <a:tab pos="1279525" algn="l"/>
                <a:tab pos="2546350" algn="l"/>
                <a:tab pos="4446270" algn="l"/>
                <a:tab pos="5713095" algn="l"/>
              </a:tabLst>
            </a:pPr>
            <a:r>
              <a:rPr lang="en-CA" sz="2950" spc="125" dirty="0">
                <a:solidFill>
                  <a:srgbClr val="131313"/>
                </a:solidFill>
                <a:latin typeface="Century Gothic" panose="020B0502020202020204" pitchFamily="34" charset="0"/>
                <a:cs typeface="Arial"/>
              </a:rPr>
              <a:t>When the food comes out!</a:t>
            </a:r>
            <a:endParaRPr sz="3100" dirty="0">
              <a:latin typeface="Century Gothic" panose="020B0502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39"/>
                </a:moveTo>
                <a:lnTo>
                  <a:pt x="11724132" y="6377939"/>
                </a:lnTo>
                <a:lnTo>
                  <a:pt x="11724132" y="0"/>
                </a:lnTo>
                <a:lnTo>
                  <a:pt x="0" y="0"/>
                </a:lnTo>
                <a:lnTo>
                  <a:pt x="0" y="6377939"/>
                </a:lnTo>
                <a:close/>
              </a:path>
            </a:pathLst>
          </a:custGeom>
          <a:solidFill>
            <a:srgbClr val="52F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5552" y="240791"/>
            <a:ext cx="8468868" cy="6376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9826" y="419594"/>
            <a:ext cx="4015104" cy="4079240"/>
          </a:xfrm>
          <a:custGeom>
            <a:avLst/>
            <a:gdLst/>
            <a:ahLst/>
            <a:cxnLst/>
            <a:rect l="l" t="t" r="r" b="b"/>
            <a:pathLst>
              <a:path w="4015104" h="4079240">
                <a:moveTo>
                  <a:pt x="2023832" y="0"/>
                </a:moveTo>
                <a:lnTo>
                  <a:pt x="1976810" y="188"/>
                </a:lnTo>
                <a:lnTo>
                  <a:pt x="1929862" y="1369"/>
                </a:lnTo>
                <a:lnTo>
                  <a:pt x="1883008" y="3540"/>
                </a:lnTo>
                <a:lnTo>
                  <a:pt x="1836268" y="6694"/>
                </a:lnTo>
                <a:lnTo>
                  <a:pt x="1789661" y="10827"/>
                </a:lnTo>
                <a:lnTo>
                  <a:pt x="1743207" y="15934"/>
                </a:lnTo>
                <a:lnTo>
                  <a:pt x="1696924" y="22010"/>
                </a:lnTo>
                <a:lnTo>
                  <a:pt x="1650834" y="29050"/>
                </a:lnTo>
                <a:lnTo>
                  <a:pt x="1604955" y="37049"/>
                </a:lnTo>
                <a:lnTo>
                  <a:pt x="1559307" y="46002"/>
                </a:lnTo>
                <a:lnTo>
                  <a:pt x="1513910" y="55905"/>
                </a:lnTo>
                <a:lnTo>
                  <a:pt x="1468783" y="66752"/>
                </a:lnTo>
                <a:lnTo>
                  <a:pt x="1423946" y="78538"/>
                </a:lnTo>
                <a:lnTo>
                  <a:pt x="1379418" y="91259"/>
                </a:lnTo>
                <a:lnTo>
                  <a:pt x="1335219" y="104909"/>
                </a:lnTo>
                <a:lnTo>
                  <a:pt x="1291369" y="119484"/>
                </a:lnTo>
                <a:lnTo>
                  <a:pt x="1247886" y="134979"/>
                </a:lnTo>
                <a:lnTo>
                  <a:pt x="1204792" y="151388"/>
                </a:lnTo>
                <a:lnTo>
                  <a:pt x="1162104" y="168707"/>
                </a:lnTo>
                <a:lnTo>
                  <a:pt x="1119844" y="186930"/>
                </a:lnTo>
                <a:lnTo>
                  <a:pt x="1078030" y="206054"/>
                </a:lnTo>
                <a:lnTo>
                  <a:pt x="1036682" y="226073"/>
                </a:lnTo>
                <a:lnTo>
                  <a:pt x="995819" y="246981"/>
                </a:lnTo>
                <a:lnTo>
                  <a:pt x="955462" y="268775"/>
                </a:lnTo>
                <a:lnTo>
                  <a:pt x="915630" y="291449"/>
                </a:lnTo>
                <a:lnTo>
                  <a:pt x="876342" y="314998"/>
                </a:lnTo>
                <a:lnTo>
                  <a:pt x="837618" y="339418"/>
                </a:lnTo>
                <a:lnTo>
                  <a:pt x="799477" y="364702"/>
                </a:lnTo>
                <a:lnTo>
                  <a:pt x="761940" y="390848"/>
                </a:lnTo>
                <a:lnTo>
                  <a:pt x="725025" y="417848"/>
                </a:lnTo>
                <a:lnTo>
                  <a:pt x="688752" y="445700"/>
                </a:lnTo>
                <a:lnTo>
                  <a:pt x="653142" y="474396"/>
                </a:lnTo>
                <a:lnTo>
                  <a:pt x="618213" y="503934"/>
                </a:lnTo>
                <a:lnTo>
                  <a:pt x="583985" y="534307"/>
                </a:lnTo>
                <a:lnTo>
                  <a:pt x="550477" y="565511"/>
                </a:lnTo>
                <a:lnTo>
                  <a:pt x="517710" y="597541"/>
                </a:lnTo>
                <a:lnTo>
                  <a:pt x="485703" y="630392"/>
                </a:lnTo>
                <a:lnTo>
                  <a:pt x="454475" y="664059"/>
                </a:lnTo>
                <a:lnTo>
                  <a:pt x="424046" y="698537"/>
                </a:lnTo>
                <a:lnTo>
                  <a:pt x="394435" y="733821"/>
                </a:lnTo>
                <a:lnTo>
                  <a:pt x="365663" y="769906"/>
                </a:lnTo>
                <a:lnTo>
                  <a:pt x="337748" y="806788"/>
                </a:lnTo>
                <a:lnTo>
                  <a:pt x="310711" y="844461"/>
                </a:lnTo>
                <a:lnTo>
                  <a:pt x="284570" y="882920"/>
                </a:lnTo>
                <a:lnTo>
                  <a:pt x="259346" y="922160"/>
                </a:lnTo>
                <a:lnTo>
                  <a:pt x="234461" y="963203"/>
                </a:lnTo>
                <a:lnTo>
                  <a:pt x="210867" y="1004568"/>
                </a:lnTo>
                <a:lnTo>
                  <a:pt x="188559" y="1046236"/>
                </a:lnTo>
                <a:lnTo>
                  <a:pt x="167530" y="1088189"/>
                </a:lnTo>
                <a:lnTo>
                  <a:pt x="147775" y="1130406"/>
                </a:lnTo>
                <a:lnTo>
                  <a:pt x="129287" y="1172869"/>
                </a:lnTo>
                <a:lnTo>
                  <a:pt x="112060" y="1215557"/>
                </a:lnTo>
                <a:lnTo>
                  <a:pt x="96089" y="1258453"/>
                </a:lnTo>
                <a:lnTo>
                  <a:pt x="81368" y="1301535"/>
                </a:lnTo>
                <a:lnTo>
                  <a:pt x="67890" y="1344785"/>
                </a:lnTo>
                <a:lnTo>
                  <a:pt x="55650" y="1388183"/>
                </a:lnTo>
                <a:lnTo>
                  <a:pt x="44641" y="1431711"/>
                </a:lnTo>
                <a:lnTo>
                  <a:pt x="34859" y="1475348"/>
                </a:lnTo>
                <a:lnTo>
                  <a:pt x="26295" y="1519075"/>
                </a:lnTo>
                <a:lnTo>
                  <a:pt x="18946" y="1562873"/>
                </a:lnTo>
                <a:lnTo>
                  <a:pt x="12804" y="1606722"/>
                </a:lnTo>
                <a:lnTo>
                  <a:pt x="7863" y="1650604"/>
                </a:lnTo>
                <a:lnTo>
                  <a:pt x="4119" y="1694498"/>
                </a:lnTo>
                <a:lnTo>
                  <a:pt x="1564" y="1738385"/>
                </a:lnTo>
                <a:lnTo>
                  <a:pt x="193" y="1782246"/>
                </a:lnTo>
                <a:lnTo>
                  <a:pt x="0" y="1826061"/>
                </a:lnTo>
                <a:lnTo>
                  <a:pt x="978" y="1869811"/>
                </a:lnTo>
                <a:lnTo>
                  <a:pt x="3122" y="1913478"/>
                </a:lnTo>
                <a:lnTo>
                  <a:pt x="6426" y="1957040"/>
                </a:lnTo>
                <a:lnTo>
                  <a:pt x="10884" y="2000479"/>
                </a:lnTo>
                <a:lnTo>
                  <a:pt x="16490" y="2043776"/>
                </a:lnTo>
                <a:lnTo>
                  <a:pt x="23238" y="2086910"/>
                </a:lnTo>
                <a:lnTo>
                  <a:pt x="31121" y="2129864"/>
                </a:lnTo>
                <a:lnTo>
                  <a:pt x="40135" y="2172616"/>
                </a:lnTo>
                <a:lnTo>
                  <a:pt x="50272" y="2215149"/>
                </a:lnTo>
                <a:lnTo>
                  <a:pt x="61527" y="2257441"/>
                </a:lnTo>
                <a:lnTo>
                  <a:pt x="73895" y="2299475"/>
                </a:lnTo>
                <a:lnTo>
                  <a:pt x="87368" y="2341231"/>
                </a:lnTo>
                <a:lnTo>
                  <a:pt x="101941" y="2382689"/>
                </a:lnTo>
                <a:lnTo>
                  <a:pt x="117608" y="2423830"/>
                </a:lnTo>
                <a:lnTo>
                  <a:pt x="134364" y="2464635"/>
                </a:lnTo>
                <a:lnTo>
                  <a:pt x="152201" y="2505083"/>
                </a:lnTo>
                <a:lnTo>
                  <a:pt x="171114" y="2545156"/>
                </a:lnTo>
                <a:lnTo>
                  <a:pt x="191098" y="2584835"/>
                </a:lnTo>
                <a:lnTo>
                  <a:pt x="212145" y="2624099"/>
                </a:lnTo>
                <a:lnTo>
                  <a:pt x="234251" y="2662930"/>
                </a:lnTo>
                <a:lnTo>
                  <a:pt x="257409" y="2701309"/>
                </a:lnTo>
                <a:lnTo>
                  <a:pt x="281613" y="2739215"/>
                </a:lnTo>
                <a:lnTo>
                  <a:pt x="306857" y="2776629"/>
                </a:lnTo>
                <a:lnTo>
                  <a:pt x="333136" y="2813532"/>
                </a:lnTo>
                <a:lnTo>
                  <a:pt x="360442" y="2849905"/>
                </a:lnTo>
                <a:lnTo>
                  <a:pt x="388771" y="2885728"/>
                </a:lnTo>
                <a:lnTo>
                  <a:pt x="418116" y="2920982"/>
                </a:lnTo>
                <a:lnTo>
                  <a:pt x="448471" y="2955647"/>
                </a:lnTo>
                <a:lnTo>
                  <a:pt x="479831" y="2989704"/>
                </a:lnTo>
                <a:lnTo>
                  <a:pt x="512189" y="3023134"/>
                </a:lnTo>
                <a:lnTo>
                  <a:pt x="545539" y="3055917"/>
                </a:lnTo>
                <a:lnTo>
                  <a:pt x="579876" y="3088034"/>
                </a:lnTo>
                <a:lnTo>
                  <a:pt x="615193" y="3119465"/>
                </a:lnTo>
                <a:lnTo>
                  <a:pt x="651484" y="3150191"/>
                </a:lnTo>
                <a:lnTo>
                  <a:pt x="688744" y="3180193"/>
                </a:lnTo>
                <a:lnTo>
                  <a:pt x="726966" y="3209451"/>
                </a:lnTo>
                <a:lnTo>
                  <a:pt x="766144" y="3237946"/>
                </a:lnTo>
                <a:lnTo>
                  <a:pt x="806273" y="3265658"/>
                </a:lnTo>
                <a:lnTo>
                  <a:pt x="847347" y="3292568"/>
                </a:lnTo>
                <a:lnTo>
                  <a:pt x="889359" y="3318657"/>
                </a:lnTo>
                <a:lnTo>
                  <a:pt x="932303" y="3343906"/>
                </a:lnTo>
                <a:lnTo>
                  <a:pt x="976174" y="3368294"/>
                </a:lnTo>
                <a:lnTo>
                  <a:pt x="1020965" y="3391802"/>
                </a:lnTo>
                <a:lnTo>
                  <a:pt x="1171079" y="4079126"/>
                </a:lnTo>
                <a:lnTo>
                  <a:pt x="1747659" y="3610623"/>
                </a:lnTo>
                <a:lnTo>
                  <a:pt x="2266776" y="3610623"/>
                </a:lnTo>
                <a:lnTo>
                  <a:pt x="2298232" y="3606819"/>
                </a:lnTo>
                <a:lnTo>
                  <a:pt x="2347083" y="3599797"/>
                </a:lnTo>
                <a:lnTo>
                  <a:pt x="2395646" y="3591701"/>
                </a:lnTo>
                <a:lnTo>
                  <a:pt x="2443900" y="3582542"/>
                </a:lnTo>
                <a:lnTo>
                  <a:pt x="2491825" y="3572329"/>
                </a:lnTo>
                <a:lnTo>
                  <a:pt x="2539401" y="3561070"/>
                </a:lnTo>
                <a:lnTo>
                  <a:pt x="2586606" y="3548775"/>
                </a:lnTo>
                <a:lnTo>
                  <a:pt x="2633422" y="3535453"/>
                </a:lnTo>
                <a:lnTo>
                  <a:pt x="2679827" y="3521114"/>
                </a:lnTo>
                <a:lnTo>
                  <a:pt x="2725800" y="3505766"/>
                </a:lnTo>
                <a:lnTo>
                  <a:pt x="2771323" y="3489419"/>
                </a:lnTo>
                <a:lnTo>
                  <a:pt x="2816374" y="3472082"/>
                </a:lnTo>
                <a:lnTo>
                  <a:pt x="2860932" y="3453764"/>
                </a:lnTo>
                <a:lnTo>
                  <a:pt x="2904979" y="3434474"/>
                </a:lnTo>
                <a:lnTo>
                  <a:pt x="2948492" y="3414222"/>
                </a:lnTo>
                <a:lnTo>
                  <a:pt x="2991452" y="3393017"/>
                </a:lnTo>
                <a:lnTo>
                  <a:pt x="3033839" y="3370868"/>
                </a:lnTo>
                <a:lnTo>
                  <a:pt x="3075632" y="3347784"/>
                </a:lnTo>
                <a:lnTo>
                  <a:pt x="3116810" y="3323774"/>
                </a:lnTo>
                <a:lnTo>
                  <a:pt x="3157354" y="3298848"/>
                </a:lnTo>
                <a:lnTo>
                  <a:pt x="3197243" y="3273015"/>
                </a:lnTo>
                <a:lnTo>
                  <a:pt x="3236457" y="3246284"/>
                </a:lnTo>
                <a:lnTo>
                  <a:pt x="3274975" y="3218664"/>
                </a:lnTo>
                <a:lnTo>
                  <a:pt x="3312776" y="3190164"/>
                </a:lnTo>
                <a:lnTo>
                  <a:pt x="3349841" y="3160795"/>
                </a:lnTo>
                <a:lnTo>
                  <a:pt x="3386150" y="3130563"/>
                </a:lnTo>
                <a:lnTo>
                  <a:pt x="3421681" y="3099480"/>
                </a:lnTo>
                <a:lnTo>
                  <a:pt x="3456415" y="3067555"/>
                </a:lnTo>
                <a:lnTo>
                  <a:pt x="3490330" y="3034795"/>
                </a:lnTo>
                <a:lnTo>
                  <a:pt x="3523407" y="3001212"/>
                </a:lnTo>
                <a:lnTo>
                  <a:pt x="3555626" y="2966813"/>
                </a:lnTo>
                <a:lnTo>
                  <a:pt x="3586966" y="2931608"/>
                </a:lnTo>
                <a:lnTo>
                  <a:pt x="3617406" y="2895607"/>
                </a:lnTo>
                <a:lnTo>
                  <a:pt x="3646926" y="2858818"/>
                </a:lnTo>
                <a:lnTo>
                  <a:pt x="3675506" y="2821250"/>
                </a:lnTo>
                <a:lnTo>
                  <a:pt x="3703126" y="2782914"/>
                </a:lnTo>
                <a:lnTo>
                  <a:pt x="3729765" y="2743818"/>
                </a:lnTo>
                <a:lnTo>
                  <a:pt x="3755402" y="2703970"/>
                </a:lnTo>
                <a:lnTo>
                  <a:pt x="3780288" y="2662928"/>
                </a:lnTo>
                <a:lnTo>
                  <a:pt x="3803881" y="2621563"/>
                </a:lnTo>
                <a:lnTo>
                  <a:pt x="3826190" y="2579895"/>
                </a:lnTo>
                <a:lnTo>
                  <a:pt x="3847219" y="2537942"/>
                </a:lnTo>
                <a:lnTo>
                  <a:pt x="3866974" y="2495725"/>
                </a:lnTo>
                <a:lnTo>
                  <a:pt x="3885462" y="2453262"/>
                </a:lnTo>
                <a:lnTo>
                  <a:pt x="3902688" y="2410574"/>
                </a:lnTo>
                <a:lnTo>
                  <a:pt x="3918659" y="2367678"/>
                </a:lnTo>
                <a:lnTo>
                  <a:pt x="3933381" y="2324596"/>
                </a:lnTo>
                <a:lnTo>
                  <a:pt x="3946858" y="2281346"/>
                </a:lnTo>
                <a:lnTo>
                  <a:pt x="3959099" y="2237948"/>
                </a:lnTo>
                <a:lnTo>
                  <a:pt x="3970107" y="2194420"/>
                </a:lnTo>
                <a:lnTo>
                  <a:pt x="3979890" y="2150783"/>
                </a:lnTo>
                <a:lnTo>
                  <a:pt x="3988453" y="2107056"/>
                </a:lnTo>
                <a:lnTo>
                  <a:pt x="3995803" y="2063258"/>
                </a:lnTo>
                <a:lnTo>
                  <a:pt x="4001945" y="2019409"/>
                </a:lnTo>
                <a:lnTo>
                  <a:pt x="4006885" y="1975527"/>
                </a:lnTo>
                <a:lnTo>
                  <a:pt x="4010630" y="1931633"/>
                </a:lnTo>
                <a:lnTo>
                  <a:pt x="4013185" y="1887746"/>
                </a:lnTo>
                <a:lnTo>
                  <a:pt x="4014556" y="1843885"/>
                </a:lnTo>
                <a:lnTo>
                  <a:pt x="4014749" y="1800070"/>
                </a:lnTo>
                <a:lnTo>
                  <a:pt x="4013771" y="1756319"/>
                </a:lnTo>
                <a:lnTo>
                  <a:pt x="4011626" y="1712653"/>
                </a:lnTo>
                <a:lnTo>
                  <a:pt x="4008322" y="1669091"/>
                </a:lnTo>
                <a:lnTo>
                  <a:pt x="4003864" y="1625652"/>
                </a:lnTo>
                <a:lnTo>
                  <a:pt x="3998259" y="1582355"/>
                </a:lnTo>
                <a:lnTo>
                  <a:pt x="3991511" y="1539221"/>
                </a:lnTo>
                <a:lnTo>
                  <a:pt x="3983627" y="1496267"/>
                </a:lnTo>
                <a:lnTo>
                  <a:pt x="3974614" y="1453515"/>
                </a:lnTo>
                <a:lnTo>
                  <a:pt x="3964477" y="1410982"/>
                </a:lnTo>
                <a:lnTo>
                  <a:pt x="3953221" y="1368689"/>
                </a:lnTo>
                <a:lnTo>
                  <a:pt x="3940854" y="1326655"/>
                </a:lnTo>
                <a:lnTo>
                  <a:pt x="3927381" y="1284900"/>
                </a:lnTo>
                <a:lnTo>
                  <a:pt x="3912808" y="1243442"/>
                </a:lnTo>
                <a:lnTo>
                  <a:pt x="3897140" y="1202301"/>
                </a:lnTo>
                <a:lnTo>
                  <a:pt x="3880385" y="1161496"/>
                </a:lnTo>
                <a:lnTo>
                  <a:pt x="3862548" y="1121048"/>
                </a:lnTo>
                <a:lnTo>
                  <a:pt x="3843634" y="1080975"/>
                </a:lnTo>
                <a:lnTo>
                  <a:pt x="3823651" y="1041296"/>
                </a:lnTo>
                <a:lnTo>
                  <a:pt x="3802603" y="1002032"/>
                </a:lnTo>
                <a:lnTo>
                  <a:pt x="3780497" y="963201"/>
                </a:lnTo>
                <a:lnTo>
                  <a:pt x="3757340" y="924822"/>
                </a:lnTo>
                <a:lnTo>
                  <a:pt x="3733136" y="886916"/>
                </a:lnTo>
                <a:lnTo>
                  <a:pt x="3707891" y="849502"/>
                </a:lnTo>
                <a:lnTo>
                  <a:pt x="3681613" y="812599"/>
                </a:lnTo>
                <a:lnTo>
                  <a:pt x="3654306" y="776226"/>
                </a:lnTo>
                <a:lnTo>
                  <a:pt x="3625978" y="740403"/>
                </a:lnTo>
                <a:lnTo>
                  <a:pt x="3596632" y="705149"/>
                </a:lnTo>
                <a:lnTo>
                  <a:pt x="3566277" y="670484"/>
                </a:lnTo>
                <a:lnTo>
                  <a:pt x="3534918" y="636427"/>
                </a:lnTo>
                <a:lnTo>
                  <a:pt x="3502560" y="602997"/>
                </a:lnTo>
                <a:lnTo>
                  <a:pt x="3469209" y="570214"/>
                </a:lnTo>
                <a:lnTo>
                  <a:pt x="3434873" y="538097"/>
                </a:lnTo>
                <a:lnTo>
                  <a:pt x="3399556" y="506666"/>
                </a:lnTo>
                <a:lnTo>
                  <a:pt x="3363265" y="475940"/>
                </a:lnTo>
                <a:lnTo>
                  <a:pt x="3326005" y="445938"/>
                </a:lnTo>
                <a:lnTo>
                  <a:pt x="3287783" y="416680"/>
                </a:lnTo>
                <a:lnTo>
                  <a:pt x="3248604" y="388185"/>
                </a:lnTo>
                <a:lnTo>
                  <a:pt x="3208475" y="360473"/>
                </a:lnTo>
                <a:lnTo>
                  <a:pt x="3167402" y="333563"/>
                </a:lnTo>
                <a:lnTo>
                  <a:pt x="3125390" y="307474"/>
                </a:lnTo>
                <a:lnTo>
                  <a:pt x="3082446" y="282225"/>
                </a:lnTo>
                <a:lnTo>
                  <a:pt x="3038575" y="257837"/>
                </a:lnTo>
                <a:lnTo>
                  <a:pt x="2993783" y="234328"/>
                </a:lnTo>
                <a:lnTo>
                  <a:pt x="2949724" y="212509"/>
                </a:lnTo>
                <a:lnTo>
                  <a:pt x="2905328" y="191788"/>
                </a:lnTo>
                <a:lnTo>
                  <a:pt x="2860614" y="172158"/>
                </a:lnTo>
                <a:lnTo>
                  <a:pt x="2815603" y="153616"/>
                </a:lnTo>
                <a:lnTo>
                  <a:pt x="2770314" y="136157"/>
                </a:lnTo>
                <a:lnTo>
                  <a:pt x="2724766" y="119775"/>
                </a:lnTo>
                <a:lnTo>
                  <a:pt x="2678978" y="104466"/>
                </a:lnTo>
                <a:lnTo>
                  <a:pt x="2632972" y="90225"/>
                </a:lnTo>
                <a:lnTo>
                  <a:pt x="2586766" y="77046"/>
                </a:lnTo>
                <a:lnTo>
                  <a:pt x="2540379" y="64925"/>
                </a:lnTo>
                <a:lnTo>
                  <a:pt x="2493832" y="53857"/>
                </a:lnTo>
                <a:lnTo>
                  <a:pt x="2447144" y="43837"/>
                </a:lnTo>
                <a:lnTo>
                  <a:pt x="2400334" y="34860"/>
                </a:lnTo>
                <a:lnTo>
                  <a:pt x="2353422" y="26921"/>
                </a:lnTo>
                <a:lnTo>
                  <a:pt x="2306428" y="20015"/>
                </a:lnTo>
                <a:lnTo>
                  <a:pt x="2259371" y="14137"/>
                </a:lnTo>
                <a:lnTo>
                  <a:pt x="2212271" y="9283"/>
                </a:lnTo>
                <a:lnTo>
                  <a:pt x="2165148" y="5447"/>
                </a:lnTo>
                <a:lnTo>
                  <a:pt x="2118020" y="2624"/>
                </a:lnTo>
                <a:lnTo>
                  <a:pt x="2070908" y="810"/>
                </a:lnTo>
                <a:lnTo>
                  <a:pt x="2023832" y="0"/>
                </a:lnTo>
                <a:close/>
              </a:path>
              <a:path w="4015104" h="4079240">
                <a:moveTo>
                  <a:pt x="2266776" y="3610623"/>
                </a:moveTo>
                <a:lnTo>
                  <a:pt x="1747659" y="3610623"/>
                </a:lnTo>
                <a:lnTo>
                  <a:pt x="1798339" y="3616010"/>
                </a:lnTo>
                <a:lnTo>
                  <a:pt x="1848954" y="3620223"/>
                </a:lnTo>
                <a:lnTo>
                  <a:pt x="1899484" y="3623271"/>
                </a:lnTo>
                <a:lnTo>
                  <a:pt x="1949909" y="3625163"/>
                </a:lnTo>
                <a:lnTo>
                  <a:pt x="2000209" y="3625908"/>
                </a:lnTo>
                <a:lnTo>
                  <a:pt x="2050363" y="3625516"/>
                </a:lnTo>
                <a:lnTo>
                  <a:pt x="2100351" y="3623996"/>
                </a:lnTo>
                <a:lnTo>
                  <a:pt x="2150152" y="3621357"/>
                </a:lnTo>
                <a:lnTo>
                  <a:pt x="2199746" y="3617609"/>
                </a:lnTo>
                <a:lnTo>
                  <a:pt x="2249113" y="3612760"/>
                </a:lnTo>
                <a:lnTo>
                  <a:pt x="2266776" y="3610623"/>
                </a:lnTo>
                <a:close/>
              </a:path>
            </a:pathLst>
          </a:custGeom>
          <a:solidFill>
            <a:srgbClr val="52F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9826" y="419594"/>
            <a:ext cx="4015104" cy="4079240"/>
          </a:xfrm>
          <a:custGeom>
            <a:avLst/>
            <a:gdLst/>
            <a:ahLst/>
            <a:cxnLst/>
            <a:rect l="l" t="t" r="r" b="b"/>
            <a:pathLst>
              <a:path w="4015104" h="4079240">
                <a:moveTo>
                  <a:pt x="1171079" y="4079126"/>
                </a:moveTo>
                <a:lnTo>
                  <a:pt x="1020965" y="3391802"/>
                </a:lnTo>
                <a:lnTo>
                  <a:pt x="976174" y="3368294"/>
                </a:lnTo>
                <a:lnTo>
                  <a:pt x="932303" y="3343906"/>
                </a:lnTo>
                <a:lnTo>
                  <a:pt x="889359" y="3318657"/>
                </a:lnTo>
                <a:lnTo>
                  <a:pt x="847347" y="3292568"/>
                </a:lnTo>
                <a:lnTo>
                  <a:pt x="806273" y="3265658"/>
                </a:lnTo>
                <a:lnTo>
                  <a:pt x="766144" y="3237946"/>
                </a:lnTo>
                <a:lnTo>
                  <a:pt x="726966" y="3209451"/>
                </a:lnTo>
                <a:lnTo>
                  <a:pt x="688744" y="3180193"/>
                </a:lnTo>
                <a:lnTo>
                  <a:pt x="651484" y="3150191"/>
                </a:lnTo>
                <a:lnTo>
                  <a:pt x="615193" y="3119465"/>
                </a:lnTo>
                <a:lnTo>
                  <a:pt x="579876" y="3088034"/>
                </a:lnTo>
                <a:lnTo>
                  <a:pt x="545539" y="3055917"/>
                </a:lnTo>
                <a:lnTo>
                  <a:pt x="512189" y="3023134"/>
                </a:lnTo>
                <a:lnTo>
                  <a:pt x="479831" y="2989704"/>
                </a:lnTo>
                <a:lnTo>
                  <a:pt x="448471" y="2955647"/>
                </a:lnTo>
                <a:lnTo>
                  <a:pt x="418116" y="2920982"/>
                </a:lnTo>
                <a:lnTo>
                  <a:pt x="388771" y="2885728"/>
                </a:lnTo>
                <a:lnTo>
                  <a:pt x="360442" y="2849905"/>
                </a:lnTo>
                <a:lnTo>
                  <a:pt x="333136" y="2813532"/>
                </a:lnTo>
                <a:lnTo>
                  <a:pt x="306857" y="2776629"/>
                </a:lnTo>
                <a:lnTo>
                  <a:pt x="281613" y="2739215"/>
                </a:lnTo>
                <a:lnTo>
                  <a:pt x="257409" y="2701309"/>
                </a:lnTo>
                <a:lnTo>
                  <a:pt x="234251" y="2662930"/>
                </a:lnTo>
                <a:lnTo>
                  <a:pt x="212145" y="2624099"/>
                </a:lnTo>
                <a:lnTo>
                  <a:pt x="191098" y="2584835"/>
                </a:lnTo>
                <a:lnTo>
                  <a:pt x="171114" y="2545156"/>
                </a:lnTo>
                <a:lnTo>
                  <a:pt x="152201" y="2505083"/>
                </a:lnTo>
                <a:lnTo>
                  <a:pt x="134364" y="2464635"/>
                </a:lnTo>
                <a:lnTo>
                  <a:pt x="117608" y="2423830"/>
                </a:lnTo>
                <a:lnTo>
                  <a:pt x="101941" y="2382689"/>
                </a:lnTo>
                <a:lnTo>
                  <a:pt x="87368" y="2341231"/>
                </a:lnTo>
                <a:lnTo>
                  <a:pt x="73895" y="2299475"/>
                </a:lnTo>
                <a:lnTo>
                  <a:pt x="61527" y="2257441"/>
                </a:lnTo>
                <a:lnTo>
                  <a:pt x="50272" y="2215149"/>
                </a:lnTo>
                <a:lnTo>
                  <a:pt x="40135" y="2172616"/>
                </a:lnTo>
                <a:lnTo>
                  <a:pt x="31121" y="2129864"/>
                </a:lnTo>
                <a:lnTo>
                  <a:pt x="23238" y="2086910"/>
                </a:lnTo>
                <a:lnTo>
                  <a:pt x="16490" y="2043776"/>
                </a:lnTo>
                <a:lnTo>
                  <a:pt x="10884" y="2000479"/>
                </a:lnTo>
                <a:lnTo>
                  <a:pt x="6426" y="1957040"/>
                </a:lnTo>
                <a:lnTo>
                  <a:pt x="3122" y="1913478"/>
                </a:lnTo>
                <a:lnTo>
                  <a:pt x="978" y="1869811"/>
                </a:lnTo>
                <a:lnTo>
                  <a:pt x="0" y="1826061"/>
                </a:lnTo>
                <a:lnTo>
                  <a:pt x="193" y="1782246"/>
                </a:lnTo>
                <a:lnTo>
                  <a:pt x="1564" y="1738385"/>
                </a:lnTo>
                <a:lnTo>
                  <a:pt x="4119" y="1694498"/>
                </a:lnTo>
                <a:lnTo>
                  <a:pt x="7863" y="1650604"/>
                </a:lnTo>
                <a:lnTo>
                  <a:pt x="12804" y="1606722"/>
                </a:lnTo>
                <a:lnTo>
                  <a:pt x="18946" y="1562873"/>
                </a:lnTo>
                <a:lnTo>
                  <a:pt x="26295" y="1519075"/>
                </a:lnTo>
                <a:lnTo>
                  <a:pt x="34859" y="1475348"/>
                </a:lnTo>
                <a:lnTo>
                  <a:pt x="44641" y="1431711"/>
                </a:lnTo>
                <a:lnTo>
                  <a:pt x="55650" y="1388183"/>
                </a:lnTo>
                <a:lnTo>
                  <a:pt x="67890" y="1344785"/>
                </a:lnTo>
                <a:lnTo>
                  <a:pt x="81368" y="1301535"/>
                </a:lnTo>
                <a:lnTo>
                  <a:pt x="96089" y="1258453"/>
                </a:lnTo>
                <a:lnTo>
                  <a:pt x="112060" y="1215557"/>
                </a:lnTo>
                <a:lnTo>
                  <a:pt x="129287" y="1172869"/>
                </a:lnTo>
                <a:lnTo>
                  <a:pt x="147775" y="1130406"/>
                </a:lnTo>
                <a:lnTo>
                  <a:pt x="167530" y="1088189"/>
                </a:lnTo>
                <a:lnTo>
                  <a:pt x="188559" y="1046236"/>
                </a:lnTo>
                <a:lnTo>
                  <a:pt x="210867" y="1004568"/>
                </a:lnTo>
                <a:lnTo>
                  <a:pt x="234461" y="963203"/>
                </a:lnTo>
                <a:lnTo>
                  <a:pt x="259346" y="922160"/>
                </a:lnTo>
                <a:lnTo>
                  <a:pt x="284570" y="882920"/>
                </a:lnTo>
                <a:lnTo>
                  <a:pt x="310711" y="844461"/>
                </a:lnTo>
                <a:lnTo>
                  <a:pt x="337748" y="806788"/>
                </a:lnTo>
                <a:lnTo>
                  <a:pt x="365663" y="769906"/>
                </a:lnTo>
                <a:lnTo>
                  <a:pt x="394435" y="733821"/>
                </a:lnTo>
                <a:lnTo>
                  <a:pt x="424046" y="698537"/>
                </a:lnTo>
                <a:lnTo>
                  <a:pt x="454475" y="664059"/>
                </a:lnTo>
                <a:lnTo>
                  <a:pt x="485703" y="630392"/>
                </a:lnTo>
                <a:lnTo>
                  <a:pt x="517710" y="597541"/>
                </a:lnTo>
                <a:lnTo>
                  <a:pt x="550477" y="565511"/>
                </a:lnTo>
                <a:lnTo>
                  <a:pt x="583985" y="534307"/>
                </a:lnTo>
                <a:lnTo>
                  <a:pt x="618213" y="503934"/>
                </a:lnTo>
                <a:lnTo>
                  <a:pt x="653142" y="474396"/>
                </a:lnTo>
                <a:lnTo>
                  <a:pt x="688752" y="445700"/>
                </a:lnTo>
                <a:lnTo>
                  <a:pt x="725025" y="417848"/>
                </a:lnTo>
                <a:lnTo>
                  <a:pt x="761940" y="390848"/>
                </a:lnTo>
                <a:lnTo>
                  <a:pt x="799477" y="364702"/>
                </a:lnTo>
                <a:lnTo>
                  <a:pt x="837618" y="339418"/>
                </a:lnTo>
                <a:lnTo>
                  <a:pt x="876342" y="314998"/>
                </a:lnTo>
                <a:lnTo>
                  <a:pt x="915630" y="291449"/>
                </a:lnTo>
                <a:lnTo>
                  <a:pt x="955462" y="268775"/>
                </a:lnTo>
                <a:lnTo>
                  <a:pt x="995819" y="246981"/>
                </a:lnTo>
                <a:lnTo>
                  <a:pt x="1036682" y="226073"/>
                </a:lnTo>
                <a:lnTo>
                  <a:pt x="1078030" y="206054"/>
                </a:lnTo>
                <a:lnTo>
                  <a:pt x="1119844" y="186930"/>
                </a:lnTo>
                <a:lnTo>
                  <a:pt x="1162104" y="168707"/>
                </a:lnTo>
                <a:lnTo>
                  <a:pt x="1204792" y="151388"/>
                </a:lnTo>
                <a:lnTo>
                  <a:pt x="1247886" y="134979"/>
                </a:lnTo>
                <a:lnTo>
                  <a:pt x="1291369" y="119484"/>
                </a:lnTo>
                <a:lnTo>
                  <a:pt x="1335219" y="104909"/>
                </a:lnTo>
                <a:lnTo>
                  <a:pt x="1379418" y="91259"/>
                </a:lnTo>
                <a:lnTo>
                  <a:pt x="1423946" y="78538"/>
                </a:lnTo>
                <a:lnTo>
                  <a:pt x="1468783" y="66752"/>
                </a:lnTo>
                <a:lnTo>
                  <a:pt x="1513910" y="55905"/>
                </a:lnTo>
                <a:lnTo>
                  <a:pt x="1559307" y="46002"/>
                </a:lnTo>
                <a:lnTo>
                  <a:pt x="1604955" y="37049"/>
                </a:lnTo>
                <a:lnTo>
                  <a:pt x="1650834" y="29050"/>
                </a:lnTo>
                <a:lnTo>
                  <a:pt x="1696924" y="22010"/>
                </a:lnTo>
                <a:lnTo>
                  <a:pt x="1743207" y="15934"/>
                </a:lnTo>
                <a:lnTo>
                  <a:pt x="1789661" y="10827"/>
                </a:lnTo>
                <a:lnTo>
                  <a:pt x="1836268" y="6694"/>
                </a:lnTo>
                <a:lnTo>
                  <a:pt x="1883008" y="3540"/>
                </a:lnTo>
                <a:lnTo>
                  <a:pt x="1929862" y="1369"/>
                </a:lnTo>
                <a:lnTo>
                  <a:pt x="1976810" y="188"/>
                </a:lnTo>
                <a:lnTo>
                  <a:pt x="2023832" y="0"/>
                </a:lnTo>
                <a:lnTo>
                  <a:pt x="2070908" y="810"/>
                </a:lnTo>
                <a:lnTo>
                  <a:pt x="2118020" y="2624"/>
                </a:lnTo>
                <a:lnTo>
                  <a:pt x="2165148" y="5447"/>
                </a:lnTo>
                <a:lnTo>
                  <a:pt x="2212271" y="9283"/>
                </a:lnTo>
                <a:lnTo>
                  <a:pt x="2259371" y="14137"/>
                </a:lnTo>
                <a:lnTo>
                  <a:pt x="2306428" y="20015"/>
                </a:lnTo>
                <a:lnTo>
                  <a:pt x="2353422" y="26921"/>
                </a:lnTo>
                <a:lnTo>
                  <a:pt x="2400334" y="34860"/>
                </a:lnTo>
                <a:lnTo>
                  <a:pt x="2447144" y="43837"/>
                </a:lnTo>
                <a:lnTo>
                  <a:pt x="2493832" y="53857"/>
                </a:lnTo>
                <a:lnTo>
                  <a:pt x="2540379" y="64925"/>
                </a:lnTo>
                <a:lnTo>
                  <a:pt x="2586766" y="77046"/>
                </a:lnTo>
                <a:lnTo>
                  <a:pt x="2632972" y="90225"/>
                </a:lnTo>
                <a:lnTo>
                  <a:pt x="2678978" y="104466"/>
                </a:lnTo>
                <a:lnTo>
                  <a:pt x="2724766" y="119775"/>
                </a:lnTo>
                <a:lnTo>
                  <a:pt x="2770314" y="136157"/>
                </a:lnTo>
                <a:lnTo>
                  <a:pt x="2815603" y="153616"/>
                </a:lnTo>
                <a:lnTo>
                  <a:pt x="2860614" y="172158"/>
                </a:lnTo>
                <a:lnTo>
                  <a:pt x="2905328" y="191788"/>
                </a:lnTo>
                <a:lnTo>
                  <a:pt x="2949724" y="212509"/>
                </a:lnTo>
                <a:lnTo>
                  <a:pt x="2993783" y="234328"/>
                </a:lnTo>
                <a:lnTo>
                  <a:pt x="3038575" y="257837"/>
                </a:lnTo>
                <a:lnTo>
                  <a:pt x="3082446" y="282225"/>
                </a:lnTo>
                <a:lnTo>
                  <a:pt x="3125390" y="307474"/>
                </a:lnTo>
                <a:lnTo>
                  <a:pt x="3167402" y="333563"/>
                </a:lnTo>
                <a:lnTo>
                  <a:pt x="3208475" y="360473"/>
                </a:lnTo>
                <a:lnTo>
                  <a:pt x="3248604" y="388185"/>
                </a:lnTo>
                <a:lnTo>
                  <a:pt x="3287783" y="416680"/>
                </a:lnTo>
                <a:lnTo>
                  <a:pt x="3326005" y="445938"/>
                </a:lnTo>
                <a:lnTo>
                  <a:pt x="3363265" y="475940"/>
                </a:lnTo>
                <a:lnTo>
                  <a:pt x="3399556" y="506666"/>
                </a:lnTo>
                <a:lnTo>
                  <a:pt x="3434873" y="538097"/>
                </a:lnTo>
                <a:lnTo>
                  <a:pt x="3469209" y="570214"/>
                </a:lnTo>
                <a:lnTo>
                  <a:pt x="3502560" y="602997"/>
                </a:lnTo>
                <a:lnTo>
                  <a:pt x="3534918" y="636427"/>
                </a:lnTo>
                <a:lnTo>
                  <a:pt x="3566277" y="670484"/>
                </a:lnTo>
                <a:lnTo>
                  <a:pt x="3596632" y="705149"/>
                </a:lnTo>
                <a:lnTo>
                  <a:pt x="3625978" y="740403"/>
                </a:lnTo>
                <a:lnTo>
                  <a:pt x="3654306" y="776226"/>
                </a:lnTo>
                <a:lnTo>
                  <a:pt x="3681613" y="812599"/>
                </a:lnTo>
                <a:lnTo>
                  <a:pt x="3707891" y="849502"/>
                </a:lnTo>
                <a:lnTo>
                  <a:pt x="3733136" y="886916"/>
                </a:lnTo>
                <a:lnTo>
                  <a:pt x="3757340" y="924822"/>
                </a:lnTo>
                <a:lnTo>
                  <a:pt x="3780497" y="963201"/>
                </a:lnTo>
                <a:lnTo>
                  <a:pt x="3802603" y="1002032"/>
                </a:lnTo>
                <a:lnTo>
                  <a:pt x="3823651" y="1041296"/>
                </a:lnTo>
                <a:lnTo>
                  <a:pt x="3843634" y="1080975"/>
                </a:lnTo>
                <a:lnTo>
                  <a:pt x="3862548" y="1121048"/>
                </a:lnTo>
                <a:lnTo>
                  <a:pt x="3880385" y="1161496"/>
                </a:lnTo>
                <a:lnTo>
                  <a:pt x="3897140" y="1202301"/>
                </a:lnTo>
                <a:lnTo>
                  <a:pt x="3912808" y="1243442"/>
                </a:lnTo>
                <a:lnTo>
                  <a:pt x="3927381" y="1284900"/>
                </a:lnTo>
                <a:lnTo>
                  <a:pt x="3940854" y="1326655"/>
                </a:lnTo>
                <a:lnTo>
                  <a:pt x="3953221" y="1368689"/>
                </a:lnTo>
                <a:lnTo>
                  <a:pt x="3964477" y="1410982"/>
                </a:lnTo>
                <a:lnTo>
                  <a:pt x="3974614" y="1453515"/>
                </a:lnTo>
                <a:lnTo>
                  <a:pt x="3983627" y="1496267"/>
                </a:lnTo>
                <a:lnTo>
                  <a:pt x="3991511" y="1539221"/>
                </a:lnTo>
                <a:lnTo>
                  <a:pt x="3998259" y="1582355"/>
                </a:lnTo>
                <a:lnTo>
                  <a:pt x="4003864" y="1625652"/>
                </a:lnTo>
                <a:lnTo>
                  <a:pt x="4008322" y="1669091"/>
                </a:lnTo>
                <a:lnTo>
                  <a:pt x="4011626" y="1712653"/>
                </a:lnTo>
                <a:lnTo>
                  <a:pt x="4013771" y="1756319"/>
                </a:lnTo>
                <a:lnTo>
                  <a:pt x="4014749" y="1800070"/>
                </a:lnTo>
                <a:lnTo>
                  <a:pt x="4014556" y="1843885"/>
                </a:lnTo>
                <a:lnTo>
                  <a:pt x="4013185" y="1887746"/>
                </a:lnTo>
                <a:lnTo>
                  <a:pt x="4010630" y="1931633"/>
                </a:lnTo>
                <a:lnTo>
                  <a:pt x="4006885" y="1975527"/>
                </a:lnTo>
                <a:lnTo>
                  <a:pt x="4001945" y="2019409"/>
                </a:lnTo>
                <a:lnTo>
                  <a:pt x="3995803" y="2063258"/>
                </a:lnTo>
                <a:lnTo>
                  <a:pt x="3988453" y="2107056"/>
                </a:lnTo>
                <a:lnTo>
                  <a:pt x="3979890" y="2150783"/>
                </a:lnTo>
                <a:lnTo>
                  <a:pt x="3970107" y="2194420"/>
                </a:lnTo>
                <a:lnTo>
                  <a:pt x="3959099" y="2237948"/>
                </a:lnTo>
                <a:lnTo>
                  <a:pt x="3946858" y="2281346"/>
                </a:lnTo>
                <a:lnTo>
                  <a:pt x="3933381" y="2324596"/>
                </a:lnTo>
                <a:lnTo>
                  <a:pt x="3918659" y="2367678"/>
                </a:lnTo>
                <a:lnTo>
                  <a:pt x="3902688" y="2410574"/>
                </a:lnTo>
                <a:lnTo>
                  <a:pt x="3885462" y="2453262"/>
                </a:lnTo>
                <a:lnTo>
                  <a:pt x="3866974" y="2495725"/>
                </a:lnTo>
                <a:lnTo>
                  <a:pt x="3847219" y="2537942"/>
                </a:lnTo>
                <a:lnTo>
                  <a:pt x="3826190" y="2579895"/>
                </a:lnTo>
                <a:lnTo>
                  <a:pt x="3803881" y="2621563"/>
                </a:lnTo>
                <a:lnTo>
                  <a:pt x="3780288" y="2662928"/>
                </a:lnTo>
                <a:lnTo>
                  <a:pt x="3755402" y="2703970"/>
                </a:lnTo>
                <a:lnTo>
                  <a:pt x="3729765" y="2743818"/>
                </a:lnTo>
                <a:lnTo>
                  <a:pt x="3703126" y="2782914"/>
                </a:lnTo>
                <a:lnTo>
                  <a:pt x="3675506" y="2821250"/>
                </a:lnTo>
                <a:lnTo>
                  <a:pt x="3646926" y="2858818"/>
                </a:lnTo>
                <a:lnTo>
                  <a:pt x="3617406" y="2895607"/>
                </a:lnTo>
                <a:lnTo>
                  <a:pt x="3586966" y="2931608"/>
                </a:lnTo>
                <a:lnTo>
                  <a:pt x="3555626" y="2966813"/>
                </a:lnTo>
                <a:lnTo>
                  <a:pt x="3523407" y="3001212"/>
                </a:lnTo>
                <a:lnTo>
                  <a:pt x="3490330" y="3034795"/>
                </a:lnTo>
                <a:lnTo>
                  <a:pt x="3456415" y="3067555"/>
                </a:lnTo>
                <a:lnTo>
                  <a:pt x="3421681" y="3099480"/>
                </a:lnTo>
                <a:lnTo>
                  <a:pt x="3386150" y="3130563"/>
                </a:lnTo>
                <a:lnTo>
                  <a:pt x="3349841" y="3160795"/>
                </a:lnTo>
                <a:lnTo>
                  <a:pt x="3312776" y="3190164"/>
                </a:lnTo>
                <a:lnTo>
                  <a:pt x="3274975" y="3218664"/>
                </a:lnTo>
                <a:lnTo>
                  <a:pt x="3236457" y="3246284"/>
                </a:lnTo>
                <a:lnTo>
                  <a:pt x="3197243" y="3273015"/>
                </a:lnTo>
                <a:lnTo>
                  <a:pt x="3157354" y="3298848"/>
                </a:lnTo>
                <a:lnTo>
                  <a:pt x="3116810" y="3323774"/>
                </a:lnTo>
                <a:lnTo>
                  <a:pt x="3075632" y="3347784"/>
                </a:lnTo>
                <a:lnTo>
                  <a:pt x="3033839" y="3370868"/>
                </a:lnTo>
                <a:lnTo>
                  <a:pt x="2991452" y="3393017"/>
                </a:lnTo>
                <a:lnTo>
                  <a:pt x="2948492" y="3414222"/>
                </a:lnTo>
                <a:lnTo>
                  <a:pt x="2904979" y="3434474"/>
                </a:lnTo>
                <a:lnTo>
                  <a:pt x="2860932" y="3453764"/>
                </a:lnTo>
                <a:lnTo>
                  <a:pt x="2816374" y="3472082"/>
                </a:lnTo>
                <a:lnTo>
                  <a:pt x="2771323" y="3489419"/>
                </a:lnTo>
                <a:lnTo>
                  <a:pt x="2725800" y="3505766"/>
                </a:lnTo>
                <a:lnTo>
                  <a:pt x="2679827" y="3521114"/>
                </a:lnTo>
                <a:lnTo>
                  <a:pt x="2633422" y="3535453"/>
                </a:lnTo>
                <a:lnTo>
                  <a:pt x="2586606" y="3548775"/>
                </a:lnTo>
                <a:lnTo>
                  <a:pt x="2539401" y="3561070"/>
                </a:lnTo>
                <a:lnTo>
                  <a:pt x="2491825" y="3572329"/>
                </a:lnTo>
                <a:lnTo>
                  <a:pt x="2443900" y="3582542"/>
                </a:lnTo>
                <a:lnTo>
                  <a:pt x="2395646" y="3591701"/>
                </a:lnTo>
                <a:lnTo>
                  <a:pt x="2347083" y="3599797"/>
                </a:lnTo>
                <a:lnTo>
                  <a:pt x="2298232" y="3606819"/>
                </a:lnTo>
                <a:lnTo>
                  <a:pt x="2249113" y="3612760"/>
                </a:lnTo>
                <a:lnTo>
                  <a:pt x="2199746" y="3617609"/>
                </a:lnTo>
                <a:lnTo>
                  <a:pt x="2150152" y="3621357"/>
                </a:lnTo>
                <a:lnTo>
                  <a:pt x="2100351" y="3623996"/>
                </a:lnTo>
                <a:lnTo>
                  <a:pt x="2050363" y="3625516"/>
                </a:lnTo>
                <a:lnTo>
                  <a:pt x="2000209" y="3625908"/>
                </a:lnTo>
                <a:lnTo>
                  <a:pt x="1949909" y="3625163"/>
                </a:lnTo>
                <a:lnTo>
                  <a:pt x="1899484" y="3623271"/>
                </a:lnTo>
                <a:lnTo>
                  <a:pt x="1848954" y="3620223"/>
                </a:lnTo>
                <a:lnTo>
                  <a:pt x="1798339" y="3616010"/>
                </a:lnTo>
                <a:lnTo>
                  <a:pt x="1747659" y="3610623"/>
                </a:lnTo>
                <a:lnTo>
                  <a:pt x="1171079" y="4079126"/>
                </a:lnTo>
                <a:close/>
              </a:path>
            </a:pathLst>
          </a:custGeom>
          <a:ln w="19812">
            <a:solidFill>
              <a:srgbClr val="F566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01811" y="1410969"/>
            <a:ext cx="2742692" cy="82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38843" y="2233625"/>
            <a:ext cx="1388363" cy="8217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901823F-FE81-41CA-ACFE-3E6D4B7E56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A4257331-DA47-42BD-96FB-085B27561B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2F4A55E-9A19-4EAB-B006-2B94ADA8A6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A3CBC67-5FB5-4359-AD62-CA4F74B91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7A776CC9-7AC6-40C0-96F9-76A721E82B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22D25276-DC23-473F-BC40-1F0E9043F94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4\lesson-4-8"/>
  <p:tag name="ISPRING_PRESENTATION_TITLE" val="ESLAO-4-8-Slides-Student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104</Words>
  <Application>Microsoft Office PowerPoint</Application>
  <PresentationFormat>Widescreen</PresentationFormat>
  <Paragraphs>49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Corbel</vt:lpstr>
      <vt:lpstr>MV Boli</vt:lpstr>
      <vt:lpstr>Office Theme</vt:lpstr>
      <vt:lpstr>PowerPoint Presentation</vt:lpstr>
      <vt:lpstr>PowerPoint Presentation</vt:lpstr>
      <vt:lpstr>Party Chicken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ESLAO-4-8-Slides-Student</dc:title>
  <dc:creator>Kiran Virani</dc:creator>
  <cp:lastModifiedBy>Lakshmi Priya</cp:lastModifiedBy>
  <cp:revision>4</cp:revision>
  <dcterms:created xsi:type="dcterms:W3CDTF">2018-06-12T16:56:12Z</dcterms:created>
  <dcterms:modified xsi:type="dcterms:W3CDTF">2018-06-12T17:07:04Z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2018-06-12T00:00:00Z</vt:filetime>
  </property>
</Properties>
</file>