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71" r:id="rId4"/>
    <p:sldId id="276" r:id="rId5"/>
    <p:sldId id="257" r:id="rId6"/>
    <p:sldId id="259" r:id="rId7"/>
    <p:sldId id="26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4" r:id="rId18"/>
    <p:sldId id="270" r:id="rId19"/>
    <p:sldId id="27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2D5D1-A5F7-41BC-A7BD-6221584113C8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37F6B-E03A-417B-A9B3-FE6D947A4B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48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286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120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080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541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439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368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078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795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642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654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99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07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https://www.youtube.com/watch?v=lnHIgRhJctc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476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46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24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95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10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39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7F6B-E03A-417B-A9B3-FE6D947A4BF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152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27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99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25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912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4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84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2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38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527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63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86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7A0D-E9FC-4F4E-BD14-3324C6A0E96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61B8-66E2-48B1-9675-7035E9E5B5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88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907" y="676523"/>
            <a:ext cx="7772400" cy="1470025"/>
          </a:xfrm>
        </p:spPr>
        <p:txBody>
          <a:bodyPr>
            <a:noAutofit/>
          </a:bodyPr>
          <a:lstStyle/>
          <a:p>
            <a:r>
              <a:rPr lang="en-CA" sz="5400" b="1" dirty="0"/>
              <a:t>Clean and Healthy Teeth</a:t>
            </a:r>
            <a:br>
              <a:rPr lang="en-CA" sz="5400" b="1" dirty="0"/>
            </a:br>
            <a:r>
              <a:rPr lang="en-CA" sz="3200" b="1" dirty="0"/>
              <a:t>Lesson 11</a:t>
            </a:r>
          </a:p>
        </p:txBody>
      </p:sp>
      <p:pic>
        <p:nvPicPr>
          <p:cNvPr id="2050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8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" y="-2320223"/>
            <a:ext cx="6158865" cy="9299667"/>
          </a:xfrm>
        </p:spPr>
      </p:pic>
      <p:pic>
        <p:nvPicPr>
          <p:cNvPr id="8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12" y="1234236"/>
            <a:ext cx="2085975" cy="2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8" y="4221088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531439"/>
            <a:ext cx="7113874" cy="6840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61144"/>
            <a:ext cx="4350178" cy="23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7954" r="1976" b="15642"/>
          <a:stretch/>
        </p:blipFill>
        <p:spPr>
          <a:xfrm>
            <a:off x="323528" y="260648"/>
            <a:ext cx="8496944" cy="6264696"/>
          </a:xfr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3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7536" r="2230" b="21109"/>
          <a:stretch/>
        </p:blipFill>
        <p:spPr>
          <a:xfrm>
            <a:off x="395536" y="342058"/>
            <a:ext cx="8352928" cy="6183286"/>
          </a:xfr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8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8450" r="5145" b="8302"/>
          <a:stretch/>
        </p:blipFill>
        <p:spPr>
          <a:xfrm>
            <a:off x="467544" y="321290"/>
            <a:ext cx="8208912" cy="6204054"/>
          </a:xfr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9992" y="1340768"/>
            <a:ext cx="4176464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8814" y="4005064"/>
            <a:ext cx="40037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i="1" dirty="0"/>
              <a:t>I have the measles and the mumps, </a:t>
            </a:r>
          </a:p>
          <a:p>
            <a:r>
              <a:rPr lang="en-CA" sz="2000" b="1" i="1" dirty="0"/>
              <a:t>A gash, a rash, and purple bumps.</a:t>
            </a:r>
          </a:p>
          <a:p>
            <a:endParaRPr lang="en-CA" sz="2000" b="1" i="1" dirty="0"/>
          </a:p>
          <a:p>
            <a:r>
              <a:rPr lang="en-CA" sz="2000" b="1" i="1" dirty="0"/>
              <a:t>		By</a:t>
            </a:r>
          </a:p>
          <a:p>
            <a:r>
              <a:rPr lang="en-CA" sz="2000" b="1" i="1" dirty="0"/>
              <a:t>	Shel Silverstein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48" y="1643309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7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536504" cy="6048672"/>
          </a:xfrm>
        </p:spPr>
      </p:pic>
      <p:pic>
        <p:nvPicPr>
          <p:cNvPr id="4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92080" y="908720"/>
            <a:ext cx="3528392" cy="5217443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b="1" dirty="0"/>
              <a:t>Let’s Learn about </a:t>
            </a:r>
          </a:p>
          <a:p>
            <a:endParaRPr lang="en-CA" sz="3600" b="1" dirty="0"/>
          </a:p>
          <a:p>
            <a:pPr marL="0" indent="0" algn="ctr">
              <a:buNone/>
            </a:pPr>
            <a:r>
              <a:rPr lang="en-CA" sz="3600" b="1" dirty="0"/>
              <a:t>SYLLABLES</a:t>
            </a:r>
          </a:p>
          <a:p>
            <a:pPr marL="0" indent="0" algn="ctr">
              <a:buNone/>
            </a:pPr>
            <a:endParaRPr lang="en-CA" sz="3600" b="1" dirty="0"/>
          </a:p>
          <a:p>
            <a:pPr marL="0" indent="0" algn="ctr">
              <a:buNone/>
            </a:pPr>
            <a:endParaRPr lang="en-CA" sz="3600" b="1" dirty="0"/>
          </a:p>
          <a:p>
            <a:pPr marL="0" indent="0" algn="ctr">
              <a:buNone/>
            </a:pPr>
            <a:r>
              <a:rPr lang="en-CA" b="1" dirty="0"/>
              <a:t>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310336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4040" r="3032" b="46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7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8" y="1463369"/>
            <a:ext cx="3600972" cy="4799624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25" y="658517"/>
            <a:ext cx="4372666" cy="5976664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255712" y="244276"/>
            <a:ext cx="4392488" cy="1084982"/>
          </a:xfrm>
        </p:spPr>
        <p:txBody>
          <a:bodyPr>
            <a:noAutofit/>
          </a:bodyPr>
          <a:lstStyle/>
          <a:p>
            <a:pPr algn="l"/>
            <a:br>
              <a:rPr lang="en-CA" sz="5400" b="1" dirty="0"/>
            </a:br>
            <a:r>
              <a:rPr lang="en-CA" sz="5400" b="1" dirty="0"/>
              <a:t>Let’s Try it!</a:t>
            </a:r>
            <a:br>
              <a:rPr lang="en-CA" sz="5400" b="1" dirty="0"/>
            </a:b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207727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356694" y="514181"/>
            <a:ext cx="2232248" cy="1008112"/>
          </a:xfrm>
          <a:prstGeom prst="wedgeRect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ular Callout 9"/>
          <p:cNvSpPr/>
          <p:nvPr/>
        </p:nvSpPr>
        <p:spPr>
          <a:xfrm>
            <a:off x="6660232" y="1357536"/>
            <a:ext cx="2376264" cy="1160512"/>
          </a:xfrm>
          <a:prstGeom prst="wedgeRect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ular Callout 11"/>
          <p:cNvSpPr/>
          <p:nvPr/>
        </p:nvSpPr>
        <p:spPr>
          <a:xfrm>
            <a:off x="4427984" y="205220"/>
            <a:ext cx="2232248" cy="1008112"/>
          </a:xfrm>
          <a:prstGeom prst="wedgeRect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Callout 12"/>
          <p:cNvSpPr/>
          <p:nvPr/>
        </p:nvSpPr>
        <p:spPr>
          <a:xfrm>
            <a:off x="2941235" y="235161"/>
            <a:ext cx="1260140" cy="1728192"/>
          </a:xfrm>
          <a:prstGeom prst="wedgeEllipse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440452" y="602738"/>
            <a:ext cx="2064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/>
              <a:t>Poetry!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7249" y="699577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“</a:t>
            </a:r>
            <a:r>
              <a:rPr lang="en-CA" sz="2400" b="1" dirty="0"/>
              <a:t>EW”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7984" y="28136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Taking care of our teeth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4248" y="1424744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Rhyming Words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" y="4296753"/>
            <a:ext cx="2085893" cy="24928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3" b="99612" l="3823" r="96378">
                        <a14:foregroundMark x1="62039" y1="98758" x2="62039" y2="98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5" y="4599112"/>
            <a:ext cx="2614909" cy="2258888"/>
          </a:xfrm>
          <a:prstGeom prst="rect">
            <a:avLst/>
          </a:prstGeom>
        </p:spPr>
      </p:pic>
      <p:pic>
        <p:nvPicPr>
          <p:cNvPr id="17" name="Picture 2" descr="Image result for rosedale academ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4807" y="2640117"/>
            <a:ext cx="4689441" cy="2661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What did we learn today?</a:t>
            </a:r>
          </a:p>
        </p:txBody>
      </p:sp>
    </p:spTree>
    <p:extLst>
      <p:ext uri="{BB962C8B-B14F-4D97-AF65-F5344CB8AC3E}">
        <p14:creationId xmlns:p14="http://schemas.microsoft.com/office/powerpoint/2010/main" val="297834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CA" b="1" dirty="0"/>
              <a:t>Complete both the EW words and the Rhyming words worksheet for homework.</a:t>
            </a:r>
          </a:p>
          <a:p>
            <a:endParaRPr lang="en-CA" b="1" dirty="0"/>
          </a:p>
          <a:p>
            <a:r>
              <a:rPr lang="en-CA" b="1" dirty="0"/>
              <a:t>Any questions?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457473"/>
            <a:ext cx="4104456" cy="31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3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624736"/>
          </a:xfrm>
          <a:effectLst>
            <a:softEdge rad="317500"/>
          </a:effectLst>
        </p:spPr>
      </p:pic>
      <p:sp>
        <p:nvSpPr>
          <p:cNvPr id="5" name="Cloud 4"/>
          <p:cNvSpPr/>
          <p:nvPr/>
        </p:nvSpPr>
        <p:spPr>
          <a:xfrm>
            <a:off x="179512" y="188640"/>
            <a:ext cx="4464496" cy="388843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tx1"/>
                </a:solidFill>
              </a:rPr>
              <a:t>We will be learning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EW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Rhyming and Repetition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Writing poems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Keeping our teeth clean</a:t>
            </a:r>
          </a:p>
        </p:txBody>
      </p:sp>
      <p:pic>
        <p:nvPicPr>
          <p:cNvPr id="6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4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Keeping your teeth healthy</a:t>
            </a:r>
          </a:p>
        </p:txBody>
      </p:sp>
      <p:sp>
        <p:nvSpPr>
          <p:cNvPr id="5" name="AutoShape 2" descr="Image result for brush your tee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Image result for brush your tee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0" name="Picture 6" descr="Image result for brush your te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8759807" cy="33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speaker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0" descr="Image result for speaker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64" y="116633"/>
            <a:ext cx="1267627" cy="4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51519" y="5195546"/>
            <a:ext cx="937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do you do when you brush your teeth?</a:t>
            </a:r>
          </a:p>
        </p:txBody>
      </p:sp>
    </p:spTree>
    <p:extLst>
      <p:ext uri="{BB962C8B-B14F-4D97-AF65-F5344CB8AC3E}">
        <p14:creationId xmlns:p14="http://schemas.microsoft.com/office/powerpoint/2010/main" val="263968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0" y="548680"/>
            <a:ext cx="669674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  <a:r>
              <a:rPr lang="en-CA" sz="2800" dirty="0"/>
              <a:t>My Tooth</a:t>
            </a:r>
          </a:p>
          <a:p>
            <a:endParaRPr lang="en-CA" sz="2800" dirty="0"/>
          </a:p>
          <a:p>
            <a:r>
              <a:rPr lang="en-CA" sz="2800" dirty="0"/>
              <a:t>My tooth fell out and left a space</a:t>
            </a:r>
          </a:p>
          <a:p>
            <a:r>
              <a:rPr lang="en-CA" sz="2800" dirty="0"/>
              <a:t>So big my tongue can touch my face,</a:t>
            </a:r>
          </a:p>
          <a:p>
            <a:r>
              <a:rPr lang="en-CA" sz="2800" dirty="0"/>
              <a:t>And every time I smile I show</a:t>
            </a:r>
          </a:p>
          <a:p>
            <a:r>
              <a:rPr lang="en-CA" sz="2800" dirty="0"/>
              <a:t>The place where something used to grow.</a:t>
            </a:r>
          </a:p>
          <a:p>
            <a:r>
              <a:rPr lang="en-CA" sz="2800" dirty="0"/>
              <a:t>I miss my tooth as you can guess</a:t>
            </a:r>
          </a:p>
          <a:p>
            <a:r>
              <a:rPr lang="en-CA" sz="2800" dirty="0"/>
              <a:t>But now I have to brush one less!</a:t>
            </a:r>
          </a:p>
          <a:p>
            <a:r>
              <a:rPr lang="en-CA" sz="28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4845"/>
            <a:ext cx="4536504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94525"/>
            <a:ext cx="2614795" cy="26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028482"/>
          </a:xfr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3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7200" b="1" dirty="0"/>
              <a:t>More EW Words</a:t>
            </a:r>
          </a:p>
        </p:txBody>
      </p:sp>
      <p:pic>
        <p:nvPicPr>
          <p:cNvPr id="5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43" y="1301468"/>
            <a:ext cx="2952750" cy="15525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0" y="4725144"/>
            <a:ext cx="194310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8" y="3114252"/>
            <a:ext cx="2019300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3462" y="1423723"/>
            <a:ext cx="3413337" cy="50167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>
                <a:solidFill>
                  <a:schemeClr val="accent1">
                    <a:lumMod val="75000"/>
                  </a:schemeClr>
                </a:solidFill>
              </a:rPr>
              <a:t>Ew</a:t>
            </a:r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CA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CA" sz="3200" b="1" dirty="0">
                <a:solidFill>
                  <a:schemeClr val="accent1">
                    <a:lumMod val="75000"/>
                  </a:schemeClr>
                </a:solidFill>
              </a:rPr>
              <a:t>few</a:t>
            </a:r>
          </a:p>
          <a:p>
            <a:pPr algn="ctr"/>
            <a:r>
              <a:rPr lang="en-CA" sz="3200" b="1" dirty="0">
                <a:solidFill>
                  <a:schemeClr val="accent1">
                    <a:lumMod val="75000"/>
                  </a:schemeClr>
                </a:solidFill>
              </a:rPr>
              <a:t>new</a:t>
            </a:r>
          </a:p>
          <a:p>
            <a:pPr algn="ctr"/>
            <a:r>
              <a:rPr lang="en-CA" sz="3200" b="1" dirty="0">
                <a:solidFill>
                  <a:schemeClr val="accent1">
                    <a:lumMod val="75000"/>
                  </a:schemeClr>
                </a:solidFill>
              </a:rPr>
              <a:t>sew</a:t>
            </a:r>
          </a:p>
          <a:p>
            <a:pPr algn="ctr"/>
            <a:r>
              <a:rPr lang="en-CA" sz="3200" b="1" dirty="0">
                <a:solidFill>
                  <a:schemeClr val="accent1">
                    <a:lumMod val="75000"/>
                  </a:schemeClr>
                </a:solidFill>
              </a:rPr>
              <a:t>news</a:t>
            </a:r>
          </a:p>
          <a:p>
            <a:pPr algn="ctr"/>
            <a:r>
              <a:rPr lang="en-CA" sz="3200" b="1" dirty="0">
                <a:solidFill>
                  <a:schemeClr val="accent1">
                    <a:lumMod val="75000"/>
                  </a:schemeClr>
                </a:solidFill>
              </a:rPr>
              <a:t>view</a:t>
            </a:r>
          </a:p>
          <a:p>
            <a:pPr algn="ctr"/>
            <a:r>
              <a:rPr lang="en-CA" sz="3200" b="1" dirty="0">
                <a:solidFill>
                  <a:schemeClr val="accent1">
                    <a:lumMod val="75000"/>
                  </a:schemeClr>
                </a:solidFill>
              </a:rPr>
              <a:t>grew</a:t>
            </a:r>
          </a:p>
          <a:p>
            <a:pPr algn="ctr"/>
            <a:r>
              <a:rPr lang="en-CA" sz="3200" b="1" dirty="0">
                <a:solidFill>
                  <a:schemeClr val="accent1">
                    <a:lumMod val="75000"/>
                  </a:schemeClr>
                </a:solidFill>
              </a:rPr>
              <a:t>chew</a:t>
            </a:r>
          </a:p>
          <a:p>
            <a:pPr algn="ctr"/>
            <a:r>
              <a:rPr lang="en-CA" sz="3200" b="1" dirty="0">
                <a:solidFill>
                  <a:schemeClr val="accent1">
                    <a:lumMod val="75000"/>
                  </a:schemeClr>
                </a:solidFill>
              </a:rPr>
              <a:t>chewing gum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21" y="3284984"/>
            <a:ext cx="2095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9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220072" y="3501008"/>
            <a:ext cx="367240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076056" cy="66247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332656"/>
            <a:ext cx="3538736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b="1" dirty="0"/>
              <a:t>Rhyming words are words that have the same </a:t>
            </a:r>
            <a:r>
              <a:rPr lang="en-CA" sz="4000" b="1" i="1" dirty="0"/>
              <a:t>sounds</a:t>
            </a:r>
            <a:r>
              <a:rPr lang="en-CA" sz="4000" b="1" dirty="0"/>
              <a:t> at the </a:t>
            </a:r>
            <a:r>
              <a:rPr lang="en-CA" sz="4000" b="1" i="1" dirty="0"/>
              <a:t>end</a:t>
            </a:r>
            <a:r>
              <a:rPr lang="en-CA" sz="4000" b="1" dirty="0"/>
              <a:t>. </a:t>
            </a:r>
          </a:p>
          <a:p>
            <a:pPr marL="0" indent="0" algn="ctr">
              <a:buNone/>
            </a:pPr>
            <a:r>
              <a:rPr lang="en-CA" sz="4000" b="1" dirty="0"/>
              <a:t>C</a:t>
            </a:r>
            <a:r>
              <a:rPr lang="en-CA" sz="4000" b="1" u="sng" dirty="0"/>
              <a:t>at</a:t>
            </a:r>
            <a:r>
              <a:rPr lang="en-CA" sz="4000" b="1" dirty="0"/>
              <a:t> and B</a:t>
            </a:r>
            <a:r>
              <a:rPr lang="en-CA" sz="4000" b="1" u="sng" dirty="0"/>
              <a:t>at</a:t>
            </a:r>
          </a:p>
          <a:p>
            <a:pPr marL="0" indent="0" algn="ctr">
              <a:buNone/>
            </a:pPr>
            <a:endParaRPr lang="en-CA" sz="4000" b="1" u="sng" dirty="0"/>
          </a:p>
        </p:txBody>
      </p:sp>
      <p:sp>
        <p:nvSpPr>
          <p:cNvPr id="11" name="Rounded Rectangle 10"/>
          <p:cNvSpPr/>
          <p:nvPr/>
        </p:nvSpPr>
        <p:spPr>
          <a:xfrm>
            <a:off x="5220072" y="4429828"/>
            <a:ext cx="367240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ounded Rectangle 11"/>
          <p:cNvSpPr/>
          <p:nvPr/>
        </p:nvSpPr>
        <p:spPr>
          <a:xfrm>
            <a:off x="5220072" y="5373216"/>
            <a:ext cx="367240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3608" y="6525344"/>
            <a:ext cx="29523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3"/>
            <a:ext cx="1325847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9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92688"/>
          </a:xfr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69863" cy="5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9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b="1" dirty="0"/>
              <a:t>It’s time to RHYME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3816424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1659" r="2490" b="5865"/>
          <a:stretch/>
        </p:blipFill>
        <p:spPr>
          <a:xfrm>
            <a:off x="4661253" y="1628800"/>
            <a:ext cx="3871187" cy="4392487"/>
          </a:xfrm>
          <a:ln w="38100">
            <a:solidFill>
              <a:schemeClr val="tx1"/>
            </a:solidFill>
          </a:ln>
        </p:spPr>
      </p:pic>
      <p:pic>
        <p:nvPicPr>
          <p:cNvPr id="7" name="Picture 2" descr="Image result for rosedale academ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3"/>
            <a:ext cx="1325847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49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4118475D-06BA-43A1-908D-12A1606542D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5\lesson-5-11"/>
  <p:tag name="ISPRING_PRESENTATION_TITLE" val="ESLAO-5-11-Slide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214</Words>
  <Application>Microsoft Office PowerPoint</Application>
  <PresentationFormat>On-screen Show (4:3)</PresentationFormat>
  <Paragraphs>72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Clean and Healthy Teeth Lesson 11</vt:lpstr>
      <vt:lpstr>PowerPoint Presentation</vt:lpstr>
      <vt:lpstr>Keeping your teeth healthy</vt:lpstr>
      <vt:lpstr>PowerPoint Presentation</vt:lpstr>
      <vt:lpstr>PowerPoint Presentation</vt:lpstr>
      <vt:lpstr>More EW Words</vt:lpstr>
      <vt:lpstr>PowerPoint Presentation</vt:lpstr>
      <vt:lpstr>PowerPoint Presentation</vt:lpstr>
      <vt:lpstr>It’s time to RHYME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Let’s Try it!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ESLAO-5-11-Slides</dc:title>
  <dc:creator>Vanessa Bianchi</dc:creator>
  <cp:lastModifiedBy>Lakshmi Priya</cp:lastModifiedBy>
  <cp:revision>43</cp:revision>
  <dcterms:created xsi:type="dcterms:W3CDTF">2016-09-29T21:22:41Z</dcterms:created>
  <dcterms:modified xsi:type="dcterms:W3CDTF">2018-06-12T18:37:28Z</dcterms:modified>
</cp:coreProperties>
</file>