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72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324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FE04C7-25C0-4A08-BF58-6323C36F42EE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7F76DB07-5506-4085-9AA7-06A051FC26E0}">
      <dgm:prSet phldrT="[Text]" phldr="1"/>
      <dgm:spPr/>
      <dgm:t>
        <a:bodyPr/>
        <a:lstStyle/>
        <a:p>
          <a:endParaRPr lang="en-CA" dirty="0"/>
        </a:p>
      </dgm:t>
    </dgm:pt>
    <dgm:pt modelId="{D16F4C6E-62EA-4EB9-A84E-C98952161967}" type="parTrans" cxnId="{41E27C54-E696-49D8-A1C5-6738C49446E8}">
      <dgm:prSet/>
      <dgm:spPr/>
      <dgm:t>
        <a:bodyPr/>
        <a:lstStyle/>
        <a:p>
          <a:endParaRPr lang="en-CA"/>
        </a:p>
      </dgm:t>
    </dgm:pt>
    <dgm:pt modelId="{8BE766D3-5401-412C-86FA-AF3841E22397}" type="sibTrans" cxnId="{41E27C54-E696-49D8-A1C5-6738C49446E8}">
      <dgm:prSet/>
      <dgm:spPr/>
      <dgm:t>
        <a:bodyPr/>
        <a:lstStyle/>
        <a:p>
          <a:endParaRPr lang="en-CA"/>
        </a:p>
      </dgm:t>
    </dgm:pt>
    <dgm:pt modelId="{5ED4D15B-37C4-43A7-A967-9C7801AC0D21}">
      <dgm:prSet phldrT="[Text]"/>
      <dgm:spPr/>
      <dgm:t>
        <a:bodyPr/>
        <a:lstStyle/>
        <a:p>
          <a:r>
            <a:rPr lang="en-CA" dirty="0"/>
            <a:t>Start</a:t>
          </a:r>
        </a:p>
      </dgm:t>
    </dgm:pt>
    <dgm:pt modelId="{A3CBA2CC-83D5-4061-9267-569CA171B083}" type="parTrans" cxnId="{BC6F5A18-6FA7-4B5B-B9C0-FC244534CE81}">
      <dgm:prSet/>
      <dgm:spPr/>
      <dgm:t>
        <a:bodyPr/>
        <a:lstStyle/>
        <a:p>
          <a:endParaRPr lang="en-CA"/>
        </a:p>
      </dgm:t>
    </dgm:pt>
    <dgm:pt modelId="{49EA4EFD-A943-46A0-87DA-3D1D8AA3822D}" type="sibTrans" cxnId="{BC6F5A18-6FA7-4B5B-B9C0-FC244534CE81}">
      <dgm:prSet/>
      <dgm:spPr/>
      <dgm:t>
        <a:bodyPr/>
        <a:lstStyle/>
        <a:p>
          <a:endParaRPr lang="en-CA"/>
        </a:p>
      </dgm:t>
    </dgm:pt>
    <dgm:pt modelId="{702AAE7A-9429-423F-A0A5-EC0C69144203}">
      <dgm:prSet phldrT="[Text]"/>
      <dgm:spPr/>
      <dgm:t>
        <a:bodyPr/>
        <a:lstStyle/>
        <a:p>
          <a:endParaRPr lang="en-CA" dirty="0"/>
        </a:p>
      </dgm:t>
    </dgm:pt>
    <dgm:pt modelId="{92EBAAFD-9575-4DF3-A14C-FC9456402F98}" type="parTrans" cxnId="{2B62B676-4027-42C2-9D0A-F1C8ABC85581}">
      <dgm:prSet/>
      <dgm:spPr/>
      <dgm:t>
        <a:bodyPr/>
        <a:lstStyle/>
        <a:p>
          <a:endParaRPr lang="en-CA"/>
        </a:p>
      </dgm:t>
    </dgm:pt>
    <dgm:pt modelId="{E1C30556-3683-4207-9282-A29F2B62D19A}" type="sibTrans" cxnId="{2B62B676-4027-42C2-9D0A-F1C8ABC85581}">
      <dgm:prSet/>
      <dgm:spPr/>
      <dgm:t>
        <a:bodyPr/>
        <a:lstStyle/>
        <a:p>
          <a:endParaRPr lang="en-CA"/>
        </a:p>
      </dgm:t>
    </dgm:pt>
    <dgm:pt modelId="{08D0826F-32F6-43D9-8159-8F565B41A999}">
      <dgm:prSet phldrT="[Text]" phldr="1"/>
      <dgm:spPr/>
      <dgm:t>
        <a:bodyPr/>
        <a:lstStyle/>
        <a:p>
          <a:endParaRPr lang="en-CA"/>
        </a:p>
      </dgm:t>
    </dgm:pt>
    <dgm:pt modelId="{8F22A0CB-FF28-4F42-8211-64FA600D97E3}" type="parTrans" cxnId="{039429C2-D123-4674-85BA-D9744171AAA8}">
      <dgm:prSet/>
      <dgm:spPr/>
      <dgm:t>
        <a:bodyPr/>
        <a:lstStyle/>
        <a:p>
          <a:endParaRPr lang="en-CA"/>
        </a:p>
      </dgm:t>
    </dgm:pt>
    <dgm:pt modelId="{FC6BE30F-5B49-4434-8866-1FC2B8B57929}" type="sibTrans" cxnId="{039429C2-D123-4674-85BA-D9744171AAA8}">
      <dgm:prSet/>
      <dgm:spPr/>
      <dgm:t>
        <a:bodyPr/>
        <a:lstStyle/>
        <a:p>
          <a:endParaRPr lang="en-CA"/>
        </a:p>
      </dgm:t>
    </dgm:pt>
    <dgm:pt modelId="{1A61D334-C70C-4DA9-8D3D-04871E5EF26A}">
      <dgm:prSet phldrT="[Text]"/>
      <dgm:spPr/>
      <dgm:t>
        <a:bodyPr/>
        <a:lstStyle/>
        <a:p>
          <a:r>
            <a:rPr lang="en-CA" dirty="0"/>
            <a:t>Sick</a:t>
          </a:r>
        </a:p>
      </dgm:t>
    </dgm:pt>
    <dgm:pt modelId="{08730CA8-BEBA-485F-AC20-8C11448BAAD4}" type="parTrans" cxnId="{3D197434-B01E-4C7A-8AC2-B91075C2EADC}">
      <dgm:prSet/>
      <dgm:spPr/>
      <dgm:t>
        <a:bodyPr/>
        <a:lstStyle/>
        <a:p>
          <a:endParaRPr lang="en-CA"/>
        </a:p>
      </dgm:t>
    </dgm:pt>
    <dgm:pt modelId="{9718DA2A-9A70-43E5-87B7-DC4D464FCE10}" type="sibTrans" cxnId="{3D197434-B01E-4C7A-8AC2-B91075C2EADC}">
      <dgm:prSet/>
      <dgm:spPr/>
      <dgm:t>
        <a:bodyPr/>
        <a:lstStyle/>
        <a:p>
          <a:endParaRPr lang="en-CA"/>
        </a:p>
      </dgm:t>
    </dgm:pt>
    <dgm:pt modelId="{A8DC24B7-0110-4C2F-9398-76F90945F7BE}">
      <dgm:prSet phldrT="[Text]"/>
      <dgm:spPr/>
      <dgm:t>
        <a:bodyPr/>
        <a:lstStyle/>
        <a:p>
          <a:endParaRPr lang="en-CA" dirty="0"/>
        </a:p>
      </dgm:t>
    </dgm:pt>
    <dgm:pt modelId="{D24C1DF4-8728-41DF-B8E0-442ECCFF2626}" type="parTrans" cxnId="{C3B025CD-8402-430D-9A53-2340C9E57A45}">
      <dgm:prSet/>
      <dgm:spPr/>
      <dgm:t>
        <a:bodyPr/>
        <a:lstStyle/>
        <a:p>
          <a:endParaRPr lang="en-CA"/>
        </a:p>
      </dgm:t>
    </dgm:pt>
    <dgm:pt modelId="{9C081E4B-F8C1-4773-8309-D26377DC6B9D}" type="sibTrans" cxnId="{C3B025CD-8402-430D-9A53-2340C9E57A45}">
      <dgm:prSet/>
      <dgm:spPr/>
      <dgm:t>
        <a:bodyPr/>
        <a:lstStyle/>
        <a:p>
          <a:endParaRPr lang="en-CA"/>
        </a:p>
      </dgm:t>
    </dgm:pt>
    <dgm:pt modelId="{BA6B51A4-E6D6-4818-8E7E-048597B3F66B}">
      <dgm:prSet phldrT="[Text]" phldr="1"/>
      <dgm:spPr>
        <a:ln w="12700"/>
      </dgm:spPr>
      <dgm:t>
        <a:bodyPr/>
        <a:lstStyle/>
        <a:p>
          <a:endParaRPr lang="en-CA"/>
        </a:p>
      </dgm:t>
    </dgm:pt>
    <dgm:pt modelId="{E04D8438-B719-4613-A9E5-44C6A39E9AEB}" type="parTrans" cxnId="{B376C7C7-4E11-4BDE-981C-8A2F91870296}">
      <dgm:prSet/>
      <dgm:spPr/>
      <dgm:t>
        <a:bodyPr/>
        <a:lstStyle/>
        <a:p>
          <a:endParaRPr lang="en-CA"/>
        </a:p>
      </dgm:t>
    </dgm:pt>
    <dgm:pt modelId="{49AEC4C9-536E-4E98-AB2D-250046B0306F}" type="sibTrans" cxnId="{B376C7C7-4E11-4BDE-981C-8A2F91870296}">
      <dgm:prSet/>
      <dgm:spPr/>
      <dgm:t>
        <a:bodyPr/>
        <a:lstStyle/>
        <a:p>
          <a:endParaRPr lang="en-CA"/>
        </a:p>
      </dgm:t>
    </dgm:pt>
    <dgm:pt modelId="{6D917967-8B05-48D3-860E-9395578394C4}">
      <dgm:prSet phldrT="[Text]"/>
      <dgm:spPr/>
      <dgm:t>
        <a:bodyPr/>
        <a:lstStyle/>
        <a:p>
          <a:r>
            <a:rPr lang="en-CA" dirty="0"/>
            <a:t>Alike</a:t>
          </a:r>
        </a:p>
      </dgm:t>
    </dgm:pt>
    <dgm:pt modelId="{74ACCF48-1931-4957-AB2A-BC22C5F825BA}" type="parTrans" cxnId="{51334D72-AB8D-4A6C-8CD7-3825FCDA779B}">
      <dgm:prSet/>
      <dgm:spPr/>
      <dgm:t>
        <a:bodyPr/>
        <a:lstStyle/>
        <a:p>
          <a:endParaRPr lang="en-CA"/>
        </a:p>
      </dgm:t>
    </dgm:pt>
    <dgm:pt modelId="{6079CC7D-1DA1-4F75-98FC-2A8E9D8178B4}" type="sibTrans" cxnId="{51334D72-AB8D-4A6C-8CD7-3825FCDA779B}">
      <dgm:prSet/>
      <dgm:spPr/>
      <dgm:t>
        <a:bodyPr/>
        <a:lstStyle/>
        <a:p>
          <a:endParaRPr lang="en-CA"/>
        </a:p>
      </dgm:t>
    </dgm:pt>
    <dgm:pt modelId="{4F8898FF-AEFD-4FD1-8172-885B674CDB45}">
      <dgm:prSet phldrT="[Text]"/>
      <dgm:spPr/>
      <dgm:t>
        <a:bodyPr/>
        <a:lstStyle/>
        <a:p>
          <a:endParaRPr lang="en-CA" dirty="0"/>
        </a:p>
      </dgm:t>
    </dgm:pt>
    <dgm:pt modelId="{C6181011-4FB2-4585-B836-1528A756B717}" type="parTrans" cxnId="{B319C0F9-D9B8-4F9C-B97A-ED25D8DCDD31}">
      <dgm:prSet/>
      <dgm:spPr/>
      <dgm:t>
        <a:bodyPr/>
        <a:lstStyle/>
        <a:p>
          <a:endParaRPr lang="en-CA"/>
        </a:p>
      </dgm:t>
    </dgm:pt>
    <dgm:pt modelId="{A8C4B623-8230-4564-AA5C-C14B043B7777}" type="sibTrans" cxnId="{B319C0F9-D9B8-4F9C-B97A-ED25D8DCDD31}">
      <dgm:prSet/>
      <dgm:spPr/>
      <dgm:t>
        <a:bodyPr/>
        <a:lstStyle/>
        <a:p>
          <a:endParaRPr lang="en-CA"/>
        </a:p>
      </dgm:t>
    </dgm:pt>
    <dgm:pt modelId="{CCF67F08-26B9-44DF-865A-3DBDF7742F56}" type="pres">
      <dgm:prSet presAssocID="{82FE04C7-25C0-4A08-BF58-6323C36F42EE}" presName="theList" presStyleCnt="0">
        <dgm:presLayoutVars>
          <dgm:dir/>
          <dgm:animLvl val="lvl"/>
          <dgm:resizeHandles val="exact"/>
        </dgm:presLayoutVars>
      </dgm:prSet>
      <dgm:spPr/>
    </dgm:pt>
    <dgm:pt modelId="{2025C11F-5738-4763-9712-F119FA134426}" type="pres">
      <dgm:prSet presAssocID="{7F76DB07-5506-4085-9AA7-06A051FC26E0}" presName="compNode" presStyleCnt="0"/>
      <dgm:spPr/>
    </dgm:pt>
    <dgm:pt modelId="{F7B243DB-1065-453E-A8CF-43CCA6D2798E}" type="pres">
      <dgm:prSet presAssocID="{7F76DB07-5506-4085-9AA7-06A051FC26E0}" presName="aNode" presStyleLbl="bgShp" presStyleIdx="0" presStyleCnt="3"/>
      <dgm:spPr/>
    </dgm:pt>
    <dgm:pt modelId="{841EBD99-3D72-4246-833F-5D9B156E40EF}" type="pres">
      <dgm:prSet presAssocID="{7F76DB07-5506-4085-9AA7-06A051FC26E0}" presName="textNode" presStyleLbl="bgShp" presStyleIdx="0" presStyleCnt="3"/>
      <dgm:spPr/>
    </dgm:pt>
    <dgm:pt modelId="{1144E9EA-F2C5-44D8-B991-A5DFDA47D1B6}" type="pres">
      <dgm:prSet presAssocID="{7F76DB07-5506-4085-9AA7-06A051FC26E0}" presName="compChildNode" presStyleCnt="0"/>
      <dgm:spPr/>
    </dgm:pt>
    <dgm:pt modelId="{70ED0E9B-79C4-417F-A722-AD39416D4D5C}" type="pres">
      <dgm:prSet presAssocID="{7F76DB07-5506-4085-9AA7-06A051FC26E0}" presName="theInnerList" presStyleCnt="0"/>
      <dgm:spPr/>
    </dgm:pt>
    <dgm:pt modelId="{D12B0900-C0BE-42E8-9D8B-BC93498AC910}" type="pres">
      <dgm:prSet presAssocID="{5ED4D15B-37C4-43A7-A967-9C7801AC0D21}" presName="childNode" presStyleLbl="node1" presStyleIdx="0" presStyleCnt="6">
        <dgm:presLayoutVars>
          <dgm:bulletEnabled val="1"/>
        </dgm:presLayoutVars>
      </dgm:prSet>
      <dgm:spPr/>
    </dgm:pt>
    <dgm:pt modelId="{F8F4DB60-B098-435A-8CCA-AA3B17D68245}" type="pres">
      <dgm:prSet presAssocID="{5ED4D15B-37C4-43A7-A967-9C7801AC0D21}" presName="aSpace2" presStyleCnt="0"/>
      <dgm:spPr/>
    </dgm:pt>
    <dgm:pt modelId="{6A086D76-6BB9-475A-BE28-8D30BB81C33C}" type="pres">
      <dgm:prSet presAssocID="{702AAE7A-9429-423F-A0A5-EC0C69144203}" presName="childNode" presStyleLbl="node1" presStyleIdx="1" presStyleCnt="6">
        <dgm:presLayoutVars>
          <dgm:bulletEnabled val="1"/>
        </dgm:presLayoutVars>
      </dgm:prSet>
      <dgm:spPr/>
    </dgm:pt>
    <dgm:pt modelId="{687F1076-77B9-4F80-A526-3BE266812FD0}" type="pres">
      <dgm:prSet presAssocID="{7F76DB07-5506-4085-9AA7-06A051FC26E0}" presName="aSpace" presStyleCnt="0"/>
      <dgm:spPr/>
    </dgm:pt>
    <dgm:pt modelId="{2CE2EBDF-1BE8-4B6F-B385-84ACCA649558}" type="pres">
      <dgm:prSet presAssocID="{08D0826F-32F6-43D9-8159-8F565B41A999}" presName="compNode" presStyleCnt="0"/>
      <dgm:spPr/>
    </dgm:pt>
    <dgm:pt modelId="{23274C74-7522-4099-B33A-A59F30B27084}" type="pres">
      <dgm:prSet presAssocID="{08D0826F-32F6-43D9-8159-8F565B41A999}" presName="aNode" presStyleLbl="bgShp" presStyleIdx="1" presStyleCnt="3"/>
      <dgm:spPr/>
    </dgm:pt>
    <dgm:pt modelId="{E38A8005-D912-4E0E-99EB-1577347C5EB3}" type="pres">
      <dgm:prSet presAssocID="{08D0826F-32F6-43D9-8159-8F565B41A999}" presName="textNode" presStyleLbl="bgShp" presStyleIdx="1" presStyleCnt="3"/>
      <dgm:spPr/>
    </dgm:pt>
    <dgm:pt modelId="{10E4EAFB-7BC0-4702-BBA1-6A3CB31DEEF2}" type="pres">
      <dgm:prSet presAssocID="{08D0826F-32F6-43D9-8159-8F565B41A999}" presName="compChildNode" presStyleCnt="0"/>
      <dgm:spPr/>
    </dgm:pt>
    <dgm:pt modelId="{E4682F8D-AB84-4297-BE28-A07D4DAD3AD2}" type="pres">
      <dgm:prSet presAssocID="{08D0826F-32F6-43D9-8159-8F565B41A999}" presName="theInnerList" presStyleCnt="0"/>
      <dgm:spPr/>
    </dgm:pt>
    <dgm:pt modelId="{0C98A947-AAEA-4D82-A853-876F5F5EC2BB}" type="pres">
      <dgm:prSet presAssocID="{1A61D334-C70C-4DA9-8D3D-04871E5EF26A}" presName="childNode" presStyleLbl="node1" presStyleIdx="2" presStyleCnt="6">
        <dgm:presLayoutVars>
          <dgm:bulletEnabled val="1"/>
        </dgm:presLayoutVars>
      </dgm:prSet>
      <dgm:spPr/>
    </dgm:pt>
    <dgm:pt modelId="{29A5CB40-B451-446C-A515-2AAF7B2B753A}" type="pres">
      <dgm:prSet presAssocID="{1A61D334-C70C-4DA9-8D3D-04871E5EF26A}" presName="aSpace2" presStyleCnt="0"/>
      <dgm:spPr/>
    </dgm:pt>
    <dgm:pt modelId="{FDF5EF92-75D3-4135-AC38-1A409384C097}" type="pres">
      <dgm:prSet presAssocID="{A8DC24B7-0110-4C2F-9398-76F90945F7BE}" presName="childNode" presStyleLbl="node1" presStyleIdx="3" presStyleCnt="6">
        <dgm:presLayoutVars>
          <dgm:bulletEnabled val="1"/>
        </dgm:presLayoutVars>
      </dgm:prSet>
      <dgm:spPr/>
    </dgm:pt>
    <dgm:pt modelId="{28EB5E11-0CD6-4CBD-B356-609AC1097D79}" type="pres">
      <dgm:prSet presAssocID="{08D0826F-32F6-43D9-8159-8F565B41A999}" presName="aSpace" presStyleCnt="0"/>
      <dgm:spPr/>
    </dgm:pt>
    <dgm:pt modelId="{E4822B45-D99E-43D2-981C-53035A3A3477}" type="pres">
      <dgm:prSet presAssocID="{BA6B51A4-E6D6-4818-8E7E-048597B3F66B}" presName="compNode" presStyleCnt="0"/>
      <dgm:spPr/>
    </dgm:pt>
    <dgm:pt modelId="{A0DA4141-98C0-4BF3-A274-F1EC848B5EF5}" type="pres">
      <dgm:prSet presAssocID="{BA6B51A4-E6D6-4818-8E7E-048597B3F66B}" presName="aNode" presStyleLbl="bgShp" presStyleIdx="2" presStyleCnt="3"/>
      <dgm:spPr/>
    </dgm:pt>
    <dgm:pt modelId="{4512D89B-7F47-4935-AB0B-C15D7933F071}" type="pres">
      <dgm:prSet presAssocID="{BA6B51A4-E6D6-4818-8E7E-048597B3F66B}" presName="textNode" presStyleLbl="bgShp" presStyleIdx="2" presStyleCnt="3"/>
      <dgm:spPr/>
    </dgm:pt>
    <dgm:pt modelId="{66B9975E-4083-4BC6-B39E-7348CE9A643C}" type="pres">
      <dgm:prSet presAssocID="{BA6B51A4-E6D6-4818-8E7E-048597B3F66B}" presName="compChildNode" presStyleCnt="0"/>
      <dgm:spPr/>
    </dgm:pt>
    <dgm:pt modelId="{83959E11-DDF3-402B-A51A-78DB6F2D2DDD}" type="pres">
      <dgm:prSet presAssocID="{BA6B51A4-E6D6-4818-8E7E-048597B3F66B}" presName="theInnerList" presStyleCnt="0"/>
      <dgm:spPr/>
    </dgm:pt>
    <dgm:pt modelId="{5D8BC539-B06B-46CD-B429-1C17E1DB9CA7}" type="pres">
      <dgm:prSet presAssocID="{6D917967-8B05-48D3-860E-9395578394C4}" presName="childNode" presStyleLbl="node1" presStyleIdx="4" presStyleCnt="6">
        <dgm:presLayoutVars>
          <dgm:bulletEnabled val="1"/>
        </dgm:presLayoutVars>
      </dgm:prSet>
      <dgm:spPr/>
    </dgm:pt>
    <dgm:pt modelId="{ACFDF2BC-87F8-4AF4-8203-345070B47CD1}" type="pres">
      <dgm:prSet presAssocID="{6D917967-8B05-48D3-860E-9395578394C4}" presName="aSpace2" presStyleCnt="0"/>
      <dgm:spPr/>
    </dgm:pt>
    <dgm:pt modelId="{035614AF-34E5-4EBB-8688-C9C3B3549C2B}" type="pres">
      <dgm:prSet presAssocID="{4F8898FF-AEFD-4FD1-8172-885B674CDB45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6CBAA002-388B-4DBB-A82A-C44D955080BB}" type="presOf" srcId="{7F76DB07-5506-4085-9AA7-06A051FC26E0}" destId="{F7B243DB-1065-453E-A8CF-43CCA6D2798E}" srcOrd="0" destOrd="0" presId="urn:microsoft.com/office/officeart/2005/8/layout/lProcess2"/>
    <dgm:cxn modelId="{C3B025CD-8402-430D-9A53-2340C9E57A45}" srcId="{08D0826F-32F6-43D9-8159-8F565B41A999}" destId="{A8DC24B7-0110-4C2F-9398-76F90945F7BE}" srcOrd="1" destOrd="0" parTransId="{D24C1DF4-8728-41DF-B8E0-442ECCFF2626}" sibTransId="{9C081E4B-F8C1-4773-8309-D26377DC6B9D}"/>
    <dgm:cxn modelId="{B319C0F9-D9B8-4F9C-B97A-ED25D8DCDD31}" srcId="{BA6B51A4-E6D6-4818-8E7E-048597B3F66B}" destId="{4F8898FF-AEFD-4FD1-8172-885B674CDB45}" srcOrd="1" destOrd="0" parTransId="{C6181011-4FB2-4585-B836-1528A756B717}" sibTransId="{A8C4B623-8230-4564-AA5C-C14B043B7777}"/>
    <dgm:cxn modelId="{8C8EC3BA-8B99-487D-8B13-0E7AA0A39141}" type="presOf" srcId="{BA6B51A4-E6D6-4818-8E7E-048597B3F66B}" destId="{A0DA4141-98C0-4BF3-A274-F1EC848B5EF5}" srcOrd="0" destOrd="0" presId="urn:microsoft.com/office/officeart/2005/8/layout/lProcess2"/>
    <dgm:cxn modelId="{928854E3-95F3-4805-BF1B-71F1C53E23F1}" type="presOf" srcId="{08D0826F-32F6-43D9-8159-8F565B41A999}" destId="{23274C74-7522-4099-B33A-A59F30B27084}" srcOrd="0" destOrd="0" presId="urn:microsoft.com/office/officeart/2005/8/layout/lProcess2"/>
    <dgm:cxn modelId="{56AD19F0-0A8D-45C6-AAE2-2B88E97A091A}" type="presOf" srcId="{702AAE7A-9429-423F-A0A5-EC0C69144203}" destId="{6A086D76-6BB9-475A-BE28-8D30BB81C33C}" srcOrd="0" destOrd="0" presId="urn:microsoft.com/office/officeart/2005/8/layout/lProcess2"/>
    <dgm:cxn modelId="{BC6F5A18-6FA7-4B5B-B9C0-FC244534CE81}" srcId="{7F76DB07-5506-4085-9AA7-06A051FC26E0}" destId="{5ED4D15B-37C4-43A7-A967-9C7801AC0D21}" srcOrd="0" destOrd="0" parTransId="{A3CBA2CC-83D5-4061-9267-569CA171B083}" sibTransId="{49EA4EFD-A943-46A0-87DA-3D1D8AA3822D}"/>
    <dgm:cxn modelId="{476A10D3-D349-46F3-BEB9-E2A2491AE304}" type="presOf" srcId="{5ED4D15B-37C4-43A7-A967-9C7801AC0D21}" destId="{D12B0900-C0BE-42E8-9D8B-BC93498AC910}" srcOrd="0" destOrd="0" presId="urn:microsoft.com/office/officeart/2005/8/layout/lProcess2"/>
    <dgm:cxn modelId="{2B62B676-4027-42C2-9D0A-F1C8ABC85581}" srcId="{7F76DB07-5506-4085-9AA7-06A051FC26E0}" destId="{702AAE7A-9429-423F-A0A5-EC0C69144203}" srcOrd="1" destOrd="0" parTransId="{92EBAAFD-9575-4DF3-A14C-FC9456402F98}" sibTransId="{E1C30556-3683-4207-9282-A29F2B62D19A}"/>
    <dgm:cxn modelId="{C1690E78-68FC-4E67-B72D-4B0F47BA6CC8}" type="presOf" srcId="{82FE04C7-25C0-4A08-BF58-6323C36F42EE}" destId="{CCF67F08-26B9-44DF-865A-3DBDF7742F56}" srcOrd="0" destOrd="0" presId="urn:microsoft.com/office/officeart/2005/8/layout/lProcess2"/>
    <dgm:cxn modelId="{039429C2-D123-4674-85BA-D9744171AAA8}" srcId="{82FE04C7-25C0-4A08-BF58-6323C36F42EE}" destId="{08D0826F-32F6-43D9-8159-8F565B41A999}" srcOrd="1" destOrd="0" parTransId="{8F22A0CB-FF28-4F42-8211-64FA600D97E3}" sibTransId="{FC6BE30F-5B49-4434-8866-1FC2B8B57929}"/>
    <dgm:cxn modelId="{E926ED39-5AC7-4DAE-8D4D-8A824D9B1BF9}" type="presOf" srcId="{6D917967-8B05-48D3-860E-9395578394C4}" destId="{5D8BC539-B06B-46CD-B429-1C17E1DB9CA7}" srcOrd="0" destOrd="0" presId="urn:microsoft.com/office/officeart/2005/8/layout/lProcess2"/>
    <dgm:cxn modelId="{B376C7C7-4E11-4BDE-981C-8A2F91870296}" srcId="{82FE04C7-25C0-4A08-BF58-6323C36F42EE}" destId="{BA6B51A4-E6D6-4818-8E7E-048597B3F66B}" srcOrd="2" destOrd="0" parTransId="{E04D8438-B719-4613-A9E5-44C6A39E9AEB}" sibTransId="{49AEC4C9-536E-4E98-AB2D-250046B0306F}"/>
    <dgm:cxn modelId="{D6620C5E-522E-4ED7-BA48-CE4746AB30E1}" type="presOf" srcId="{7F76DB07-5506-4085-9AA7-06A051FC26E0}" destId="{841EBD99-3D72-4246-833F-5D9B156E40EF}" srcOrd="1" destOrd="0" presId="urn:microsoft.com/office/officeart/2005/8/layout/lProcess2"/>
    <dgm:cxn modelId="{51334D72-AB8D-4A6C-8CD7-3825FCDA779B}" srcId="{BA6B51A4-E6D6-4818-8E7E-048597B3F66B}" destId="{6D917967-8B05-48D3-860E-9395578394C4}" srcOrd="0" destOrd="0" parTransId="{74ACCF48-1931-4957-AB2A-BC22C5F825BA}" sibTransId="{6079CC7D-1DA1-4F75-98FC-2A8E9D8178B4}"/>
    <dgm:cxn modelId="{8D3E6ABA-5519-4DB3-9153-B7D4AA38B9A6}" type="presOf" srcId="{08D0826F-32F6-43D9-8159-8F565B41A999}" destId="{E38A8005-D912-4E0E-99EB-1577347C5EB3}" srcOrd="1" destOrd="0" presId="urn:microsoft.com/office/officeart/2005/8/layout/lProcess2"/>
    <dgm:cxn modelId="{0EC1AA0D-0EA5-4AEC-BA9B-40448024B67E}" type="presOf" srcId="{1A61D334-C70C-4DA9-8D3D-04871E5EF26A}" destId="{0C98A947-AAEA-4D82-A853-876F5F5EC2BB}" srcOrd="0" destOrd="0" presId="urn:microsoft.com/office/officeart/2005/8/layout/lProcess2"/>
    <dgm:cxn modelId="{C506854E-9564-41F3-B710-04B1A8BA967D}" type="presOf" srcId="{BA6B51A4-E6D6-4818-8E7E-048597B3F66B}" destId="{4512D89B-7F47-4935-AB0B-C15D7933F071}" srcOrd="1" destOrd="0" presId="urn:microsoft.com/office/officeart/2005/8/layout/lProcess2"/>
    <dgm:cxn modelId="{3D197434-B01E-4C7A-8AC2-B91075C2EADC}" srcId="{08D0826F-32F6-43D9-8159-8F565B41A999}" destId="{1A61D334-C70C-4DA9-8D3D-04871E5EF26A}" srcOrd="0" destOrd="0" parTransId="{08730CA8-BEBA-485F-AC20-8C11448BAAD4}" sibTransId="{9718DA2A-9A70-43E5-87B7-DC4D464FCE10}"/>
    <dgm:cxn modelId="{4EA8B569-0842-446F-83DA-F41368A2CF43}" type="presOf" srcId="{4F8898FF-AEFD-4FD1-8172-885B674CDB45}" destId="{035614AF-34E5-4EBB-8688-C9C3B3549C2B}" srcOrd="0" destOrd="0" presId="urn:microsoft.com/office/officeart/2005/8/layout/lProcess2"/>
    <dgm:cxn modelId="{41E27C54-E696-49D8-A1C5-6738C49446E8}" srcId="{82FE04C7-25C0-4A08-BF58-6323C36F42EE}" destId="{7F76DB07-5506-4085-9AA7-06A051FC26E0}" srcOrd="0" destOrd="0" parTransId="{D16F4C6E-62EA-4EB9-A84E-C98952161967}" sibTransId="{8BE766D3-5401-412C-86FA-AF3841E22397}"/>
    <dgm:cxn modelId="{14326DFA-C370-43C6-A3B2-0E27DBB7DBDD}" type="presOf" srcId="{A8DC24B7-0110-4C2F-9398-76F90945F7BE}" destId="{FDF5EF92-75D3-4135-AC38-1A409384C097}" srcOrd="0" destOrd="0" presId="urn:microsoft.com/office/officeart/2005/8/layout/lProcess2"/>
    <dgm:cxn modelId="{6B795644-C73D-41FC-AC84-358BA77E80C7}" type="presParOf" srcId="{CCF67F08-26B9-44DF-865A-3DBDF7742F56}" destId="{2025C11F-5738-4763-9712-F119FA134426}" srcOrd="0" destOrd="0" presId="urn:microsoft.com/office/officeart/2005/8/layout/lProcess2"/>
    <dgm:cxn modelId="{6F497EB0-DE99-4D53-B584-B3E0894A4BBF}" type="presParOf" srcId="{2025C11F-5738-4763-9712-F119FA134426}" destId="{F7B243DB-1065-453E-A8CF-43CCA6D2798E}" srcOrd="0" destOrd="0" presId="urn:microsoft.com/office/officeart/2005/8/layout/lProcess2"/>
    <dgm:cxn modelId="{CC39BEC8-A6D7-409D-9AB7-196AA3982C67}" type="presParOf" srcId="{2025C11F-5738-4763-9712-F119FA134426}" destId="{841EBD99-3D72-4246-833F-5D9B156E40EF}" srcOrd="1" destOrd="0" presId="urn:microsoft.com/office/officeart/2005/8/layout/lProcess2"/>
    <dgm:cxn modelId="{F95C079C-6841-4F3D-BE59-CC7CC55B8783}" type="presParOf" srcId="{2025C11F-5738-4763-9712-F119FA134426}" destId="{1144E9EA-F2C5-44D8-B991-A5DFDA47D1B6}" srcOrd="2" destOrd="0" presId="urn:microsoft.com/office/officeart/2005/8/layout/lProcess2"/>
    <dgm:cxn modelId="{19E6C2E6-2117-4BE2-A1ED-5AFD304D2FD7}" type="presParOf" srcId="{1144E9EA-F2C5-44D8-B991-A5DFDA47D1B6}" destId="{70ED0E9B-79C4-417F-A722-AD39416D4D5C}" srcOrd="0" destOrd="0" presId="urn:microsoft.com/office/officeart/2005/8/layout/lProcess2"/>
    <dgm:cxn modelId="{38F520CC-0649-44DE-844F-282FA5B3D853}" type="presParOf" srcId="{70ED0E9B-79C4-417F-A722-AD39416D4D5C}" destId="{D12B0900-C0BE-42E8-9D8B-BC93498AC910}" srcOrd="0" destOrd="0" presId="urn:microsoft.com/office/officeart/2005/8/layout/lProcess2"/>
    <dgm:cxn modelId="{C31402E0-BDFF-4648-A3D4-AA629CDD837F}" type="presParOf" srcId="{70ED0E9B-79C4-417F-A722-AD39416D4D5C}" destId="{F8F4DB60-B098-435A-8CCA-AA3B17D68245}" srcOrd="1" destOrd="0" presId="urn:microsoft.com/office/officeart/2005/8/layout/lProcess2"/>
    <dgm:cxn modelId="{9A5CF058-EB9D-4715-B051-33588C9355FE}" type="presParOf" srcId="{70ED0E9B-79C4-417F-A722-AD39416D4D5C}" destId="{6A086D76-6BB9-475A-BE28-8D30BB81C33C}" srcOrd="2" destOrd="0" presId="urn:microsoft.com/office/officeart/2005/8/layout/lProcess2"/>
    <dgm:cxn modelId="{9BBE092A-6355-4194-B6CC-A11B671300B4}" type="presParOf" srcId="{CCF67F08-26B9-44DF-865A-3DBDF7742F56}" destId="{687F1076-77B9-4F80-A526-3BE266812FD0}" srcOrd="1" destOrd="0" presId="urn:microsoft.com/office/officeart/2005/8/layout/lProcess2"/>
    <dgm:cxn modelId="{416E34B3-1D5A-4506-9298-778B8C72101B}" type="presParOf" srcId="{CCF67F08-26B9-44DF-865A-3DBDF7742F56}" destId="{2CE2EBDF-1BE8-4B6F-B385-84ACCA649558}" srcOrd="2" destOrd="0" presId="urn:microsoft.com/office/officeart/2005/8/layout/lProcess2"/>
    <dgm:cxn modelId="{59DF7B6F-E9E5-421F-A5A4-BD47B1001022}" type="presParOf" srcId="{2CE2EBDF-1BE8-4B6F-B385-84ACCA649558}" destId="{23274C74-7522-4099-B33A-A59F30B27084}" srcOrd="0" destOrd="0" presId="urn:microsoft.com/office/officeart/2005/8/layout/lProcess2"/>
    <dgm:cxn modelId="{58E0328A-E18B-445D-8CFE-1717DC2BDED5}" type="presParOf" srcId="{2CE2EBDF-1BE8-4B6F-B385-84ACCA649558}" destId="{E38A8005-D912-4E0E-99EB-1577347C5EB3}" srcOrd="1" destOrd="0" presId="urn:microsoft.com/office/officeart/2005/8/layout/lProcess2"/>
    <dgm:cxn modelId="{2AE28FEA-8095-4F2A-AEE7-F2025AD22F98}" type="presParOf" srcId="{2CE2EBDF-1BE8-4B6F-B385-84ACCA649558}" destId="{10E4EAFB-7BC0-4702-BBA1-6A3CB31DEEF2}" srcOrd="2" destOrd="0" presId="urn:microsoft.com/office/officeart/2005/8/layout/lProcess2"/>
    <dgm:cxn modelId="{5A32CC47-5F93-4A5D-B174-9AFABCE2A7AA}" type="presParOf" srcId="{10E4EAFB-7BC0-4702-BBA1-6A3CB31DEEF2}" destId="{E4682F8D-AB84-4297-BE28-A07D4DAD3AD2}" srcOrd="0" destOrd="0" presId="urn:microsoft.com/office/officeart/2005/8/layout/lProcess2"/>
    <dgm:cxn modelId="{9E0714C0-2D69-4F24-87CA-388D43B4135E}" type="presParOf" srcId="{E4682F8D-AB84-4297-BE28-A07D4DAD3AD2}" destId="{0C98A947-AAEA-4D82-A853-876F5F5EC2BB}" srcOrd="0" destOrd="0" presId="urn:microsoft.com/office/officeart/2005/8/layout/lProcess2"/>
    <dgm:cxn modelId="{311A13F4-47A8-41D2-98C0-FC6547494B95}" type="presParOf" srcId="{E4682F8D-AB84-4297-BE28-A07D4DAD3AD2}" destId="{29A5CB40-B451-446C-A515-2AAF7B2B753A}" srcOrd="1" destOrd="0" presId="urn:microsoft.com/office/officeart/2005/8/layout/lProcess2"/>
    <dgm:cxn modelId="{5E21DC62-6AE7-4B82-953A-2974CF64F94C}" type="presParOf" srcId="{E4682F8D-AB84-4297-BE28-A07D4DAD3AD2}" destId="{FDF5EF92-75D3-4135-AC38-1A409384C097}" srcOrd="2" destOrd="0" presId="urn:microsoft.com/office/officeart/2005/8/layout/lProcess2"/>
    <dgm:cxn modelId="{96D4440B-11A4-4EAF-A56F-941D211BE43D}" type="presParOf" srcId="{CCF67F08-26B9-44DF-865A-3DBDF7742F56}" destId="{28EB5E11-0CD6-4CBD-B356-609AC1097D79}" srcOrd="3" destOrd="0" presId="urn:microsoft.com/office/officeart/2005/8/layout/lProcess2"/>
    <dgm:cxn modelId="{3C7AD676-4DB4-4FD1-8AF2-31A5C1968D73}" type="presParOf" srcId="{CCF67F08-26B9-44DF-865A-3DBDF7742F56}" destId="{E4822B45-D99E-43D2-981C-53035A3A3477}" srcOrd="4" destOrd="0" presId="urn:microsoft.com/office/officeart/2005/8/layout/lProcess2"/>
    <dgm:cxn modelId="{71BC96B7-C812-4377-91AF-12DC1BC3B493}" type="presParOf" srcId="{E4822B45-D99E-43D2-981C-53035A3A3477}" destId="{A0DA4141-98C0-4BF3-A274-F1EC848B5EF5}" srcOrd="0" destOrd="0" presId="urn:microsoft.com/office/officeart/2005/8/layout/lProcess2"/>
    <dgm:cxn modelId="{BF8C5EB4-A6C1-488F-ACD9-4856E76B15C1}" type="presParOf" srcId="{E4822B45-D99E-43D2-981C-53035A3A3477}" destId="{4512D89B-7F47-4935-AB0B-C15D7933F071}" srcOrd="1" destOrd="0" presId="urn:microsoft.com/office/officeart/2005/8/layout/lProcess2"/>
    <dgm:cxn modelId="{EBB25EAA-A22D-4A1D-AD43-FD8C9DEECA99}" type="presParOf" srcId="{E4822B45-D99E-43D2-981C-53035A3A3477}" destId="{66B9975E-4083-4BC6-B39E-7348CE9A643C}" srcOrd="2" destOrd="0" presId="urn:microsoft.com/office/officeart/2005/8/layout/lProcess2"/>
    <dgm:cxn modelId="{27CAEAD9-5B50-4192-A42B-76A17302597B}" type="presParOf" srcId="{66B9975E-4083-4BC6-B39E-7348CE9A643C}" destId="{83959E11-DDF3-402B-A51A-78DB6F2D2DDD}" srcOrd="0" destOrd="0" presId="urn:microsoft.com/office/officeart/2005/8/layout/lProcess2"/>
    <dgm:cxn modelId="{F6D89114-F96E-4E60-AFF8-AB028F52F7E0}" type="presParOf" srcId="{83959E11-DDF3-402B-A51A-78DB6F2D2DDD}" destId="{5D8BC539-B06B-46CD-B429-1C17E1DB9CA7}" srcOrd="0" destOrd="0" presId="urn:microsoft.com/office/officeart/2005/8/layout/lProcess2"/>
    <dgm:cxn modelId="{200255B1-810A-4FE7-9E6D-A4E64C473018}" type="presParOf" srcId="{83959E11-DDF3-402B-A51A-78DB6F2D2DDD}" destId="{ACFDF2BC-87F8-4AF4-8203-345070B47CD1}" srcOrd="1" destOrd="0" presId="urn:microsoft.com/office/officeart/2005/8/layout/lProcess2"/>
    <dgm:cxn modelId="{901E984D-E6FF-410B-966F-A03827DD2F8D}" type="presParOf" srcId="{83959E11-DDF3-402B-A51A-78DB6F2D2DDD}" destId="{035614AF-34E5-4EBB-8688-C9C3B3549C2B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B243DB-1065-453E-A8CF-43CCA6D2798E}">
      <dsp:nvSpPr>
        <dsp:cNvPr id="0" name=""/>
        <dsp:cNvSpPr/>
      </dsp:nvSpPr>
      <dsp:spPr>
        <a:xfrm>
          <a:off x="492" y="0"/>
          <a:ext cx="1281782" cy="45259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3500" kern="1200" dirty="0"/>
        </a:p>
      </dsp:txBody>
      <dsp:txXfrm>
        <a:off x="492" y="0"/>
        <a:ext cx="1281782" cy="1357788"/>
      </dsp:txXfrm>
    </dsp:sp>
    <dsp:sp modelId="{D12B0900-C0BE-42E8-9D8B-BC93498AC910}">
      <dsp:nvSpPr>
        <dsp:cNvPr id="0" name=""/>
        <dsp:cNvSpPr/>
      </dsp:nvSpPr>
      <dsp:spPr>
        <a:xfrm>
          <a:off x="128671" y="1359114"/>
          <a:ext cx="1025425" cy="13646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Start</a:t>
          </a:r>
        </a:p>
      </dsp:txBody>
      <dsp:txXfrm>
        <a:off x="158705" y="1389148"/>
        <a:ext cx="965357" cy="1304571"/>
      </dsp:txXfrm>
    </dsp:sp>
    <dsp:sp modelId="{6A086D76-6BB9-475A-BE28-8D30BB81C33C}">
      <dsp:nvSpPr>
        <dsp:cNvPr id="0" name=""/>
        <dsp:cNvSpPr/>
      </dsp:nvSpPr>
      <dsp:spPr>
        <a:xfrm>
          <a:off x="128671" y="2933699"/>
          <a:ext cx="1025425" cy="13646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3200" kern="1200" dirty="0"/>
        </a:p>
      </dsp:txBody>
      <dsp:txXfrm>
        <a:off x="158705" y="2963733"/>
        <a:ext cx="965357" cy="1304571"/>
      </dsp:txXfrm>
    </dsp:sp>
    <dsp:sp modelId="{23274C74-7522-4099-B33A-A59F30B27084}">
      <dsp:nvSpPr>
        <dsp:cNvPr id="0" name=""/>
        <dsp:cNvSpPr/>
      </dsp:nvSpPr>
      <dsp:spPr>
        <a:xfrm>
          <a:off x="1378408" y="0"/>
          <a:ext cx="1281782" cy="45259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3500" kern="1200"/>
        </a:p>
      </dsp:txBody>
      <dsp:txXfrm>
        <a:off x="1378408" y="0"/>
        <a:ext cx="1281782" cy="1357788"/>
      </dsp:txXfrm>
    </dsp:sp>
    <dsp:sp modelId="{0C98A947-AAEA-4D82-A853-876F5F5EC2BB}">
      <dsp:nvSpPr>
        <dsp:cNvPr id="0" name=""/>
        <dsp:cNvSpPr/>
      </dsp:nvSpPr>
      <dsp:spPr>
        <a:xfrm>
          <a:off x="1506587" y="1359114"/>
          <a:ext cx="1025425" cy="13646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Sick</a:t>
          </a:r>
        </a:p>
      </dsp:txBody>
      <dsp:txXfrm>
        <a:off x="1536621" y="1389148"/>
        <a:ext cx="965357" cy="1304571"/>
      </dsp:txXfrm>
    </dsp:sp>
    <dsp:sp modelId="{FDF5EF92-75D3-4135-AC38-1A409384C097}">
      <dsp:nvSpPr>
        <dsp:cNvPr id="0" name=""/>
        <dsp:cNvSpPr/>
      </dsp:nvSpPr>
      <dsp:spPr>
        <a:xfrm>
          <a:off x="1506587" y="2933699"/>
          <a:ext cx="1025425" cy="13646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3200" kern="1200" dirty="0"/>
        </a:p>
      </dsp:txBody>
      <dsp:txXfrm>
        <a:off x="1536621" y="2963733"/>
        <a:ext cx="965357" cy="1304571"/>
      </dsp:txXfrm>
    </dsp:sp>
    <dsp:sp modelId="{A0DA4141-98C0-4BF3-A274-F1EC848B5EF5}">
      <dsp:nvSpPr>
        <dsp:cNvPr id="0" name=""/>
        <dsp:cNvSpPr/>
      </dsp:nvSpPr>
      <dsp:spPr>
        <a:xfrm>
          <a:off x="2756324" y="0"/>
          <a:ext cx="1281782" cy="45259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3500" kern="1200"/>
        </a:p>
      </dsp:txBody>
      <dsp:txXfrm>
        <a:off x="2756324" y="0"/>
        <a:ext cx="1281782" cy="1357788"/>
      </dsp:txXfrm>
    </dsp:sp>
    <dsp:sp modelId="{5D8BC539-B06B-46CD-B429-1C17E1DB9CA7}">
      <dsp:nvSpPr>
        <dsp:cNvPr id="0" name=""/>
        <dsp:cNvSpPr/>
      </dsp:nvSpPr>
      <dsp:spPr>
        <a:xfrm>
          <a:off x="2884503" y="1359114"/>
          <a:ext cx="1025425" cy="13646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Alike</a:t>
          </a:r>
        </a:p>
      </dsp:txBody>
      <dsp:txXfrm>
        <a:off x="2914537" y="1389148"/>
        <a:ext cx="965357" cy="1304571"/>
      </dsp:txXfrm>
    </dsp:sp>
    <dsp:sp modelId="{035614AF-34E5-4EBB-8688-C9C3B3549C2B}">
      <dsp:nvSpPr>
        <dsp:cNvPr id="0" name=""/>
        <dsp:cNvSpPr/>
      </dsp:nvSpPr>
      <dsp:spPr>
        <a:xfrm>
          <a:off x="2884503" y="2933699"/>
          <a:ext cx="1025425" cy="13646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3200" kern="1200" dirty="0"/>
        </a:p>
      </dsp:txBody>
      <dsp:txXfrm>
        <a:off x="2914537" y="2963733"/>
        <a:ext cx="965357" cy="13045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9FF5-2376-4F49-8EAA-5B0728012B0B}" type="datetimeFigureOut">
              <a:rPr lang="en-CA" smtClean="0"/>
              <a:t>2017-03-04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08913-BA1F-4ED8-A011-D79F29EE07C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5724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9FF5-2376-4F49-8EAA-5B0728012B0B}" type="datetimeFigureOut">
              <a:rPr lang="en-CA" smtClean="0"/>
              <a:t>2017-03-04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08913-BA1F-4ED8-A011-D79F29EE07C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4668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9FF5-2376-4F49-8EAA-5B0728012B0B}" type="datetimeFigureOut">
              <a:rPr lang="en-CA" smtClean="0"/>
              <a:t>2017-03-04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08913-BA1F-4ED8-A011-D79F29EE07C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815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9FF5-2376-4F49-8EAA-5B0728012B0B}" type="datetimeFigureOut">
              <a:rPr lang="en-CA" smtClean="0"/>
              <a:t>2017-03-04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08913-BA1F-4ED8-A011-D79F29EE07C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9438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9FF5-2376-4F49-8EAA-5B0728012B0B}" type="datetimeFigureOut">
              <a:rPr lang="en-CA" smtClean="0"/>
              <a:t>2017-03-04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08913-BA1F-4ED8-A011-D79F29EE07C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1821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9FF5-2376-4F49-8EAA-5B0728012B0B}" type="datetimeFigureOut">
              <a:rPr lang="en-CA" smtClean="0"/>
              <a:t>2017-03-04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08913-BA1F-4ED8-A011-D79F29EE07C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2163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9FF5-2376-4F49-8EAA-5B0728012B0B}" type="datetimeFigureOut">
              <a:rPr lang="en-CA" smtClean="0"/>
              <a:t>2017-03-04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08913-BA1F-4ED8-A011-D79F29EE07C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2200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9FF5-2376-4F49-8EAA-5B0728012B0B}" type="datetimeFigureOut">
              <a:rPr lang="en-CA" smtClean="0"/>
              <a:t>2017-03-04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08913-BA1F-4ED8-A011-D79F29EE07C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4741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9FF5-2376-4F49-8EAA-5B0728012B0B}" type="datetimeFigureOut">
              <a:rPr lang="en-CA" smtClean="0"/>
              <a:t>2017-03-04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08913-BA1F-4ED8-A011-D79F29EE07C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6688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9FF5-2376-4F49-8EAA-5B0728012B0B}" type="datetimeFigureOut">
              <a:rPr lang="en-CA" smtClean="0"/>
              <a:t>2017-03-04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08913-BA1F-4ED8-A011-D79F29EE07C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76477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9FF5-2376-4F49-8EAA-5B0728012B0B}" type="datetimeFigureOut">
              <a:rPr lang="en-CA" smtClean="0"/>
              <a:t>2017-03-04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08913-BA1F-4ED8-A011-D79F29EE07C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8974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69FF5-2376-4F49-8EAA-5B0728012B0B}" type="datetimeFigureOut">
              <a:rPr lang="en-CA" smtClean="0"/>
              <a:t>2017-03-04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08913-BA1F-4ED8-A011-D79F29EE07C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1919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openxmlformats.org/officeDocument/2006/relationships/image" Target="../media/image2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1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4" y="188640"/>
            <a:ext cx="8825115" cy="648072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Oval Callout 5"/>
          <p:cNvSpPr/>
          <p:nvPr/>
        </p:nvSpPr>
        <p:spPr>
          <a:xfrm>
            <a:off x="3995936" y="332656"/>
            <a:ext cx="4824536" cy="2592288"/>
          </a:xfrm>
          <a:prstGeom prst="wedgeEllipseCallou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4285572" y="841936"/>
            <a:ext cx="43908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dirty="0">
                <a:solidFill>
                  <a:schemeClr val="bg2"/>
                </a:solidFill>
                <a:latin typeface="Algerian" pitchFamily="82" charset="0"/>
              </a:rPr>
              <a:t>Let’s Review Lessons</a:t>
            </a:r>
          </a:p>
          <a:p>
            <a:pPr algn="ctr"/>
            <a:r>
              <a:rPr lang="en-CA" sz="4000" b="1" dirty="0">
                <a:solidFill>
                  <a:schemeClr val="bg2"/>
                </a:solidFill>
                <a:latin typeface="Algerian" pitchFamily="82" charset="0"/>
              </a:rPr>
              <a:t>9-11</a:t>
            </a:r>
          </a:p>
        </p:txBody>
      </p:sp>
      <p:pic>
        <p:nvPicPr>
          <p:cNvPr id="5" name="Picture 2" descr="Image result for rosedale academy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16632"/>
            <a:ext cx="1130821" cy="41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417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4664"/>
            <a:ext cx="4038600" cy="6048672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04664"/>
            <a:ext cx="4038600" cy="6048671"/>
          </a:xfrm>
        </p:spPr>
      </p:pic>
      <p:pic>
        <p:nvPicPr>
          <p:cNvPr id="4" name="Picture 2" descr="Image result for rosedale academy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16632"/>
            <a:ext cx="1130821" cy="41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527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640960" cy="6336704"/>
          </a:xfrm>
          <a:prstGeom prst="rect">
            <a:avLst/>
          </a:prstGeom>
        </p:spPr>
      </p:pic>
      <p:pic>
        <p:nvPicPr>
          <p:cNvPr id="3" name="Picture 2" descr="Image result for rosedale academy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16632"/>
            <a:ext cx="1130821" cy="41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179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" t="1763" r="2922" b="2877"/>
          <a:stretch/>
        </p:blipFill>
        <p:spPr>
          <a:xfrm>
            <a:off x="107504" y="116632"/>
            <a:ext cx="4320480" cy="6741368"/>
          </a:xfrm>
          <a:prstGeom prst="rect">
            <a:avLst/>
          </a:prstGeom>
        </p:spPr>
      </p:pic>
      <p:pic>
        <p:nvPicPr>
          <p:cNvPr id="1026" name="Picture 2" descr="Image result for rhyming word mat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111" y="0"/>
            <a:ext cx="45398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4598640" y="0"/>
            <a:ext cx="0" cy="6858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Image result for rosedale academy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16632"/>
            <a:ext cx="914797" cy="33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076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0" t="9030" r="3184" b="5565"/>
          <a:stretch/>
        </p:blipFill>
        <p:spPr>
          <a:xfrm>
            <a:off x="0" y="476672"/>
            <a:ext cx="9144000" cy="638132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CA" b="1" dirty="0"/>
              <a:t>Let’s try writing a poem:</a:t>
            </a:r>
          </a:p>
        </p:txBody>
      </p:sp>
      <p:pic>
        <p:nvPicPr>
          <p:cNvPr id="4" name="Picture 2" descr="Image result for rosedale academy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16632"/>
            <a:ext cx="1130821" cy="41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848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800" dirty="0">
                <a:solidFill>
                  <a:srgbClr val="FF0000"/>
                </a:solidFill>
              </a:rPr>
              <a:t>Let’s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CA" sz="4000" b="1" dirty="0"/>
              <a:t>The “OA” Sound</a:t>
            </a:r>
          </a:p>
          <a:p>
            <a:pPr marL="0" indent="0" algn="ctr">
              <a:buNone/>
            </a:pPr>
            <a:r>
              <a:rPr lang="en-CA" sz="4000" b="1" dirty="0"/>
              <a:t>Asking for specific objects </a:t>
            </a:r>
          </a:p>
          <a:p>
            <a:pPr marL="0" indent="0" algn="ctr">
              <a:buNone/>
            </a:pPr>
            <a:r>
              <a:rPr lang="en-CA" sz="4000" b="1" dirty="0"/>
              <a:t>     (This/That/These/Those)</a:t>
            </a:r>
          </a:p>
          <a:p>
            <a:pPr marL="0" indent="0" algn="ctr">
              <a:buNone/>
            </a:pPr>
            <a:r>
              <a:rPr lang="en-CA" sz="4000" b="1" dirty="0"/>
              <a:t>Letter writing</a:t>
            </a:r>
          </a:p>
          <a:p>
            <a:pPr marL="0" indent="0" algn="ctr">
              <a:buNone/>
            </a:pPr>
            <a:r>
              <a:rPr lang="en-CA" sz="4000" b="1" dirty="0"/>
              <a:t>Prepositions</a:t>
            </a:r>
          </a:p>
          <a:p>
            <a:pPr marL="0" indent="0" algn="ctr">
              <a:buNone/>
            </a:pPr>
            <a:r>
              <a:rPr lang="en-CA" sz="4000" b="1" dirty="0"/>
              <a:t>Synonyms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5" name="Picture 2" descr="Image result for rosedale academy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16632"/>
            <a:ext cx="1130821" cy="41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199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8147248" cy="5976664"/>
          </a:xfrm>
          <a:prstGeom prst="rect">
            <a:avLst/>
          </a:prstGeom>
        </p:spPr>
      </p:pic>
      <p:pic>
        <p:nvPicPr>
          <p:cNvPr id="3" name="Picture 2" descr="Image result for rosedale academy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16632"/>
            <a:ext cx="1130821" cy="41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749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7" b="3547"/>
          <a:stretch>
            <a:fillRect/>
          </a:stretch>
        </p:blipFill>
        <p:spPr>
          <a:xfrm>
            <a:off x="107504" y="0"/>
            <a:ext cx="8928992" cy="462230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" name="Rectangle 2"/>
          <p:cNvSpPr/>
          <p:nvPr/>
        </p:nvSpPr>
        <p:spPr>
          <a:xfrm>
            <a:off x="2137404" y="443711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CA" sz="3600" dirty="0"/>
              <a:t>Could you? Would you? With a </a:t>
            </a:r>
            <a:r>
              <a:rPr lang="en-CA" sz="3600" b="1" dirty="0"/>
              <a:t>goat</a:t>
            </a:r>
            <a:r>
              <a:rPr lang="en-CA" sz="3600" dirty="0"/>
              <a:t>?</a:t>
            </a:r>
            <a:br>
              <a:rPr lang="en-CA" sz="3600" dirty="0"/>
            </a:br>
            <a:r>
              <a:rPr lang="en-CA" sz="3600" dirty="0"/>
              <a:t>Could you? Would you? On a </a:t>
            </a:r>
            <a:r>
              <a:rPr lang="en-CA" sz="3600" b="1" dirty="0"/>
              <a:t>boat</a:t>
            </a:r>
            <a:r>
              <a:rPr lang="en-CA" sz="3600" dirty="0"/>
              <a:t>?</a:t>
            </a:r>
          </a:p>
        </p:txBody>
      </p:sp>
      <p:pic>
        <p:nvPicPr>
          <p:cNvPr id="4" name="Picture 2" descr="Image result for rosedale academy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16632"/>
            <a:ext cx="1130821" cy="41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974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34" y="1700808"/>
            <a:ext cx="8121513" cy="4680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614" y="476672"/>
            <a:ext cx="86798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000" b="1" dirty="0"/>
              <a:t>Let’s practice asking for specific objects!</a:t>
            </a:r>
          </a:p>
        </p:txBody>
      </p:sp>
      <p:sp>
        <p:nvSpPr>
          <p:cNvPr id="4" name="Rectangle 3"/>
          <p:cNvSpPr/>
          <p:nvPr/>
        </p:nvSpPr>
        <p:spPr>
          <a:xfrm>
            <a:off x="320614" y="476672"/>
            <a:ext cx="8679877" cy="707886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2" descr="Image result for rosedale academy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16632"/>
            <a:ext cx="1130821" cy="41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3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856984" cy="6552728"/>
          </a:xfrm>
          <a:prstGeom prst="rect">
            <a:avLst/>
          </a:prstGeom>
        </p:spPr>
      </p:pic>
      <p:pic>
        <p:nvPicPr>
          <p:cNvPr id="3" name="Picture 2" descr="Image result for rosedale academy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16632"/>
            <a:ext cx="1130821" cy="41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580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352928" cy="6192688"/>
          </a:xfrm>
          <a:prstGeom prst="rect">
            <a:avLst/>
          </a:prstGeom>
        </p:spPr>
      </p:pic>
      <p:pic>
        <p:nvPicPr>
          <p:cNvPr id="3" name="Picture 2" descr="Image result for rosedale academy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16632"/>
            <a:ext cx="1130821" cy="41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33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/>
              <a:t>Practicing words that mean the same: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23662505"/>
              </p:ext>
            </p:extLst>
          </p:nvPr>
        </p:nvGraphicFramePr>
        <p:xfrm>
          <a:off x="4648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28800"/>
            <a:ext cx="4038600" cy="4536504"/>
          </a:xfrm>
          <a:ln>
            <a:solidFill>
              <a:schemeClr val="tx1"/>
            </a:solidFill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72816"/>
            <a:ext cx="1001688" cy="9202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792858"/>
            <a:ext cx="1001688" cy="900251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892824" y="5431757"/>
            <a:ext cx="79208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260976" y="5431757"/>
            <a:ext cx="79208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52320" y="1714686"/>
            <a:ext cx="1137702" cy="978424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7625127" y="5454383"/>
            <a:ext cx="79208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644008" y="1628800"/>
            <a:ext cx="4032448" cy="453650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Rectangle 18"/>
          <p:cNvSpPr/>
          <p:nvPr/>
        </p:nvSpPr>
        <p:spPr>
          <a:xfrm>
            <a:off x="395536" y="404664"/>
            <a:ext cx="8280920" cy="8640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3" name="Picture 2" descr="Image result for rosedale academy log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16632"/>
            <a:ext cx="1130821" cy="41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280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CA" dirty="0"/>
              <a:t>Quantifiers – Much, Many, A Lot</a:t>
            </a:r>
          </a:p>
        </p:txBody>
      </p:sp>
      <p:pic>
        <p:nvPicPr>
          <p:cNvPr id="3" name="Picture 2" descr="Image result for rosedale academy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16632"/>
            <a:ext cx="1130821" cy="41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417638"/>
            <a:ext cx="2860022" cy="53184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76056" y="1596219"/>
            <a:ext cx="2940959" cy="4093428"/>
          </a:xfrm>
          <a:prstGeom prst="rect">
            <a:avLst/>
          </a:prstGeom>
          <a:noFill/>
          <a:ln w="60325" cmpd="dbl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sz="2000" b="1" dirty="0"/>
              <a:t>Much or Many?</a:t>
            </a:r>
          </a:p>
          <a:p>
            <a:endParaRPr lang="en-CA" sz="2000" b="1" dirty="0"/>
          </a:p>
          <a:p>
            <a:r>
              <a:rPr lang="en-CA" sz="2000" b="1" dirty="0"/>
              <a:t>___________  pens</a:t>
            </a:r>
          </a:p>
          <a:p>
            <a:endParaRPr lang="en-CA" sz="2000" b="1" dirty="0"/>
          </a:p>
          <a:p>
            <a:r>
              <a:rPr lang="en-CA" sz="2000" b="1" dirty="0"/>
              <a:t>___________ lemonade</a:t>
            </a:r>
          </a:p>
          <a:p>
            <a:endParaRPr lang="en-CA" sz="2000" b="1" dirty="0"/>
          </a:p>
          <a:p>
            <a:r>
              <a:rPr lang="en-CA" sz="2000" b="1" dirty="0"/>
              <a:t>___________ peaches</a:t>
            </a:r>
          </a:p>
          <a:p>
            <a:endParaRPr lang="en-CA" sz="2000" b="1" dirty="0"/>
          </a:p>
          <a:p>
            <a:r>
              <a:rPr lang="en-CA" sz="2000" b="1" dirty="0"/>
              <a:t>___________ sugar</a:t>
            </a:r>
          </a:p>
          <a:p>
            <a:endParaRPr lang="en-CA" sz="2000" b="1" dirty="0"/>
          </a:p>
          <a:p>
            <a:r>
              <a:rPr lang="en-CA" sz="2000" b="1" dirty="0"/>
              <a:t>___________ children</a:t>
            </a:r>
          </a:p>
          <a:p>
            <a:endParaRPr lang="en-CA" sz="2000" b="1" dirty="0"/>
          </a:p>
          <a:p>
            <a:r>
              <a:rPr lang="en-CA" sz="2000" b="1" dirty="0"/>
              <a:t>___________  rice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67944" y="5805264"/>
            <a:ext cx="415940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/>
              <a:t>Positive:  I have a lot of crayons.</a:t>
            </a:r>
          </a:p>
          <a:p>
            <a:endParaRPr lang="en-CA" sz="2000" b="1" dirty="0"/>
          </a:p>
          <a:p>
            <a:r>
              <a:rPr lang="en-CA" sz="2000" b="1" dirty="0"/>
              <a:t>Negative:  I don’t have many crayons.</a:t>
            </a:r>
          </a:p>
          <a:p>
            <a:endParaRPr lang="en-CA" sz="2000" b="1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4386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Image result for rosedale academy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16632"/>
            <a:ext cx="1130821" cy="41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8731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95</Words>
  <Application>Microsoft Office PowerPoint</Application>
  <PresentationFormat>On-screen Show (4:3)</PresentationFormat>
  <Paragraphs>33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Algerian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Practicing words that mean the same:</vt:lpstr>
      <vt:lpstr>Quantifiers – Much, Many, A Lot</vt:lpstr>
      <vt:lpstr>PowerPoint Presentation</vt:lpstr>
      <vt:lpstr>PowerPoint Presentation</vt:lpstr>
      <vt:lpstr>PowerPoint Presentation</vt:lpstr>
      <vt:lpstr>PowerPoint Presentation</vt:lpstr>
      <vt:lpstr>Let’s try writing a poem:</vt:lpstr>
      <vt:lpstr>Let’s Review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 Lesson 9-11</dc:title>
  <dc:creator>Vanessa Bianchi</dc:creator>
  <cp:lastModifiedBy>Pam Turnbull</cp:lastModifiedBy>
  <cp:revision>16</cp:revision>
  <dcterms:created xsi:type="dcterms:W3CDTF">2016-10-09T16:57:57Z</dcterms:created>
  <dcterms:modified xsi:type="dcterms:W3CDTF">2017-03-04T23:04:30Z</dcterms:modified>
</cp:coreProperties>
</file>