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9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00AAA-A3F0-46B5-B95E-CBB1F48F1DFA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4EFC6-B419-4F1E-B85C-4BB4E8E812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4962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EFC6-B419-4F1E-B85C-4BB4E8E812CA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8536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EFC6-B419-4F1E-B85C-4BB4E8E812CA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2413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EFC6-B419-4F1E-B85C-4BB4E8E812CA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8715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EFC6-B419-4F1E-B85C-4BB4E8E812CA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0804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EFC6-B419-4F1E-B85C-4BB4E8E812CA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9045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EFC6-B419-4F1E-B85C-4BB4E8E812CA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2052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EFC6-B419-4F1E-B85C-4BB4E8E812CA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6314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EFC6-B419-4F1E-B85C-4BB4E8E812CA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0751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EFC6-B419-4F1E-B85C-4BB4E8E812CA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9607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EFC6-B419-4F1E-B85C-4BB4E8E812CA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32495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EFC6-B419-4F1E-B85C-4BB4E8E812CA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1270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EFC6-B419-4F1E-B85C-4BB4E8E812CA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4008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Have students grab 3 things in their homes with</a:t>
            </a:r>
            <a:r>
              <a:rPr lang="en-CA" baseline="0" dirty="0"/>
              <a:t> an expiration date and have them identify when it will no longer be fresh enough to eat.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EFC6-B419-4F1E-B85C-4BB4E8E812CA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440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EFC6-B419-4F1E-B85C-4BB4E8E812CA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98243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EFC6-B419-4F1E-B85C-4BB4E8E812CA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31861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EFC6-B419-4F1E-B85C-4BB4E8E812CA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00064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EFC6-B419-4F1E-B85C-4BB4E8E812CA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3760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EFC6-B419-4F1E-B85C-4BB4E8E812CA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342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https://www.youtube.com/watch?v=oCDYoEm5Ls8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EFC6-B419-4F1E-B85C-4BB4E8E812CA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5281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EFC6-B419-4F1E-B85C-4BB4E8E812CA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576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EFC6-B419-4F1E-B85C-4BB4E8E812CA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2049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EFC6-B419-4F1E-B85C-4BB4E8E812CA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6413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EFC6-B419-4F1E-B85C-4BB4E8E812CA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2495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EFC6-B419-4F1E-B85C-4BB4E8E812CA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0342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F5BA-95FA-40F8-A4AC-54294FC25ECE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8C2BD-0155-431D-B56D-A7C0297B5E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5674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F5BA-95FA-40F8-A4AC-54294FC25ECE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8C2BD-0155-431D-B56D-A7C0297B5E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646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F5BA-95FA-40F8-A4AC-54294FC25ECE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8C2BD-0155-431D-B56D-A7C0297B5E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89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F5BA-95FA-40F8-A4AC-54294FC25ECE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8C2BD-0155-431D-B56D-A7C0297B5E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433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F5BA-95FA-40F8-A4AC-54294FC25ECE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8C2BD-0155-431D-B56D-A7C0297B5E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4883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F5BA-95FA-40F8-A4AC-54294FC25ECE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8C2BD-0155-431D-B56D-A7C0297B5E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327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F5BA-95FA-40F8-A4AC-54294FC25ECE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8C2BD-0155-431D-B56D-A7C0297B5E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239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F5BA-95FA-40F8-A4AC-54294FC25ECE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8C2BD-0155-431D-B56D-A7C0297B5E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741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F5BA-95FA-40F8-A4AC-54294FC25ECE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8C2BD-0155-431D-B56D-A7C0297B5E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9075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F5BA-95FA-40F8-A4AC-54294FC25ECE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8C2BD-0155-431D-B56D-A7C0297B5E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276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F5BA-95FA-40F8-A4AC-54294FC25ECE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8C2BD-0155-431D-B56D-A7C0297B5E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6881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5F5BA-95FA-40F8-A4AC-54294FC25ECE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8C2BD-0155-431D-B56D-A7C0297B5E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4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g"/><Relationship Id="rId11" Type="http://schemas.openxmlformats.org/officeDocument/2006/relationships/image" Target="../media/image3.png"/><Relationship Id="rId5" Type="http://schemas.openxmlformats.org/officeDocument/2006/relationships/image" Target="../media/image33.jpg"/><Relationship Id="rId10" Type="http://schemas.openxmlformats.org/officeDocument/2006/relationships/image" Target="../media/image38.jpeg"/><Relationship Id="rId4" Type="http://schemas.openxmlformats.org/officeDocument/2006/relationships/image" Target="../media/image32.jpg"/><Relationship Id="rId9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4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4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465" y="4116922"/>
            <a:ext cx="6858000" cy="873051"/>
          </a:xfrm>
        </p:spPr>
        <p:txBody>
          <a:bodyPr/>
          <a:lstStyle/>
          <a:p>
            <a:r>
              <a:rPr lang="en-CA" b="1" dirty="0"/>
              <a:t>EATING WELL FROM A-Z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248" y="5211366"/>
            <a:ext cx="6858000" cy="1655762"/>
          </a:xfrm>
        </p:spPr>
        <p:txBody>
          <a:bodyPr>
            <a:normAutofit/>
          </a:bodyPr>
          <a:lstStyle/>
          <a:p>
            <a:r>
              <a:rPr lang="en-CA" sz="2400" b="1" dirty="0"/>
              <a:t>Unit 5, Lesson 3</a:t>
            </a:r>
          </a:p>
        </p:txBody>
      </p:sp>
      <p:pic>
        <p:nvPicPr>
          <p:cNvPr id="1026" name="Picture 2" descr="http://watchfit.com/wp-content/uploads/2016/02/healthy-eating-for-kids_1-1024x6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28" y="101681"/>
            <a:ext cx="6775411" cy="419141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rdc.msstate.edu/trainings/crd_images/skin-healthy-food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81128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39404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93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5877272"/>
            <a:ext cx="7886700" cy="1500187"/>
          </a:xfrm>
        </p:spPr>
        <p:txBody>
          <a:bodyPr>
            <a:normAutofit/>
          </a:bodyPr>
          <a:lstStyle/>
          <a:p>
            <a:r>
              <a:rPr lang="en-CA" sz="2400" dirty="0">
                <a:solidFill>
                  <a:schemeClr val="tx1"/>
                </a:solidFill>
              </a:rPr>
              <a:t>When I grow up, I don’t want to be unhealthy. I want to be strong, just like my Dad!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209"/>
            <a:ext cx="5920592" cy="592059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39404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36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5229200"/>
            <a:ext cx="7886700" cy="1500187"/>
          </a:xfrm>
        </p:spPr>
        <p:txBody>
          <a:bodyPr>
            <a:normAutofit/>
          </a:bodyPr>
          <a:lstStyle/>
          <a:p>
            <a:r>
              <a:rPr lang="en-CA" sz="2400" dirty="0">
                <a:solidFill>
                  <a:schemeClr val="tx1"/>
                </a:solidFill>
              </a:rPr>
              <a:t>I want to feel good and have a lot of energy. Dad says that one of the secrets of staying fit and healthy is eating well.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66" y="398574"/>
            <a:ext cx="4398577" cy="439857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88" y="607848"/>
            <a:ext cx="4117295" cy="411729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39404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71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5277943"/>
            <a:ext cx="7108304" cy="1371600"/>
          </a:xfrm>
        </p:spPr>
        <p:txBody>
          <a:bodyPr>
            <a:noAutofit/>
          </a:bodyPr>
          <a:lstStyle/>
          <a:p>
            <a:r>
              <a:rPr lang="en-CA" sz="2400" dirty="0">
                <a:solidFill>
                  <a:schemeClr val="tx1"/>
                </a:solidFill>
              </a:rPr>
              <a:t>At school the next day, I ate my sandwich and yogurt and drank some ice-cold water for lunch. I told all my friends about how important it is to eat well.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9404"/>
            <a:ext cx="5138539" cy="513853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39404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90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16" y="5381546"/>
            <a:ext cx="8168803" cy="1500187"/>
          </a:xfrm>
        </p:spPr>
        <p:txBody>
          <a:bodyPr>
            <a:noAutofit/>
          </a:bodyPr>
          <a:lstStyle/>
          <a:p>
            <a:r>
              <a:rPr lang="en-CA" sz="2400" dirty="0">
                <a:solidFill>
                  <a:schemeClr val="tx1"/>
                </a:solidFill>
              </a:rPr>
              <a:t>Because I ate such a healthy lunch, I whizzed through my school work. But best of all, I scored TWO goals in our soccer match!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74" y="692695"/>
            <a:ext cx="4163375" cy="41633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337" y="610080"/>
            <a:ext cx="4245990" cy="424599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39404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2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5219018"/>
            <a:ext cx="7992888" cy="1500187"/>
          </a:xfrm>
        </p:spPr>
        <p:txBody>
          <a:bodyPr>
            <a:noAutofit/>
          </a:bodyPr>
          <a:lstStyle/>
          <a:p>
            <a:r>
              <a:rPr lang="en-CA" sz="2400" dirty="0">
                <a:solidFill>
                  <a:schemeClr val="tx1"/>
                </a:solidFill>
              </a:rPr>
              <a:t>I felt great and I wanted Ethan to feel great too so, I shared the secret of eating well with him. Everyone needs plenty of fresh fruit and vegetables, at least five a day.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82" y="861205"/>
            <a:ext cx="4104456" cy="410445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80727"/>
            <a:ext cx="3937421" cy="393742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39404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70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373626"/>
            <a:ext cx="7488832" cy="723106"/>
          </a:xfrm>
        </p:spPr>
        <p:txBody>
          <a:bodyPr>
            <a:noAutofit/>
          </a:bodyPr>
          <a:lstStyle/>
          <a:p>
            <a:r>
              <a:rPr lang="en-CA" sz="2400" dirty="0">
                <a:solidFill>
                  <a:schemeClr val="tx1"/>
                </a:solidFill>
              </a:rPr>
              <a:t>To eat well eat fresh fish, lean meat, chicken, beans, nuts and seeds.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66693"/>
            <a:ext cx="5256584" cy="525658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577409" y="6117649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Cheese, yogurt and milk are good for your bones and teeth.  </a:t>
            </a:r>
          </a:p>
          <a:p>
            <a:endParaRPr lang="en-CA" sz="2400" b="1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39404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15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5877272"/>
            <a:ext cx="7886700" cy="1500187"/>
          </a:xfrm>
        </p:spPr>
        <p:txBody>
          <a:bodyPr>
            <a:normAutofit/>
          </a:bodyPr>
          <a:lstStyle/>
          <a:p>
            <a:r>
              <a:rPr lang="en-CA" sz="2400" dirty="0">
                <a:solidFill>
                  <a:schemeClr val="tx1"/>
                </a:solidFill>
              </a:rPr>
              <a:t>If you eat a balanced diet, you’ll be fit, healthy and strong!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704"/>
            <a:ext cx="7128792" cy="579189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39404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52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1640" y="5806076"/>
            <a:ext cx="6172200" cy="576486"/>
          </a:xfrm>
        </p:spPr>
        <p:txBody>
          <a:bodyPr>
            <a:normAutofit/>
          </a:bodyPr>
          <a:lstStyle/>
          <a:p>
            <a:r>
              <a:rPr lang="en-CA" sz="2400" dirty="0">
                <a:solidFill>
                  <a:schemeClr val="tx1"/>
                </a:solidFill>
              </a:rPr>
              <a:t>But sometimes, a special treat is ok too!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1487"/>
            <a:ext cx="6326679" cy="557377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39404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26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246373"/>
            <a:ext cx="3672408" cy="878372"/>
          </a:xfrm>
          <a:solidFill>
            <a:srgbClr val="FF9933"/>
          </a:solidFill>
        </p:spPr>
        <p:txBody>
          <a:bodyPr>
            <a:normAutofit/>
          </a:bodyPr>
          <a:lstStyle/>
          <a:p>
            <a:r>
              <a:rPr lang="en-CA" sz="4400" b="1" dirty="0">
                <a:latin typeface="+mn-lt"/>
              </a:rPr>
              <a:t>Special Treats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340768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Here are some special foods that we eat as treats. Let’s practice acting out the words without speaking and see if our friends can guess which one we are saying.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09154"/>
            <a:ext cx="4388246" cy="620992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58" y="2780928"/>
            <a:ext cx="3809020" cy="38090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39404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39404"/>
            <a:ext cx="4392488" cy="931683"/>
          </a:xfrm>
          <a:solidFill>
            <a:srgbClr val="FF9933"/>
          </a:solidFill>
        </p:spPr>
        <p:txBody>
          <a:bodyPr/>
          <a:lstStyle/>
          <a:p>
            <a:r>
              <a:rPr lang="en-CA" b="1" dirty="0">
                <a:latin typeface="+mn-lt"/>
              </a:rPr>
              <a:t>Miming-Charades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612" y="1071088"/>
            <a:ext cx="8648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Sometimes when we are having trouble finding the right word it will be easier to use gestures (e.g. pointing) to help others understand what we mean. Let’s play charades!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" t="21520" r="5430" b="10275"/>
          <a:stretch/>
        </p:blipFill>
        <p:spPr>
          <a:xfrm>
            <a:off x="-79248" y="1717420"/>
            <a:ext cx="9251240" cy="5140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39404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2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>
            <a:normAutofit/>
          </a:bodyPr>
          <a:lstStyle/>
          <a:p>
            <a:pPr algn="ctr"/>
            <a:r>
              <a:rPr lang="en-CA" sz="4000" b="1" dirty="0">
                <a:latin typeface="+mn-lt"/>
              </a:rPr>
              <a:t>What are we Learning Today?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56" y="1916411"/>
            <a:ext cx="6537903" cy="4351338"/>
          </a:xfrm>
        </p:spPr>
      </p:pic>
      <p:sp>
        <p:nvSpPr>
          <p:cNvPr id="5" name="TextBox 4"/>
          <p:cNvSpPr txBox="1"/>
          <p:nvPr/>
        </p:nvSpPr>
        <p:spPr>
          <a:xfrm>
            <a:off x="251520" y="1268760"/>
            <a:ext cx="53285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b="1" dirty="0"/>
          </a:p>
          <a:p>
            <a:endParaRPr lang="en-CA" sz="28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CA" sz="2800" dirty="0"/>
              <a:t>Alphabetical Order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CA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CA" sz="2800" dirty="0"/>
              <a:t>Gestures and Mime to clarify meaning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CA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CA" sz="2800" dirty="0"/>
              <a:t>Order by expiry date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CA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CA" sz="2800" dirty="0"/>
              <a:t>The importance of eating well 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39404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04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1272"/>
            <a:ext cx="2592289" cy="1419417"/>
          </a:xfrm>
          <a:solidFill>
            <a:srgbClr val="FF9933"/>
          </a:solidFill>
        </p:spPr>
        <p:txBody>
          <a:bodyPr>
            <a:normAutofit/>
          </a:bodyPr>
          <a:lstStyle/>
          <a:p>
            <a:r>
              <a:rPr lang="en-CA" sz="3600" b="1" dirty="0">
                <a:latin typeface="+mn-lt"/>
              </a:rPr>
              <a:t>Expiry Dates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0740" y="1988840"/>
            <a:ext cx="8521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Eating well also means that we need our food to be as fresh as possible. We use an </a:t>
            </a:r>
            <a:r>
              <a:rPr lang="en-CA" b="1" dirty="0"/>
              <a:t>EXPIRY DATE</a:t>
            </a:r>
            <a:r>
              <a:rPr lang="en-CA" dirty="0"/>
              <a:t> to know if our food is still good to eat.</a:t>
            </a:r>
          </a:p>
          <a:p>
            <a:endParaRPr lang="en-CA" dirty="0"/>
          </a:p>
          <a:p>
            <a:r>
              <a:rPr lang="en-CA" dirty="0"/>
              <a:t>First we look for the </a:t>
            </a:r>
            <a:r>
              <a:rPr lang="en-CA" b="1" dirty="0"/>
              <a:t>MONTH</a:t>
            </a:r>
            <a:r>
              <a:rPr lang="en-CA" dirty="0"/>
              <a:t> and then we look for the </a:t>
            </a:r>
            <a:r>
              <a:rPr lang="en-CA" b="1" dirty="0"/>
              <a:t>YEAR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9" y="271272"/>
            <a:ext cx="4536504" cy="1437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40" y="3172508"/>
            <a:ext cx="1714500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3" b="15625"/>
          <a:stretch/>
        </p:blipFill>
        <p:spPr>
          <a:xfrm>
            <a:off x="4201601" y="3109366"/>
            <a:ext cx="2304256" cy="1552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941168"/>
            <a:ext cx="3168352" cy="15494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993" y="3172508"/>
            <a:ext cx="1805503" cy="15526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873" y="4833155"/>
            <a:ext cx="1691728" cy="17654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277774"/>
            <a:ext cx="1998923" cy="13421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4691" y="5487718"/>
            <a:ext cx="1702331" cy="11329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39404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38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3295278" cy="1325563"/>
          </a:xfrm>
          <a:solidFill>
            <a:srgbClr val="FF9933"/>
          </a:solidFill>
        </p:spPr>
        <p:txBody>
          <a:bodyPr>
            <a:normAutofit/>
          </a:bodyPr>
          <a:lstStyle/>
          <a:p>
            <a:r>
              <a:rPr lang="en-CA" sz="4400" b="1" dirty="0">
                <a:latin typeface="+mn-lt"/>
              </a:rPr>
              <a:t>Let’s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400" dirty="0"/>
              <a:t>Today we learned about:</a:t>
            </a:r>
          </a:p>
          <a:p>
            <a:pPr marL="0" indent="0">
              <a:buNone/>
            </a:pPr>
            <a:endParaRPr lang="en-CA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CA" sz="2400" dirty="0"/>
              <a:t> Alphabetical Order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31940" y="607850"/>
            <a:ext cx="4288532" cy="1082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/>
              <a:t>Practice by labelling these foods and then put them in ABC order:</a:t>
            </a:r>
          </a:p>
          <a:p>
            <a:pPr marL="0" indent="0">
              <a:buNone/>
            </a:pPr>
            <a:endParaRPr lang="en-CA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" t="2388" r="20764" b="23578"/>
          <a:stretch/>
        </p:blipFill>
        <p:spPr>
          <a:xfrm>
            <a:off x="4499992" y="1268761"/>
            <a:ext cx="4176464" cy="57995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58" y="2996952"/>
            <a:ext cx="2814484" cy="3456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39404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40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3583310" cy="975642"/>
          </a:xfrm>
          <a:solidFill>
            <a:srgbClr val="FF9933"/>
          </a:solidFill>
        </p:spPr>
        <p:txBody>
          <a:bodyPr>
            <a:normAutofit/>
          </a:bodyPr>
          <a:lstStyle/>
          <a:p>
            <a:r>
              <a:rPr lang="en-CA" sz="4400" b="1" dirty="0">
                <a:latin typeface="+mn-lt"/>
              </a:rPr>
              <a:t>Let’s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65" y="1556792"/>
            <a:ext cx="38862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400" dirty="0"/>
              <a:t>We also learned about:</a:t>
            </a:r>
          </a:p>
          <a:p>
            <a:pPr marL="0" indent="0">
              <a:buNone/>
            </a:pPr>
            <a:endParaRPr lang="en-CA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CA" sz="2400" dirty="0"/>
              <a:t> Gestures and mime to clarify meaning.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290" y="749275"/>
            <a:ext cx="3507110" cy="10763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400" dirty="0"/>
              <a:t>Practice acting out your favourite part of the story with your family. </a:t>
            </a:r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endParaRPr lang="en-CA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956" y="1825625"/>
            <a:ext cx="4203550" cy="4203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1" y="3454374"/>
            <a:ext cx="3810000" cy="2562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39404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33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0035"/>
            <a:ext cx="3484959" cy="1010734"/>
          </a:xfrm>
          <a:solidFill>
            <a:srgbClr val="FF9933"/>
          </a:solidFill>
        </p:spPr>
        <p:txBody>
          <a:bodyPr>
            <a:normAutofit/>
          </a:bodyPr>
          <a:lstStyle/>
          <a:p>
            <a:r>
              <a:rPr lang="en-CA" sz="4400" b="1" dirty="0">
                <a:latin typeface="+mn-lt"/>
              </a:rPr>
              <a:t>Let’s Review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4392488" cy="1440160"/>
          </a:xfrm>
        </p:spPr>
        <p:txBody>
          <a:bodyPr>
            <a:noAutofit/>
          </a:bodyPr>
          <a:lstStyle/>
          <a:p>
            <a:r>
              <a:rPr lang="en-CA" sz="2400" b="0" dirty="0"/>
              <a:t>Finally we learned about: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CA" sz="2400" b="0" dirty="0"/>
              <a:t>Expiration dates and Best Before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355976" y="980728"/>
            <a:ext cx="4499246" cy="1584175"/>
          </a:xfrm>
          <a:solidFill>
            <a:srgbClr val="FF9933"/>
          </a:solidFill>
        </p:spPr>
        <p:txBody>
          <a:bodyPr>
            <a:normAutofit/>
          </a:bodyPr>
          <a:lstStyle/>
          <a:p>
            <a:r>
              <a:rPr lang="en-CA" sz="2400" b="0" dirty="0"/>
              <a:t>Next time you go grocery shopping pay attention to the expiration dates of the products your Mom and Dad are buying.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80928"/>
            <a:ext cx="8603702" cy="33220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39404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37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47862"/>
            <a:ext cx="3024336" cy="1068783"/>
          </a:xfrm>
          <a:solidFill>
            <a:srgbClr val="FF9933"/>
          </a:solidFill>
        </p:spPr>
        <p:txBody>
          <a:bodyPr>
            <a:normAutofit fontScale="90000"/>
          </a:bodyPr>
          <a:lstStyle/>
          <a:p>
            <a:r>
              <a:rPr lang="en-CA" sz="4400" b="1" dirty="0">
                <a:latin typeface="+mn-lt"/>
              </a:rPr>
              <a:t>HOMEWORK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77"/>
          <a:stretch/>
        </p:blipFill>
        <p:spPr>
          <a:xfrm>
            <a:off x="3347864" y="-490852"/>
            <a:ext cx="6269215" cy="7534541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39404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17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72360"/>
            <a:ext cx="7056784" cy="469668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5815558" cy="907234"/>
          </a:xfrm>
          <a:solidFill>
            <a:srgbClr val="FF9933"/>
          </a:solidFill>
        </p:spPr>
        <p:txBody>
          <a:bodyPr>
            <a:normAutofit/>
          </a:bodyPr>
          <a:lstStyle/>
          <a:p>
            <a:r>
              <a:rPr lang="en-CA" sz="3600" b="1" dirty="0">
                <a:latin typeface="+mn-lt"/>
              </a:rPr>
              <a:t>Alphabetical order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/>
              <a:t>Alphabetical order means sorting words in a list by the order of the alphabet. </a:t>
            </a:r>
          </a:p>
          <a:p>
            <a:pPr marL="0" indent="0">
              <a:buNone/>
            </a:pPr>
            <a:endParaRPr lang="en-CA" b="1" dirty="0"/>
          </a:p>
          <a:p>
            <a:pPr marL="0" indent="0" algn="ctr">
              <a:buNone/>
            </a:pPr>
            <a:r>
              <a:rPr lang="en-CA" b="1" dirty="0"/>
              <a:t>Sometimes people call it “A-B-C” order </a:t>
            </a:r>
          </a:p>
          <a:p>
            <a:pPr marL="0" indent="0" algn="ctr">
              <a:buNone/>
            </a:pPr>
            <a:endParaRPr lang="en-CA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5" r="582" b="28191"/>
          <a:stretch/>
        </p:blipFill>
        <p:spPr>
          <a:xfrm>
            <a:off x="244308" y="3825961"/>
            <a:ext cx="5407812" cy="214308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445" y="661209"/>
            <a:ext cx="1875681" cy="1406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132856"/>
            <a:ext cx="3195414" cy="42543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39404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1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2052" y="1052736"/>
            <a:ext cx="1800200" cy="1600200"/>
          </a:xfrm>
          <a:ln w="28575">
            <a:solidFill>
              <a:srgbClr val="FF9933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CA" dirty="0">
                <a:latin typeface="+mn-lt"/>
              </a:rPr>
              <a:t>Let’s put these foods into alphabetical order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" t="6550" r="5051" b="20947"/>
          <a:stretch/>
        </p:blipFill>
        <p:spPr>
          <a:xfrm>
            <a:off x="72792" y="0"/>
            <a:ext cx="6443424" cy="687278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035" y="3140968"/>
            <a:ext cx="2102233" cy="28065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39404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24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55576" y="5013176"/>
            <a:ext cx="6172200" cy="1371600"/>
          </a:xfrm>
        </p:spPr>
        <p:txBody>
          <a:bodyPr>
            <a:normAutofit lnSpcReduction="10000"/>
          </a:bodyPr>
          <a:lstStyle/>
          <a:p>
            <a:endParaRPr lang="en-CA" dirty="0"/>
          </a:p>
          <a:p>
            <a:r>
              <a:rPr lang="en-CA" sz="2400" dirty="0">
                <a:solidFill>
                  <a:schemeClr val="tx1"/>
                </a:solidFill>
              </a:rPr>
              <a:t>A story about the importance of eating healthy and good foods that will help you grow big and strong!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0" b="11690"/>
          <a:stretch/>
        </p:blipFill>
        <p:spPr>
          <a:xfrm>
            <a:off x="467544" y="347865"/>
            <a:ext cx="6839444" cy="459938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39404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92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187624" y="5805264"/>
            <a:ext cx="6172200" cy="1371600"/>
          </a:xfrm>
        </p:spPr>
        <p:txBody>
          <a:bodyPr>
            <a:noAutofit/>
          </a:bodyPr>
          <a:lstStyle/>
          <a:p>
            <a:r>
              <a:rPr lang="en-CA" sz="2400" dirty="0">
                <a:solidFill>
                  <a:schemeClr val="tx1"/>
                </a:solidFill>
              </a:rPr>
              <a:t>I love staying over at my friend Ethan’s house. We eat the best snacks ever!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5616624" cy="561662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39404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78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5376880"/>
            <a:ext cx="7886700" cy="1500187"/>
          </a:xfrm>
        </p:spPr>
        <p:txBody>
          <a:bodyPr>
            <a:noAutofit/>
          </a:bodyPr>
          <a:lstStyle/>
          <a:p>
            <a:r>
              <a:rPr lang="en-CA" sz="2400" dirty="0">
                <a:solidFill>
                  <a:schemeClr val="tx1"/>
                </a:solidFill>
              </a:rPr>
              <a:t>At lunchtime, Ethan’s family eats the greatest food in the world and best of all, we are allowed to eat in front of the television!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139404"/>
            <a:ext cx="5357123" cy="513076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39404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22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5589240"/>
            <a:ext cx="7886700" cy="1500187"/>
          </a:xfrm>
        </p:spPr>
        <p:txBody>
          <a:bodyPr>
            <a:noAutofit/>
          </a:bodyPr>
          <a:lstStyle/>
          <a:p>
            <a:r>
              <a:rPr lang="en-CA" sz="2400" dirty="0">
                <a:solidFill>
                  <a:schemeClr val="tx1"/>
                </a:solidFill>
              </a:rPr>
              <a:t>Later we had a midnight snack. But, it wasn’t all fun and games. My stomach started to feel very sick, we ate too much!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5989687" cy="535781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39404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61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5357813"/>
            <a:ext cx="7886700" cy="1500187"/>
          </a:xfrm>
        </p:spPr>
        <p:txBody>
          <a:bodyPr>
            <a:noAutofit/>
          </a:bodyPr>
          <a:lstStyle/>
          <a:p>
            <a:r>
              <a:rPr lang="en-CA" sz="2400" dirty="0">
                <a:solidFill>
                  <a:schemeClr val="tx1"/>
                </a:solidFill>
              </a:rPr>
              <a:t>Dad said, “Too much junk food makes you feel sick.”. He tucked me in and I fell asleep. But, then the nightmares began…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84" y="550956"/>
            <a:ext cx="4263365" cy="451247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430" y="494064"/>
            <a:ext cx="4626262" cy="462626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39404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883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"/>
  <p:tag name="ISPRING_ULTRA_SCORM_COURSE_ID" val="C5D95558-BE67-4DC9-BB38-990BFDF161EC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5\lesson-5-3"/>
  <p:tag name="ISPRING_PRESENTATION_TITLE" val="ESLAO-5-3-Slides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</TotalTime>
  <Words>663</Words>
  <Application>Microsoft Office PowerPoint</Application>
  <PresentationFormat>On-screen Show (4:3)</PresentationFormat>
  <Paragraphs>81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 Theme</vt:lpstr>
      <vt:lpstr>EATING WELL FROM A-Z</vt:lpstr>
      <vt:lpstr>What are we Learning Today?</vt:lpstr>
      <vt:lpstr>Alphabetical order</vt:lpstr>
      <vt:lpstr>Let’s put these foods into alphabetical order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Special Treats</vt:lpstr>
      <vt:lpstr>Miming-Charades</vt:lpstr>
      <vt:lpstr>Expiry Dates</vt:lpstr>
      <vt:lpstr>Let’s Review</vt:lpstr>
      <vt:lpstr>Let’s Review</vt:lpstr>
      <vt:lpstr>Let’s Review</vt:lpstr>
      <vt:lpstr>HOMEWORK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ESLAO-5-3-Slides</dc:title>
  <dc:creator>Vanessa Bianchi</dc:creator>
  <cp:lastModifiedBy>Lakshmi Priya</cp:lastModifiedBy>
  <cp:revision>40</cp:revision>
  <dcterms:created xsi:type="dcterms:W3CDTF">2016-07-16T18:46:55Z</dcterms:created>
  <dcterms:modified xsi:type="dcterms:W3CDTF">2018-06-12T18:06:26Z</dcterms:modified>
</cp:coreProperties>
</file>