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167" autoAdjust="0"/>
  </p:normalViewPr>
  <p:slideViewPr>
    <p:cSldViewPr>
      <p:cViewPr varScale="1">
        <p:scale>
          <a:sx n="61" d="100"/>
          <a:sy n="61" d="100"/>
        </p:scale>
        <p:origin x="3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05BC9-FD9D-4C7D-9E74-2747E7F3EC35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6EF10-4F00-4F5F-B785-3AF062B282A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7903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6EF10-4F00-4F5F-B785-3AF062B282A0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95109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6EF10-4F00-4F5F-B785-3AF062B282A0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74742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6EF10-4F00-4F5F-B785-3AF062B282A0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1497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6EF10-4F00-4F5F-B785-3AF062B282A0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2815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6EF10-4F00-4F5F-B785-3AF062B282A0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0388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6EF10-4F00-4F5F-B785-3AF062B282A0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5141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6EF10-4F00-4F5F-B785-3AF062B282A0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1404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6EF10-4F00-4F5F-B785-3AF062B282A0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4703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6EF10-4F00-4F5F-B785-3AF062B282A0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9776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6EF10-4F00-4F5F-B785-3AF062B282A0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8596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6EF10-4F00-4F5F-B785-3AF062B282A0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8111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6EF10-4F00-4F5F-B785-3AF062B282A0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150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13ACC-444B-4307-8449-43D8517A602B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A8C6-33B5-4473-B369-911A07365C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973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13ACC-444B-4307-8449-43D8517A602B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A8C6-33B5-4473-B369-911A07365C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860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13ACC-444B-4307-8449-43D8517A602B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A8C6-33B5-4473-B369-911A07365C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655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13ACC-444B-4307-8449-43D8517A602B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A8C6-33B5-4473-B369-911A07365C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8131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13ACC-444B-4307-8449-43D8517A602B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A8C6-33B5-4473-B369-911A07365C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99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13ACC-444B-4307-8449-43D8517A602B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A8C6-33B5-4473-B369-911A07365C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5654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13ACC-444B-4307-8449-43D8517A602B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A8C6-33B5-4473-B369-911A07365C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4192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13ACC-444B-4307-8449-43D8517A602B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A8C6-33B5-4473-B369-911A07365C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0849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13ACC-444B-4307-8449-43D8517A602B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A8C6-33B5-4473-B369-911A07365C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3620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13ACC-444B-4307-8449-43D8517A602B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A8C6-33B5-4473-B369-911A07365C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5417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13ACC-444B-4307-8449-43D8517A602B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A8C6-33B5-4473-B369-911A07365C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2011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13ACC-444B-4307-8449-43D8517A602B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AA8C6-33B5-4473-B369-911A07365C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792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g"/><Relationship Id="rId5" Type="http://schemas.openxmlformats.org/officeDocument/2006/relationships/image" Target="../media/image3.pn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pn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10" Type="http://schemas.openxmlformats.org/officeDocument/2006/relationships/image" Target="../media/image3.png"/><Relationship Id="rId4" Type="http://schemas.openxmlformats.org/officeDocument/2006/relationships/image" Target="../media/image19.jpeg"/><Relationship Id="rId9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1431029"/>
            <a:ext cx="6172200" cy="725466"/>
          </a:xfrm>
        </p:spPr>
        <p:txBody>
          <a:bodyPr>
            <a:normAutofit/>
          </a:bodyPr>
          <a:lstStyle/>
          <a:p>
            <a:r>
              <a:rPr lang="en-CA" sz="4000" b="1" dirty="0">
                <a:latin typeface="+mn-lt"/>
              </a:rPr>
              <a:t>Lesson 4: Let’s Review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0362" y="2204864"/>
            <a:ext cx="6172200" cy="729934"/>
          </a:xfrm>
        </p:spPr>
        <p:txBody>
          <a:bodyPr>
            <a:normAutofit/>
          </a:bodyPr>
          <a:lstStyle/>
          <a:p>
            <a:r>
              <a:rPr lang="en-CA" dirty="0"/>
              <a:t>We have learned so much! Let’s review our 1</a:t>
            </a:r>
            <a:r>
              <a:rPr lang="en-CA" baseline="30000" dirty="0"/>
              <a:t>st</a:t>
            </a:r>
            <a:r>
              <a:rPr lang="en-CA" dirty="0"/>
              <a:t>, 2</a:t>
            </a:r>
            <a:r>
              <a:rPr lang="en-CA" baseline="30000" dirty="0"/>
              <a:t>nd</a:t>
            </a:r>
            <a:r>
              <a:rPr lang="en-CA" dirty="0"/>
              <a:t> and 3</a:t>
            </a:r>
            <a:r>
              <a:rPr lang="en-CA" baseline="30000" dirty="0"/>
              <a:t>rd</a:t>
            </a:r>
            <a:r>
              <a:rPr lang="en-CA" dirty="0"/>
              <a:t> lessons!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3254"/>
            <a:ext cx="6912768" cy="1247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678804"/>
            <a:ext cx="5256584" cy="39801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580" y="188640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71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16"/>
          <a:stretch/>
        </p:blipFill>
        <p:spPr>
          <a:xfrm>
            <a:off x="647564" y="927509"/>
            <a:ext cx="7848872" cy="5871617"/>
          </a:xfrm>
          <a:prstGeom prst="rect">
            <a:avLst/>
          </a:prstGeom>
          <a:ln w="28575" cmpd="dbl">
            <a:solidFill>
              <a:schemeClr val="tx1"/>
            </a:solidFill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547664" y="158068"/>
            <a:ext cx="6048672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/>
              <a:t>Let’s act it out!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70441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91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613151" y="2963913"/>
            <a:ext cx="5400598" cy="1146197"/>
          </a:xfrm>
        </p:spPr>
        <p:txBody>
          <a:bodyPr>
            <a:noAutofit/>
          </a:bodyPr>
          <a:lstStyle/>
          <a:p>
            <a:r>
              <a:rPr lang="en-CA" sz="4800" b="1" dirty="0">
                <a:latin typeface="+mn-lt"/>
              </a:rPr>
              <a:t>REVIEW LESSON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0" r="13050"/>
          <a:stretch/>
        </p:blipFill>
        <p:spPr>
          <a:xfrm>
            <a:off x="539552" y="1622"/>
            <a:ext cx="6525961" cy="6870610"/>
          </a:xfrm>
        </p:spPr>
      </p:pic>
      <p:sp>
        <p:nvSpPr>
          <p:cNvPr id="8" name="TextBox 7"/>
          <p:cNvSpPr txBox="1"/>
          <p:nvPr/>
        </p:nvSpPr>
        <p:spPr>
          <a:xfrm>
            <a:off x="5746745" y="1306004"/>
            <a:ext cx="1296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>
                <a:solidFill>
                  <a:schemeClr val="bg1"/>
                </a:solidFill>
              </a:rPr>
              <a:t>“EE” &amp;         “EA”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81336" y="1504528"/>
            <a:ext cx="17427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800" b="1" dirty="0">
                <a:solidFill>
                  <a:schemeClr val="bg1"/>
                </a:solidFill>
              </a:rPr>
              <a:t>Ordinal </a:t>
            </a:r>
          </a:p>
          <a:p>
            <a:r>
              <a:rPr lang="en-CA" sz="2800" b="1" dirty="0">
                <a:solidFill>
                  <a:schemeClr val="bg1"/>
                </a:solidFill>
              </a:rPr>
              <a:t>Numbers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67493" y="798173"/>
            <a:ext cx="2088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>
                <a:solidFill>
                  <a:schemeClr val="bg1"/>
                </a:solidFill>
              </a:rPr>
              <a:t>Conversations </a:t>
            </a:r>
          </a:p>
          <a:p>
            <a:pPr algn="ctr"/>
            <a:r>
              <a:rPr lang="en-CA" sz="2000" b="1" dirty="0">
                <a:solidFill>
                  <a:schemeClr val="bg1"/>
                </a:solidFill>
              </a:rPr>
              <a:t>&amp; </a:t>
            </a:r>
          </a:p>
          <a:p>
            <a:pPr algn="ctr"/>
            <a:r>
              <a:rPr lang="en-CA" sz="2000" b="1" dirty="0">
                <a:solidFill>
                  <a:schemeClr val="bg1"/>
                </a:solidFill>
              </a:rPr>
              <a:t>Gestures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1920" y="1567614"/>
            <a:ext cx="133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solidFill>
                  <a:schemeClr val="bg1"/>
                </a:solidFill>
              </a:rPr>
              <a:t>Could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16632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088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71841"/>
            <a:ext cx="1800200" cy="1068783"/>
          </a:xfrm>
          <a:noFill/>
        </p:spPr>
        <p:txBody>
          <a:bodyPr>
            <a:normAutofit fontScale="90000"/>
          </a:bodyPr>
          <a:lstStyle/>
          <a:p>
            <a:r>
              <a:rPr lang="en-CA" sz="4400" b="1" dirty="0">
                <a:solidFill>
                  <a:srgbClr val="C00000"/>
                </a:solidFill>
                <a:latin typeface="+mn-lt"/>
              </a:rPr>
              <a:t>HOMEWORK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39404"/>
            <a:ext cx="1231900" cy="4684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60648"/>
            <a:ext cx="4622800" cy="60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901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77" y="538046"/>
            <a:ext cx="7529975" cy="946737"/>
          </a:xfrm>
        </p:spPr>
        <p:txBody>
          <a:bodyPr>
            <a:normAutofit/>
          </a:bodyPr>
          <a:lstStyle/>
          <a:p>
            <a:r>
              <a:rPr lang="en-CA" sz="3200" b="1" dirty="0">
                <a:solidFill>
                  <a:srgbClr val="C00000"/>
                </a:solidFill>
                <a:latin typeface="+mn-lt"/>
              </a:rPr>
              <a:t>Let’s Review what we have learned so far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12709" y="1251758"/>
            <a:ext cx="3868340" cy="611162"/>
          </a:xfrm>
        </p:spPr>
        <p:txBody>
          <a:bodyPr/>
          <a:lstStyle/>
          <a:p>
            <a:r>
              <a:rPr lang="en-CA" dirty="0"/>
              <a:t>Sounds and Words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788024" y="4475002"/>
            <a:ext cx="3887391" cy="430556"/>
          </a:xfrm>
        </p:spPr>
        <p:txBody>
          <a:bodyPr/>
          <a:lstStyle/>
          <a:p>
            <a:r>
              <a:rPr lang="en-CA" dirty="0"/>
              <a:t>Ordinals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08" y="1943781"/>
            <a:ext cx="3562957" cy="1868599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75" y="4331788"/>
            <a:ext cx="2867235" cy="21504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6632"/>
            <a:ext cx="1231900" cy="4684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7438" y="3881595"/>
            <a:ext cx="198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Alphabetical Order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42137" y="1624191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Gestures and Mimes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075306"/>
            <a:ext cx="2256482" cy="225648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22"/>
          <a:stretch/>
        </p:blipFill>
        <p:spPr>
          <a:xfrm>
            <a:off x="4718466" y="5013239"/>
            <a:ext cx="4391980" cy="120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393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498" y="764704"/>
            <a:ext cx="4110628" cy="5328592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10813"/>
            <a:ext cx="5328592" cy="641404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0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843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7" t="5492" r="18560" b="6630"/>
          <a:stretch/>
        </p:blipFill>
        <p:spPr>
          <a:xfrm>
            <a:off x="179512" y="-24949"/>
            <a:ext cx="5616624" cy="6741368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941067"/>
            <a:ext cx="3024336" cy="2809335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16632"/>
            <a:ext cx="1231900" cy="4684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512" y="3645024"/>
            <a:ext cx="54726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dirty="0"/>
              <a:t>Circle the pictures with the sound ‘</a:t>
            </a:r>
            <a:r>
              <a:rPr lang="en-CA" dirty="0" err="1"/>
              <a:t>ee</a:t>
            </a:r>
            <a:r>
              <a:rPr lang="en-CA" dirty="0"/>
              <a:t>’ </a:t>
            </a:r>
          </a:p>
        </p:txBody>
      </p:sp>
    </p:spTree>
    <p:extLst>
      <p:ext uri="{BB962C8B-B14F-4D97-AF65-F5344CB8AC3E}">
        <p14:creationId xmlns:p14="http://schemas.microsoft.com/office/powerpoint/2010/main" val="2956634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1"/>
          <a:stretch/>
        </p:blipFill>
        <p:spPr>
          <a:xfrm>
            <a:off x="1691680" y="125687"/>
            <a:ext cx="5328592" cy="67401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6632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565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41" y="0"/>
            <a:ext cx="905737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808" y="891480"/>
            <a:ext cx="4608512" cy="580926"/>
          </a:xfrm>
        </p:spPr>
        <p:txBody>
          <a:bodyPr>
            <a:noAutofit/>
          </a:bodyPr>
          <a:lstStyle/>
          <a:p>
            <a:pPr algn="ctr"/>
            <a:r>
              <a:rPr lang="en-CA" sz="4800" b="1" dirty="0">
                <a:solidFill>
                  <a:schemeClr val="tx1"/>
                </a:solidFill>
              </a:rPr>
              <a:t>Conversations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0152" y="1610657"/>
            <a:ext cx="2376264" cy="5109091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/>
              <a:t>Conversations go back and forth like a teeter-totter. </a:t>
            </a:r>
          </a:p>
          <a:p>
            <a:endParaRPr lang="en-CA" dirty="0"/>
          </a:p>
          <a:p>
            <a:r>
              <a:rPr lang="en-CA" sz="3200" b="1" dirty="0"/>
              <a:t>You can</a:t>
            </a:r>
            <a:r>
              <a:rPr lang="en-CA" sz="3200" dirty="0"/>
              <a:t>:</a:t>
            </a:r>
          </a:p>
          <a:p>
            <a:r>
              <a:rPr lang="en-CA" dirty="0"/>
              <a:t>1.) Ask questions</a:t>
            </a:r>
          </a:p>
          <a:p>
            <a:r>
              <a:rPr lang="en-CA" dirty="0"/>
              <a:t>2.) Make comments</a:t>
            </a:r>
          </a:p>
          <a:p>
            <a:r>
              <a:rPr lang="en-CA" dirty="0"/>
              <a:t>3.) Share stories</a:t>
            </a:r>
          </a:p>
          <a:p>
            <a:endParaRPr lang="en-CA" dirty="0"/>
          </a:p>
          <a:p>
            <a:r>
              <a:rPr lang="en-CA" sz="2400" b="1" dirty="0"/>
              <a:t>Questions:</a:t>
            </a:r>
            <a:endParaRPr lang="en-CA" sz="2400" dirty="0"/>
          </a:p>
          <a:p>
            <a:pPr marL="342900" indent="-342900">
              <a:buAutoNum type="alphaLcParenR"/>
            </a:pPr>
            <a:r>
              <a:rPr lang="en-CA" dirty="0"/>
              <a:t>What is your favourite book and why?</a:t>
            </a:r>
          </a:p>
          <a:p>
            <a:pPr marL="342900" indent="-342900">
              <a:buAutoNum type="alphaLcParenR"/>
            </a:pPr>
            <a:endParaRPr lang="en-CA" dirty="0"/>
          </a:p>
          <a:p>
            <a:pPr marL="342900" indent="-342900">
              <a:buAutoNum type="alphaLcParenR"/>
            </a:pPr>
            <a:r>
              <a:rPr lang="en-CA" dirty="0"/>
              <a:t>Do you have a pet? If not would you want one?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466" y="0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730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57017"/>
            <a:ext cx="7200801" cy="6699335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92696"/>
            <a:ext cx="1547664" cy="161603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078" y="57017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517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215" y="12975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CA" sz="4400" b="1" dirty="0">
                <a:solidFill>
                  <a:srgbClr val="C00000"/>
                </a:solidFill>
                <a:latin typeface="+mn-lt"/>
              </a:rPr>
              <a:t>ORDINAL NUMBERS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77" y="1425704"/>
            <a:ext cx="7848872" cy="29599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22"/>
          <a:stretch/>
        </p:blipFill>
        <p:spPr>
          <a:xfrm>
            <a:off x="1151874" y="4487842"/>
            <a:ext cx="6624228" cy="18200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334" y="116632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549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8" b="10042"/>
          <a:stretch/>
        </p:blipFill>
        <p:spPr>
          <a:xfrm>
            <a:off x="1475656" y="0"/>
            <a:ext cx="6072761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314" y="116632"/>
            <a:ext cx="1622370" cy="20608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16632"/>
            <a:ext cx="1614623" cy="17184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078" y="2903776"/>
            <a:ext cx="2199476" cy="1943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955" y="5237215"/>
            <a:ext cx="1461721" cy="8473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3875326"/>
            <a:ext cx="1485653" cy="27237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973140"/>
            <a:ext cx="1629668" cy="14950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499" y="90054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1577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"/>
  <p:tag name="ISPRING_ULTRA_SCORM_COURSE_ID" val="0ACCEF39-25A0-4952-B59B-FB0C8FDAE7CE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E:\Beth\eslao-nc\stage-1\unit-5\lesson-5-4"/>
  <p:tag name="ISPRING_PRESENTATION_TITLE" val="ESLAO-5-4-Slides-Student"/>
  <p:tag name="ISPRING_FIRST_PUBLI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</TotalTime>
  <Words>130</Words>
  <Application>Microsoft Office PowerPoint</Application>
  <PresentationFormat>On-screen Show (4:3)</PresentationFormat>
  <Paragraphs>43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Lesson 4: Let’s Review</vt:lpstr>
      <vt:lpstr>Let’s Review what we have learned so far</vt:lpstr>
      <vt:lpstr>PowerPoint Presentation</vt:lpstr>
      <vt:lpstr>PowerPoint Presentation</vt:lpstr>
      <vt:lpstr>PowerPoint Presentation</vt:lpstr>
      <vt:lpstr>Conversations</vt:lpstr>
      <vt:lpstr>PowerPoint Presentation</vt:lpstr>
      <vt:lpstr>ORDINAL NUMBERS</vt:lpstr>
      <vt:lpstr>PowerPoint Presentation</vt:lpstr>
      <vt:lpstr>PowerPoint Presentation</vt:lpstr>
      <vt:lpstr>REVIEW LESSON</vt:lpstr>
      <vt:lpstr>HOMEWORK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ESLAO-5-4-Slides-Student</dc:title>
  <dc:creator>Vanessa Bianchi</dc:creator>
  <cp:lastModifiedBy>Lakshmi Priya</cp:lastModifiedBy>
  <cp:revision>39</cp:revision>
  <dcterms:created xsi:type="dcterms:W3CDTF">2016-07-27T18:50:00Z</dcterms:created>
  <dcterms:modified xsi:type="dcterms:W3CDTF">2018-06-12T18:10:25Z</dcterms:modified>
</cp:coreProperties>
</file>