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67" autoAdjust="0"/>
  </p:normalViewPr>
  <p:slideViewPr>
    <p:cSldViewPr>
      <p:cViewPr varScale="1">
        <p:scale>
          <a:sx n="55" d="100"/>
          <a:sy n="55" d="100"/>
        </p:scale>
        <p:origin x="8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5BC9-FD9D-4C7D-9E74-2747E7F3EC35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F10-4F00-4F5F-B785-3AF062B282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90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https://www.youtube.com/watch?v=XITq0yrqlYA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59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students</a:t>
            </a:r>
            <a:r>
              <a:rPr lang="en-CA" baseline="0" dirty="0"/>
              <a:t> gather 5 objects in their home and ask each other which object is in 1</a:t>
            </a:r>
            <a:r>
              <a:rPr lang="en-CA" baseline="30000" dirty="0"/>
              <a:t>st</a:t>
            </a:r>
            <a:r>
              <a:rPr lang="en-CA" baseline="0" dirty="0"/>
              <a:t>, 2</a:t>
            </a:r>
            <a:r>
              <a:rPr lang="en-CA" baseline="30000" dirty="0"/>
              <a:t>nd</a:t>
            </a:r>
            <a:r>
              <a:rPr lang="en-CA" baseline="0" dirty="0"/>
              <a:t>, 3</a:t>
            </a:r>
            <a:r>
              <a:rPr lang="en-CA" baseline="30000" dirty="0"/>
              <a:t>rd</a:t>
            </a:r>
            <a:r>
              <a:rPr lang="en-CA" baseline="0" dirty="0"/>
              <a:t> </a:t>
            </a:r>
            <a:r>
              <a:rPr lang="en-CA" baseline="0" dirty="0" err="1"/>
              <a:t>etc</a:t>
            </a:r>
            <a:r>
              <a:rPr lang="en-CA" baseline="0" dirty="0"/>
              <a:t>…see if they can extend the ordinal numbers up to 20! Have students describe each of the people in the line asking them questions that connect to ordinal numbers.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11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73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1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6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1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8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2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41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01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3ACC-444B-4307-8449-43D8517A602B}" type="datetimeFigureOut">
              <a:rPr lang="en-CA" smtClean="0"/>
              <a:t>2016-12-09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9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431029"/>
            <a:ext cx="6172200" cy="725466"/>
          </a:xfrm>
        </p:spPr>
        <p:txBody>
          <a:bodyPr>
            <a:normAutofit/>
          </a:bodyPr>
          <a:lstStyle/>
          <a:p>
            <a:r>
              <a:rPr lang="en-CA" sz="4000" b="1" dirty="0">
                <a:latin typeface="+mn-lt"/>
              </a:rPr>
              <a:t>Lesson 4: Let’s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362" y="2204864"/>
            <a:ext cx="6172200" cy="729934"/>
          </a:xfrm>
        </p:spPr>
        <p:txBody>
          <a:bodyPr>
            <a:normAutofit/>
          </a:bodyPr>
          <a:lstStyle/>
          <a:p>
            <a:r>
              <a:rPr lang="en-CA" dirty="0"/>
              <a:t>We have learned so much! Let’s review our 1</a:t>
            </a:r>
            <a:r>
              <a:rPr lang="en-CA" baseline="30000" dirty="0"/>
              <a:t>st</a:t>
            </a:r>
            <a:r>
              <a:rPr lang="en-CA" dirty="0"/>
              <a:t>, 2</a:t>
            </a:r>
            <a:r>
              <a:rPr lang="en-CA" baseline="30000" dirty="0"/>
              <a:t>nd</a:t>
            </a:r>
            <a:r>
              <a:rPr lang="en-CA" dirty="0"/>
              <a:t> and 3</a:t>
            </a:r>
            <a:r>
              <a:rPr lang="en-CA" baseline="30000" dirty="0"/>
              <a:t>rd</a:t>
            </a:r>
            <a:r>
              <a:rPr lang="en-CA" dirty="0"/>
              <a:t> lessons!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254"/>
            <a:ext cx="6912768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8804"/>
            <a:ext cx="5256584" cy="3980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>
          <a:xfrm>
            <a:off x="647564" y="927509"/>
            <a:ext cx="7848872" cy="5871617"/>
          </a:xfrm>
          <a:prstGeom prst="rect">
            <a:avLst/>
          </a:prstGeom>
          <a:ln w="28575" cmpd="dbl"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158068"/>
            <a:ext cx="604867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Let’s act it out!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0441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13151" y="2963913"/>
            <a:ext cx="5400598" cy="1146197"/>
          </a:xfrm>
        </p:spPr>
        <p:txBody>
          <a:bodyPr>
            <a:noAutofit/>
          </a:bodyPr>
          <a:lstStyle/>
          <a:p>
            <a:r>
              <a:rPr lang="en-CA" sz="4800" b="1" dirty="0">
                <a:latin typeface="+mn-lt"/>
              </a:rPr>
              <a:t>REVIEW LESSON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3050"/>
          <a:stretch/>
        </p:blipFill>
        <p:spPr>
          <a:xfrm>
            <a:off x="539552" y="1622"/>
            <a:ext cx="6525961" cy="6870610"/>
          </a:xfrm>
        </p:spPr>
      </p:pic>
      <p:sp>
        <p:nvSpPr>
          <p:cNvPr id="8" name="TextBox 7"/>
          <p:cNvSpPr txBox="1"/>
          <p:nvPr/>
        </p:nvSpPr>
        <p:spPr>
          <a:xfrm>
            <a:off x="5746745" y="13060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“EE” &amp;         “EA”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1336" y="1504528"/>
            <a:ext cx="1742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Ordinal </a:t>
            </a:r>
          </a:p>
          <a:p>
            <a:r>
              <a:rPr lang="en-CA" sz="2800" b="1" dirty="0">
                <a:solidFill>
                  <a:schemeClr val="bg1"/>
                </a:solidFill>
              </a:rPr>
              <a:t>Numbers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7493" y="79817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Conversations 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</a:rPr>
              <a:t>Gestures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920" y="1567614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Could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1841"/>
            <a:ext cx="1800200" cy="1068783"/>
          </a:xfrm>
          <a:noFill/>
        </p:spPr>
        <p:txBody>
          <a:bodyPr>
            <a:normAutofit fontScale="90000"/>
          </a:bodyPr>
          <a:lstStyle/>
          <a:p>
            <a:r>
              <a:rPr lang="en-CA" sz="4400" b="1" dirty="0">
                <a:solidFill>
                  <a:srgbClr val="C00000"/>
                </a:solidFill>
                <a:latin typeface="+mn-lt"/>
              </a:rPr>
              <a:t>HOMEWORK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46228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7" y="538046"/>
            <a:ext cx="7529975" cy="9467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C00000"/>
                </a:solidFill>
                <a:latin typeface="+mn-lt"/>
              </a:rPr>
              <a:t>Let’s Review what we have learned so far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2709" y="1251758"/>
            <a:ext cx="3868340" cy="611162"/>
          </a:xfrm>
        </p:spPr>
        <p:txBody>
          <a:bodyPr/>
          <a:lstStyle/>
          <a:p>
            <a:r>
              <a:rPr lang="en-CA" dirty="0"/>
              <a:t>Sounds and Words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4475002"/>
            <a:ext cx="3887391" cy="430556"/>
          </a:xfrm>
        </p:spPr>
        <p:txBody>
          <a:bodyPr/>
          <a:lstStyle/>
          <a:p>
            <a:r>
              <a:rPr lang="en-CA" dirty="0"/>
              <a:t>Ordinals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" y="1943781"/>
            <a:ext cx="3562957" cy="18685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5" y="4331788"/>
            <a:ext cx="2867235" cy="2150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31900" cy="46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38" y="3881595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Alphabetical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137" y="162419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Gestures and Mimes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75306"/>
            <a:ext cx="2256482" cy="2256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2"/>
          <a:stretch/>
        </p:blipFill>
        <p:spPr>
          <a:xfrm>
            <a:off x="4718466" y="5013239"/>
            <a:ext cx="4391980" cy="1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98" y="764704"/>
            <a:ext cx="4110628" cy="532859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813"/>
            <a:ext cx="5328592" cy="64140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5492" r="18560" b="6630"/>
          <a:stretch/>
        </p:blipFill>
        <p:spPr>
          <a:xfrm>
            <a:off x="179512" y="-24949"/>
            <a:ext cx="5616624" cy="674136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41067"/>
            <a:ext cx="3024336" cy="28093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231900" cy="468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645024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Circle the pictures with the sound ‘</a:t>
            </a:r>
            <a:r>
              <a:rPr lang="en-CA" dirty="0" err="1"/>
              <a:t>ee</a:t>
            </a:r>
            <a:r>
              <a:rPr lang="en-CA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95663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/>
          <a:stretch/>
        </p:blipFill>
        <p:spPr>
          <a:xfrm>
            <a:off x="1763688" y="65605"/>
            <a:ext cx="5544616" cy="7013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0"/>
            <a:ext cx="90573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891480"/>
            <a:ext cx="4608512" cy="580926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chemeClr val="tx1"/>
                </a:solidFill>
              </a:rPr>
              <a:t>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1610657"/>
            <a:ext cx="2376264" cy="51090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Conversations go back and forth like a teeter-totter. </a:t>
            </a:r>
          </a:p>
          <a:p>
            <a:endParaRPr lang="en-CA" dirty="0"/>
          </a:p>
          <a:p>
            <a:r>
              <a:rPr lang="en-CA" sz="3200" b="1" dirty="0"/>
              <a:t>You can</a:t>
            </a:r>
            <a:r>
              <a:rPr lang="en-CA" sz="3200" dirty="0"/>
              <a:t>:</a:t>
            </a:r>
          </a:p>
          <a:p>
            <a:r>
              <a:rPr lang="en-CA" dirty="0"/>
              <a:t>1.) Ask questions</a:t>
            </a:r>
          </a:p>
          <a:p>
            <a:r>
              <a:rPr lang="en-CA" dirty="0"/>
              <a:t>2.) Make comments</a:t>
            </a:r>
          </a:p>
          <a:p>
            <a:r>
              <a:rPr lang="en-CA" dirty="0"/>
              <a:t>3.) Share stories</a:t>
            </a:r>
          </a:p>
          <a:p>
            <a:endParaRPr lang="en-CA" dirty="0"/>
          </a:p>
          <a:p>
            <a:r>
              <a:rPr lang="en-CA" sz="2400" b="1" dirty="0"/>
              <a:t>Questions:</a:t>
            </a:r>
            <a:endParaRPr lang="en-CA" sz="2400" dirty="0"/>
          </a:p>
          <a:p>
            <a:pPr marL="342900" indent="-342900">
              <a:buAutoNum type="alphaLcParenR"/>
            </a:pPr>
            <a:r>
              <a:rPr lang="en-CA" dirty="0"/>
              <a:t>What is your favourite book and why?</a:t>
            </a:r>
          </a:p>
          <a:p>
            <a:pPr marL="342900" indent="-342900">
              <a:buAutoNum type="alphaLcParenR"/>
            </a:pPr>
            <a:endParaRPr lang="en-CA" dirty="0"/>
          </a:p>
          <a:p>
            <a:pPr marL="342900" indent="-342900">
              <a:buAutoNum type="alphaLcParenR"/>
            </a:pPr>
            <a:r>
              <a:rPr lang="en-CA" dirty="0"/>
              <a:t>Do you have a pet? If not would you want one?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66" y="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7017"/>
            <a:ext cx="7200801" cy="669933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92696"/>
            <a:ext cx="1547664" cy="16160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78" y="57017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5" y="1297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>
                <a:solidFill>
                  <a:srgbClr val="C00000"/>
                </a:solidFill>
                <a:latin typeface="+mn-lt"/>
              </a:rPr>
              <a:t>ORDINAL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7" y="1425704"/>
            <a:ext cx="7848872" cy="2959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2"/>
          <a:stretch/>
        </p:blipFill>
        <p:spPr>
          <a:xfrm>
            <a:off x="1151874" y="4487842"/>
            <a:ext cx="6624228" cy="182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4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b="10042"/>
          <a:stretch/>
        </p:blipFill>
        <p:spPr>
          <a:xfrm>
            <a:off x="1475656" y="0"/>
            <a:ext cx="607276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14" y="116632"/>
            <a:ext cx="1622370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1614623" cy="171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2903776"/>
            <a:ext cx="2199476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55" y="5237215"/>
            <a:ext cx="1461721" cy="847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75326"/>
            <a:ext cx="1485653" cy="2723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73140"/>
            <a:ext cx="1629668" cy="1495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99" y="9005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5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175</Words>
  <Application>Microsoft Office PowerPoint</Application>
  <PresentationFormat>On-screen Show (4:3)</PresentationFormat>
  <Paragraphs>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4: Let’s Review</vt:lpstr>
      <vt:lpstr>Let’s Review what we have learned so far</vt:lpstr>
      <vt:lpstr>PowerPoint Presentation</vt:lpstr>
      <vt:lpstr>PowerPoint Presentation</vt:lpstr>
      <vt:lpstr>PowerPoint Presentation</vt:lpstr>
      <vt:lpstr>Conversations</vt:lpstr>
      <vt:lpstr>PowerPoint Presentation</vt:lpstr>
      <vt:lpstr>ORDINAL NUMBERS</vt:lpstr>
      <vt:lpstr>PowerPoint Presentation</vt:lpstr>
      <vt:lpstr>PowerPoint Presentation</vt:lpstr>
      <vt:lpstr>REVIEW LESSON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Let’s Review</dc:title>
  <dc:creator>Vanessa Bianchi</dc:creator>
  <cp:lastModifiedBy>Pam Turnbull</cp:lastModifiedBy>
  <cp:revision>36</cp:revision>
  <dcterms:created xsi:type="dcterms:W3CDTF">2016-07-27T18:50:00Z</dcterms:created>
  <dcterms:modified xsi:type="dcterms:W3CDTF">2016-12-09T21:02:24Z</dcterms:modified>
</cp:coreProperties>
</file>