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68" autoAdjust="0"/>
  </p:normalViewPr>
  <p:slideViewPr>
    <p:cSldViewPr>
      <p:cViewPr varScale="1">
        <p:scale>
          <a:sx n="56" d="100"/>
          <a:sy n="56" d="100"/>
        </p:scale>
        <p:origin x="5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8E538-2784-4A48-95F5-62B155CCC449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C4FC-3EF3-4EC5-881E-71E0187EB9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5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68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94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https://www.youtube.com/watch?v=KM4Ey9K9S_g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63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97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28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67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15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842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Practise</a:t>
            </a:r>
            <a:r>
              <a:rPr lang="en-CA" baseline="0" dirty="0"/>
              <a:t> describing these pictures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692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24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873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10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https://www.youtube.com/watch?v=0-DUDBKrLY4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01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35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68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92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29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3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C4FC-3EF3-4EC5-881E-71E0187EB9F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56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5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34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1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69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7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66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53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5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0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50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7182-E443-49ED-B899-1BB710784E92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C673-A7DC-4DB1-88C7-F05D65779B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82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013176"/>
            <a:ext cx="7540352" cy="725466"/>
          </a:xfrm>
        </p:spPr>
        <p:txBody>
          <a:bodyPr>
            <a:noAutofit/>
          </a:bodyPr>
          <a:lstStyle/>
          <a:p>
            <a:r>
              <a:rPr lang="en-CA" sz="5400" b="1" dirty="0">
                <a:solidFill>
                  <a:srgbClr val="C00000"/>
                </a:solidFill>
                <a:latin typeface="+mn-lt"/>
              </a:rPr>
              <a:t>Learning to Cook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145" y="5553695"/>
            <a:ext cx="6172200" cy="369894"/>
          </a:xfrm>
        </p:spPr>
        <p:txBody>
          <a:bodyPr>
            <a:noAutofit/>
          </a:bodyPr>
          <a:lstStyle/>
          <a:p>
            <a:r>
              <a:rPr lang="en-CA" sz="2800" b="1" dirty="0"/>
              <a:t>Lesson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6" y="102296"/>
            <a:ext cx="7302952" cy="49807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58" y="5998239"/>
            <a:ext cx="1274796" cy="833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4" y="5998239"/>
            <a:ext cx="1274796" cy="833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90" y="6001932"/>
            <a:ext cx="1274796" cy="85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5" y="6001932"/>
            <a:ext cx="1274796" cy="856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48" y="6001932"/>
            <a:ext cx="1274796" cy="856068"/>
          </a:xfrm>
          <a:prstGeom prst="rect">
            <a:avLst/>
          </a:prstGeom>
        </p:spPr>
      </p:pic>
      <p:pic>
        <p:nvPicPr>
          <p:cNvPr id="1026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59134"/>
            <a:ext cx="1274796" cy="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488" y="5357813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dirty="0"/>
              <a:t>Pour the smoothie into your favourite glass, garnish with a strawberry and enjoy your hard 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4" y="491528"/>
            <a:ext cx="7294512" cy="4737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5085184"/>
            <a:ext cx="7886700" cy="1500187"/>
          </a:xfrm>
        </p:spPr>
        <p:txBody>
          <a:bodyPr>
            <a:normAutofit/>
          </a:bodyPr>
          <a:lstStyle/>
          <a:p>
            <a:r>
              <a:rPr lang="en-CA" sz="4400" dirty="0"/>
              <a:t>Delicious work chef!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390"/>
            <a:ext cx="6950110" cy="43747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7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5400" b="1" dirty="0"/>
              <a:t>Repetition</a:t>
            </a:r>
            <a:r>
              <a:rPr lang="en-CA" dirty="0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7" y="332656"/>
            <a:ext cx="7952495" cy="652534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45" y="1340768"/>
            <a:ext cx="1628800" cy="1628800"/>
          </a:xfrm>
          <a:prstGeom prst="rect">
            <a:avLst/>
          </a:prstGeom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476672"/>
            <a:ext cx="523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Let’s Sing Along!</a:t>
            </a:r>
          </a:p>
        </p:txBody>
      </p:sp>
    </p:spTree>
    <p:extLst>
      <p:ext uri="{BB962C8B-B14F-4D97-AF65-F5344CB8AC3E}">
        <p14:creationId xmlns:p14="http://schemas.microsoft.com/office/powerpoint/2010/main" val="129795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83" y="548009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MAKING GROUPS BY THEME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59" y="1556791"/>
            <a:ext cx="6353385" cy="4768397"/>
          </a:xfrm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9221"/>
            <a:ext cx="7886700" cy="1037531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/>
              <a:t>SORTING BY THEME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3868341" cy="10202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sz="2800" dirty="0"/>
              <a:t>Sort: to separate items by like features.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0545" y="2348880"/>
            <a:ext cx="3898565" cy="439074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You can sort by:</a:t>
            </a:r>
          </a:p>
          <a:p>
            <a:r>
              <a:rPr lang="en-CA" sz="2400" dirty="0"/>
              <a:t>Theme</a:t>
            </a:r>
          </a:p>
          <a:p>
            <a:r>
              <a:rPr lang="en-CA" sz="2400" dirty="0"/>
              <a:t>Size</a:t>
            </a:r>
          </a:p>
          <a:p>
            <a:r>
              <a:rPr lang="en-CA" sz="2400" dirty="0"/>
              <a:t>Colour</a:t>
            </a:r>
          </a:p>
          <a:p>
            <a:r>
              <a:rPr lang="en-CA" sz="2400" dirty="0"/>
              <a:t>_________________</a:t>
            </a:r>
          </a:p>
          <a:p>
            <a:r>
              <a:rPr lang="en-CA" sz="2400" dirty="0"/>
              <a:t>_________________</a:t>
            </a:r>
          </a:p>
          <a:p>
            <a:r>
              <a:rPr lang="en-CA" sz="2400" dirty="0"/>
              <a:t>_________________</a:t>
            </a:r>
          </a:p>
          <a:p>
            <a:r>
              <a:rPr lang="en-CA" sz="2400" dirty="0"/>
              <a:t>_________________</a:t>
            </a:r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12797" y="1151113"/>
            <a:ext cx="4235667" cy="10202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2800" dirty="0"/>
              <a:t>Theme: a group of similar objects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35" y="2348880"/>
            <a:ext cx="4211529" cy="4390744"/>
          </a:xfrm>
          <a:ln>
            <a:solidFill>
              <a:srgbClr val="C00000"/>
            </a:solidFill>
          </a:ln>
        </p:spPr>
      </p:pic>
      <p:pic>
        <p:nvPicPr>
          <p:cNvPr id="8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6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880747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LET’S PRACTICE SORTING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7379"/>
            <a:ext cx="7823059" cy="5878471"/>
          </a:xfrm>
        </p:spPr>
      </p:pic>
      <p:pic>
        <p:nvPicPr>
          <p:cNvPr id="4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000164"/>
            <a:ext cx="712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0103" y="2071322"/>
            <a:ext cx="12059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Vegetables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3106" y="201923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Grains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3571745"/>
            <a:ext cx="9559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Proteins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3571745"/>
            <a:ext cx="676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Dairy</a:t>
            </a:r>
          </a:p>
        </p:txBody>
      </p:sp>
    </p:spTree>
    <p:extLst>
      <p:ext uri="{BB962C8B-B14F-4D97-AF65-F5344CB8AC3E}">
        <p14:creationId xmlns:p14="http://schemas.microsoft.com/office/powerpoint/2010/main" val="404839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12" y="61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/>
              <a:t>KEEP PRACTICING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2" y="1052736"/>
            <a:ext cx="8202378" cy="5678570"/>
          </a:xfrm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814" y="1992537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i="1" dirty="0"/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195544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720586"/>
          </a:xfrm>
        </p:spPr>
      </p:pic>
    </p:spTree>
    <p:extLst>
      <p:ext uri="{BB962C8B-B14F-4D97-AF65-F5344CB8AC3E}">
        <p14:creationId xmlns:p14="http://schemas.microsoft.com/office/powerpoint/2010/main" val="72512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88" y="61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/>
              <a:t>PREPOSITIONS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1124744"/>
            <a:ext cx="3831798" cy="53285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19" y="1723346"/>
            <a:ext cx="4609513" cy="385244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4283968" y="1628800"/>
            <a:ext cx="0" cy="4824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8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9600">
              <a:schemeClr val="accent3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" b="97917" l="2950" r="97345">
                        <a14:foregroundMark x1="23894" y1="23750" x2="23894" y2="23750"/>
                        <a14:foregroundMark x1="26844" y1="62500" x2="26844" y2="62500"/>
                        <a14:foregroundMark x1="23894" y1="61250" x2="23894" y2="61250"/>
                        <a14:foregroundMark x1="20059" y1="62500" x2="20059" y2="62500"/>
                        <a14:foregroundMark x1="14749" y1="68333" x2="14749" y2="68333"/>
                        <a14:foregroundMark x1="22124" y1="70000" x2="22124" y2="70000"/>
                        <a14:foregroundMark x1="27729" y1="68333" x2="27729" y2="68333"/>
                        <a14:foregroundMark x1="32743" y1="62500" x2="32743" y2="62500"/>
                        <a14:foregroundMark x1="32153" y1="57500" x2="32153" y2="57500"/>
                        <a14:foregroundMark x1="32153" y1="57500" x2="32153" y2="57500"/>
                        <a14:foregroundMark x1="35693" y1="54167" x2="35693" y2="54167"/>
                        <a14:foregroundMark x1="35693" y1="54167" x2="35693" y2="54167"/>
                        <a14:foregroundMark x1="34808" y1="51667" x2="34808" y2="51667"/>
                        <a14:foregroundMark x1="34808" y1="51667" x2="34808" y2="51667"/>
                        <a14:foregroundMark x1="37168" y1="52917" x2="37168" y2="52917"/>
                        <a14:foregroundMark x1="10324" y1="65417" x2="10324" y2="65417"/>
                        <a14:foregroundMark x1="10324" y1="65417" x2="10324" y2="65417"/>
                        <a14:foregroundMark x1="15044" y1="79167" x2="15044" y2="79167"/>
                        <a14:foregroundMark x1="15044" y1="79167" x2="15044" y2="79167"/>
                        <a14:foregroundMark x1="16814" y1="92500" x2="16814" y2="92500"/>
                        <a14:foregroundMark x1="16814" y1="92500" x2="16814" y2="92500"/>
                        <a14:foregroundMark x1="32153" y1="85417" x2="32153" y2="85417"/>
                        <a14:foregroundMark x1="32153" y1="85417" x2="32153" y2="85417"/>
                        <a14:foregroundMark x1="53392" y1="70833" x2="53392" y2="70833"/>
                        <a14:foregroundMark x1="53392" y1="70833" x2="53392" y2="70833"/>
                        <a14:foregroundMark x1="55162" y1="56667" x2="55162" y2="56667"/>
                        <a14:foregroundMark x1="55162" y1="56667" x2="55162" y2="56667"/>
                        <a14:foregroundMark x1="59292" y1="64167" x2="59292" y2="64167"/>
                        <a14:foregroundMark x1="59292" y1="64167" x2="59292" y2="64167"/>
                        <a14:foregroundMark x1="51917" y1="60417" x2="51917" y2="60417"/>
                        <a14:foregroundMark x1="51917" y1="60417" x2="51917" y2="60417"/>
                        <a14:foregroundMark x1="68437" y1="70000" x2="68437" y2="70000"/>
                        <a14:foregroundMark x1="68437" y1="70000" x2="68437" y2="70000"/>
                        <a14:foregroundMark x1="71681" y1="72500" x2="71681" y2="72500"/>
                        <a14:foregroundMark x1="71681" y1="72500" x2="71681" y2="72500"/>
                        <a14:foregroundMark x1="75516" y1="78750" x2="75516" y2="78750"/>
                        <a14:foregroundMark x1="75811" y1="77500" x2="75811" y2="77500"/>
                        <a14:foregroundMark x1="75811" y1="77500" x2="75811" y2="77500"/>
                        <a14:foregroundMark x1="76991" y1="72917" x2="76991" y2="72917"/>
                        <a14:foregroundMark x1="76991" y1="72917" x2="76991" y2="72917"/>
                        <a14:foregroundMark x1="73746" y1="81250" x2="73746" y2="81250"/>
                        <a14:foregroundMark x1="73746" y1="81250" x2="73746" y2="81250"/>
                        <a14:foregroundMark x1="86136" y1="55417" x2="86136" y2="55417"/>
                        <a14:foregroundMark x1="86136" y1="55417" x2="86136" y2="55417"/>
                        <a14:foregroundMark x1="83186" y1="62083" x2="83186" y2="62083"/>
                        <a14:foregroundMark x1="83186" y1="62083" x2="83186" y2="62083"/>
                        <a14:foregroundMark x1="79941" y1="64583" x2="79941" y2="64583"/>
                        <a14:foregroundMark x1="79941" y1="64583" x2="79941" y2="64583"/>
                        <a14:foregroundMark x1="22714" y1="78750" x2="22714" y2="78750"/>
                        <a14:foregroundMark x1="22714" y1="78750" x2="22714" y2="78750"/>
                        <a14:foregroundMark x1="26254" y1="91667" x2="26254" y2="91667"/>
                        <a14:foregroundMark x1="26254" y1="91667" x2="26254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46627" cy="5909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805" y="1929898"/>
            <a:ext cx="2361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/>
              <a:t>Prepositions</a:t>
            </a:r>
          </a:p>
          <a:p>
            <a:pPr algn="ctr"/>
            <a:r>
              <a:rPr lang="en-CA" sz="2800" b="1" dirty="0"/>
              <a:t>&amp;</a:t>
            </a:r>
          </a:p>
          <a:p>
            <a:pPr algn="ctr"/>
            <a:r>
              <a:rPr lang="en-CA" sz="2800" b="1" dirty="0"/>
              <a:t>Sorting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9618" y="1412776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/>
              <a:t>Cooking </a:t>
            </a:r>
          </a:p>
          <a:p>
            <a:pPr algn="ctr"/>
            <a:r>
              <a:rPr lang="en-CA" sz="3200" b="1" dirty="0"/>
              <a:t>&amp;</a:t>
            </a:r>
          </a:p>
          <a:p>
            <a:pPr algn="ctr"/>
            <a:r>
              <a:rPr lang="en-CA" sz="3200" b="1" dirty="0"/>
              <a:t>“OO” Sounds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3628" y="36066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Repetition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43" y="217005"/>
            <a:ext cx="654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/>
              <a:t>LET’S REVIEW WHAT WE’VE LEARNED</a:t>
            </a:r>
          </a:p>
        </p:txBody>
      </p:sp>
      <p:pic>
        <p:nvPicPr>
          <p:cNvPr id="10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WE WILL BE LEARNING TO: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657600" cy="2736304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Recognize sounds (</a:t>
            </a:r>
            <a:r>
              <a:rPr lang="en-CA" sz="2400" dirty="0" err="1"/>
              <a:t>oo</a:t>
            </a:r>
            <a:r>
              <a:rPr lang="en-CA" sz="2400" dirty="0"/>
              <a:t> - cook, spoon)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Use repetition in song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Categorizing words by theme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Use prepositions: inside, outside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3657600" cy="1296144"/>
          </a:xfrm>
        </p:spPr>
        <p:txBody>
          <a:bodyPr/>
          <a:lstStyle/>
          <a:p>
            <a:pPr algn="ctr"/>
            <a:r>
              <a:rPr lang="en-CA" sz="7200" dirty="0"/>
              <a:t>COOK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4" y="3029105"/>
            <a:ext cx="4166906" cy="26642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3672408" cy="2031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3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400" b="1" dirty="0">
                <a:latin typeface="+mn-lt"/>
              </a:rPr>
              <a:t>Homework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057836"/>
              </p:ext>
            </p:extLst>
          </p:nvPr>
        </p:nvGraphicFramePr>
        <p:xfrm>
          <a:off x="1035163" y="1268760"/>
          <a:ext cx="6849205" cy="529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029200" imgH="3886200" progId="Acrobat.Document.DC">
                  <p:embed/>
                </p:oleObj>
              </mc:Choice>
              <mc:Fallback>
                <p:oleObj name="Acrobat Document" r:id="rId4" imgW="5029200" imgH="3886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163" y="1268760"/>
                        <a:ext cx="6849205" cy="5292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9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/>
              <a:t>“OO” FAMILY WORDS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1412776"/>
            <a:ext cx="8717044" cy="5341075"/>
          </a:xfrm>
          <a:prstGeom prst="rect">
            <a:avLst/>
          </a:prstGeom>
        </p:spPr>
      </p:pic>
      <p:pic>
        <p:nvPicPr>
          <p:cNvPr id="4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9"/>
            <a:ext cx="8520233" cy="7422976"/>
          </a:xfrm>
        </p:spPr>
      </p:pic>
      <p:sp>
        <p:nvSpPr>
          <p:cNvPr id="6" name="Rectangle 5"/>
          <p:cNvSpPr/>
          <p:nvPr/>
        </p:nvSpPr>
        <p:spPr>
          <a:xfrm>
            <a:off x="1907704" y="1052736"/>
            <a:ext cx="468052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Exploring the “OO” sound</a:t>
            </a:r>
          </a:p>
        </p:txBody>
      </p:sp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4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6002" y="4689705"/>
            <a:ext cx="7886700" cy="62942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latin typeface="+mn-lt"/>
              </a:rPr>
              <a:t>LET’S TRY COOKING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513488" y="5333481"/>
            <a:ext cx="8378992" cy="1500187"/>
          </a:xfrm>
        </p:spPr>
        <p:txBody>
          <a:bodyPr>
            <a:normAutofit/>
          </a:bodyPr>
          <a:lstStyle/>
          <a:p>
            <a:r>
              <a:rPr lang="en-CA" sz="2800" dirty="0"/>
              <a:t>We have learned a lot about our bodies and how to keep them healthy. Let’s try making our very own healthy recipe!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394"/>
            <a:ext cx="7259776" cy="43753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2160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0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941168"/>
            <a:ext cx="8064896" cy="1800200"/>
          </a:xfrm>
        </p:spPr>
        <p:txBody>
          <a:bodyPr>
            <a:noAutofit/>
          </a:bodyPr>
          <a:lstStyle/>
          <a:p>
            <a:r>
              <a:rPr lang="en-CA" sz="2800" dirty="0"/>
              <a:t>The first step in cooking is to gather all your materials. You will need a blender, washed and chopped strawberries (10), ice cubes (6), 1 cup of milk, cutting board and a knife.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749"/>
            <a:ext cx="7344816" cy="47045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6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5229200"/>
            <a:ext cx="8136904" cy="1500187"/>
          </a:xfrm>
        </p:spPr>
        <p:txBody>
          <a:bodyPr>
            <a:noAutofit/>
          </a:bodyPr>
          <a:lstStyle/>
          <a:p>
            <a:r>
              <a:rPr lang="en-CA" sz="2800" dirty="0"/>
              <a:t>Once you have washed your hands, get a cutting board and begin slicing the strawberries and bananas.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8" y="211446"/>
            <a:ext cx="3197906" cy="2396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76" y="177775"/>
            <a:ext cx="3195960" cy="2396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76" y="2712049"/>
            <a:ext cx="3195960" cy="2346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8" y="2745720"/>
            <a:ext cx="3195961" cy="2346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Rosedale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4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dirty="0"/>
              <a:t>Place all the ingredients into the blender (carefully because a blender has blades inside).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" y="404664"/>
            <a:ext cx="7128792" cy="45811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2" descr="Rosedale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4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941168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dirty="0"/>
              <a:t>Once all the ingredients are in the blender press the “blend” button and watch the magic happen!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4749"/>
            <a:ext cx="3171859" cy="41433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38" y="140622"/>
            <a:ext cx="3528392" cy="44488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2" descr="Rosedale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45" y="61489"/>
            <a:ext cx="1319687" cy="4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98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4853DC14-D03A-4CAA-85ED-3D118FDF398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6"/>
  <p:tag name="ISPRING_PRESENTATION_TITLE" val="ESLAO-5-6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311</Words>
  <Application>Microsoft Office PowerPoint</Application>
  <PresentationFormat>On-screen Show (4:3)</PresentationFormat>
  <Paragraphs>75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Acrobat Document</vt:lpstr>
      <vt:lpstr>Learning to Cook</vt:lpstr>
      <vt:lpstr>WE WILL BE LEARNING TO:</vt:lpstr>
      <vt:lpstr>“OO” FAMILY WORDS</vt:lpstr>
      <vt:lpstr>PowerPoint Presentation</vt:lpstr>
      <vt:lpstr>LET’S TRY COOKING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Repetition </vt:lpstr>
      <vt:lpstr>MAKING GROUPS BY THEME</vt:lpstr>
      <vt:lpstr>SORTING BY THEME</vt:lpstr>
      <vt:lpstr>LET’S PRACTICE SORTING</vt:lpstr>
      <vt:lpstr>KEEP PRACTICING</vt:lpstr>
      <vt:lpstr>PowerPoint Presentation</vt:lpstr>
      <vt:lpstr>PREPOSITIONS</vt:lpstr>
      <vt:lpstr>PowerPoint Presentation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ESLAO-5-6-Slides-Student</dc:title>
  <dc:creator>Vanessa Bianchi</dc:creator>
  <cp:lastModifiedBy>Lakshmi Priya</cp:lastModifiedBy>
  <cp:revision>38</cp:revision>
  <dcterms:created xsi:type="dcterms:W3CDTF">2016-07-28T15:57:50Z</dcterms:created>
  <dcterms:modified xsi:type="dcterms:W3CDTF">2018-06-12T18:16:13Z</dcterms:modified>
</cp:coreProperties>
</file>