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3" r:id="rId3"/>
    <p:sldId id="266" r:id="rId4"/>
    <p:sldId id="257" r:id="rId5"/>
    <p:sldId id="267" r:id="rId6"/>
    <p:sldId id="271" r:id="rId7"/>
    <p:sldId id="262" r:id="rId8"/>
    <p:sldId id="259" r:id="rId9"/>
    <p:sldId id="260" r:id="rId10"/>
    <p:sldId id="261" r:id="rId11"/>
    <p:sldId id="263" r:id="rId12"/>
    <p:sldId id="265" r:id="rId13"/>
    <p:sldId id="264" r:id="rId14"/>
    <p:sldId id="270" r:id="rId15"/>
    <p:sldId id="272"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9" autoAdjust="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sorterViewPr>
    <p:cViewPr>
      <p:scale>
        <a:sx n="100" d="100"/>
        <a:sy n="100" d="100"/>
      </p:scale>
      <p:origin x="0" y="-15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6FA65-7B8B-494D-8F11-96F014C0DF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A6C97C9E-3BB0-48DB-8EBA-9738D1B2CE60}">
      <dgm:prSet phldrT="[Text]"/>
      <dgm:spPr/>
      <dgm:t>
        <a:bodyPr/>
        <a:lstStyle/>
        <a:p>
          <a:r>
            <a:rPr lang="en-CA" dirty="0"/>
            <a:t>______</a:t>
          </a:r>
        </a:p>
      </dgm:t>
    </dgm:pt>
    <dgm:pt modelId="{7748BEDB-7959-40F2-BCDB-95613A65C830}" type="parTrans" cxnId="{00814207-79B4-4240-B100-E9F5400C2B55}">
      <dgm:prSet/>
      <dgm:spPr/>
      <dgm:t>
        <a:bodyPr/>
        <a:lstStyle/>
        <a:p>
          <a:endParaRPr lang="en-CA"/>
        </a:p>
      </dgm:t>
    </dgm:pt>
    <dgm:pt modelId="{C762964B-7E77-409D-9F6F-D0DFDC7C6EEB}" type="sibTrans" cxnId="{00814207-79B4-4240-B100-E9F5400C2B55}">
      <dgm:prSet/>
      <dgm:spPr/>
      <dgm:t>
        <a:bodyPr/>
        <a:lstStyle/>
        <a:p>
          <a:endParaRPr lang="en-CA"/>
        </a:p>
      </dgm:t>
    </dgm:pt>
    <dgm:pt modelId="{93DCF58C-B017-447C-9F03-505BC332BC10}">
      <dgm:prSet phldrT="[Text]"/>
      <dgm:spPr/>
      <dgm:t>
        <a:bodyPr/>
        <a:lstStyle/>
        <a:p>
          <a:r>
            <a:rPr lang="en-CA" dirty="0"/>
            <a:t>______</a:t>
          </a:r>
        </a:p>
      </dgm:t>
    </dgm:pt>
    <dgm:pt modelId="{A3776F7F-CE6A-4CB3-B58C-13064D21A0BF}" type="parTrans" cxnId="{A54CCB3D-3343-46ED-95B3-B656C97210B0}">
      <dgm:prSet/>
      <dgm:spPr/>
      <dgm:t>
        <a:bodyPr/>
        <a:lstStyle/>
        <a:p>
          <a:endParaRPr lang="en-CA"/>
        </a:p>
      </dgm:t>
    </dgm:pt>
    <dgm:pt modelId="{718ABF7E-4C1A-4107-9FA5-EF394629A1E0}" type="sibTrans" cxnId="{A54CCB3D-3343-46ED-95B3-B656C97210B0}">
      <dgm:prSet/>
      <dgm:spPr/>
      <dgm:t>
        <a:bodyPr/>
        <a:lstStyle/>
        <a:p>
          <a:endParaRPr lang="en-CA"/>
        </a:p>
      </dgm:t>
    </dgm:pt>
    <dgm:pt modelId="{0C55AAF5-A206-4D32-893E-123786D31786}">
      <dgm:prSet phldrT="[Text]"/>
      <dgm:spPr/>
      <dgm:t>
        <a:bodyPr/>
        <a:lstStyle/>
        <a:p>
          <a:r>
            <a:rPr lang="en-CA" dirty="0"/>
            <a:t>______</a:t>
          </a:r>
        </a:p>
      </dgm:t>
    </dgm:pt>
    <dgm:pt modelId="{00232FFD-CCF1-464D-AED0-356CB57809E8}" type="parTrans" cxnId="{92A23D52-108E-4237-9231-FDED162B5050}">
      <dgm:prSet/>
      <dgm:spPr/>
      <dgm:t>
        <a:bodyPr/>
        <a:lstStyle/>
        <a:p>
          <a:endParaRPr lang="en-CA"/>
        </a:p>
      </dgm:t>
    </dgm:pt>
    <dgm:pt modelId="{9ACA29DC-F3DD-4495-BF25-1567AA025FF7}" type="sibTrans" cxnId="{92A23D52-108E-4237-9231-FDED162B5050}">
      <dgm:prSet/>
      <dgm:spPr/>
      <dgm:t>
        <a:bodyPr/>
        <a:lstStyle/>
        <a:p>
          <a:endParaRPr lang="en-CA"/>
        </a:p>
      </dgm:t>
    </dgm:pt>
    <dgm:pt modelId="{4D609ED1-B2F7-479E-ACFD-2AF5C6984BF5}" type="pres">
      <dgm:prSet presAssocID="{14B6FA65-7B8B-494D-8F11-96F014C0DFC7}" presName="linear" presStyleCnt="0">
        <dgm:presLayoutVars>
          <dgm:dir/>
          <dgm:animLvl val="lvl"/>
          <dgm:resizeHandles val="exact"/>
        </dgm:presLayoutVars>
      </dgm:prSet>
      <dgm:spPr/>
    </dgm:pt>
    <dgm:pt modelId="{BB181C61-3B7D-49AB-982A-F3FB331830C0}" type="pres">
      <dgm:prSet presAssocID="{A6C97C9E-3BB0-48DB-8EBA-9738D1B2CE60}" presName="parentLin" presStyleCnt="0"/>
      <dgm:spPr/>
    </dgm:pt>
    <dgm:pt modelId="{6F5BCE04-1AED-4C1D-B28D-18605BE1D023}" type="pres">
      <dgm:prSet presAssocID="{A6C97C9E-3BB0-48DB-8EBA-9738D1B2CE60}" presName="parentLeftMargin" presStyleLbl="node1" presStyleIdx="0" presStyleCnt="3"/>
      <dgm:spPr/>
    </dgm:pt>
    <dgm:pt modelId="{A3EE28E5-5FD5-4E88-8400-8DC392FAC846}" type="pres">
      <dgm:prSet presAssocID="{A6C97C9E-3BB0-48DB-8EBA-9738D1B2CE60}" presName="parentText" presStyleLbl="node1" presStyleIdx="0" presStyleCnt="3">
        <dgm:presLayoutVars>
          <dgm:chMax val="0"/>
          <dgm:bulletEnabled val="1"/>
        </dgm:presLayoutVars>
      </dgm:prSet>
      <dgm:spPr/>
    </dgm:pt>
    <dgm:pt modelId="{A562D5C5-D635-4204-8FDA-270CE9BEA12A}" type="pres">
      <dgm:prSet presAssocID="{A6C97C9E-3BB0-48DB-8EBA-9738D1B2CE60}" presName="negativeSpace" presStyleCnt="0"/>
      <dgm:spPr/>
    </dgm:pt>
    <dgm:pt modelId="{747EEE18-217A-4040-802E-E4DECF560753}" type="pres">
      <dgm:prSet presAssocID="{A6C97C9E-3BB0-48DB-8EBA-9738D1B2CE60}" presName="childText" presStyleLbl="conFgAcc1" presStyleIdx="0" presStyleCnt="3">
        <dgm:presLayoutVars>
          <dgm:bulletEnabled val="1"/>
        </dgm:presLayoutVars>
      </dgm:prSet>
      <dgm:spPr/>
    </dgm:pt>
    <dgm:pt modelId="{D5A903BD-577B-443D-BA59-417B3DF79664}" type="pres">
      <dgm:prSet presAssocID="{C762964B-7E77-409D-9F6F-D0DFDC7C6EEB}" presName="spaceBetweenRectangles" presStyleCnt="0"/>
      <dgm:spPr/>
    </dgm:pt>
    <dgm:pt modelId="{B38BEF51-548B-487A-9C94-40C4833D1556}" type="pres">
      <dgm:prSet presAssocID="{93DCF58C-B017-447C-9F03-505BC332BC10}" presName="parentLin" presStyleCnt="0"/>
      <dgm:spPr/>
    </dgm:pt>
    <dgm:pt modelId="{BE9C575B-3CFC-4410-9130-EA94D3801981}" type="pres">
      <dgm:prSet presAssocID="{93DCF58C-B017-447C-9F03-505BC332BC10}" presName="parentLeftMargin" presStyleLbl="node1" presStyleIdx="0" presStyleCnt="3"/>
      <dgm:spPr/>
    </dgm:pt>
    <dgm:pt modelId="{98DE2EE8-0DF0-454F-9981-12E6F78A1D53}" type="pres">
      <dgm:prSet presAssocID="{93DCF58C-B017-447C-9F03-505BC332BC10}" presName="parentText" presStyleLbl="node1" presStyleIdx="1" presStyleCnt="3">
        <dgm:presLayoutVars>
          <dgm:chMax val="0"/>
          <dgm:bulletEnabled val="1"/>
        </dgm:presLayoutVars>
      </dgm:prSet>
      <dgm:spPr/>
    </dgm:pt>
    <dgm:pt modelId="{63755996-A733-4596-B3BD-62996C658676}" type="pres">
      <dgm:prSet presAssocID="{93DCF58C-B017-447C-9F03-505BC332BC10}" presName="negativeSpace" presStyleCnt="0"/>
      <dgm:spPr/>
    </dgm:pt>
    <dgm:pt modelId="{AC7583EC-3F07-43BF-8666-B340227AB462}" type="pres">
      <dgm:prSet presAssocID="{93DCF58C-B017-447C-9F03-505BC332BC10}" presName="childText" presStyleLbl="conFgAcc1" presStyleIdx="1" presStyleCnt="3">
        <dgm:presLayoutVars>
          <dgm:bulletEnabled val="1"/>
        </dgm:presLayoutVars>
      </dgm:prSet>
      <dgm:spPr/>
    </dgm:pt>
    <dgm:pt modelId="{D65DFEF2-D107-4A19-8CC4-723B0348C444}" type="pres">
      <dgm:prSet presAssocID="{718ABF7E-4C1A-4107-9FA5-EF394629A1E0}" presName="spaceBetweenRectangles" presStyleCnt="0"/>
      <dgm:spPr/>
    </dgm:pt>
    <dgm:pt modelId="{C5ACB0E9-162B-4C14-8C5A-800C8EF40BCA}" type="pres">
      <dgm:prSet presAssocID="{0C55AAF5-A206-4D32-893E-123786D31786}" presName="parentLin" presStyleCnt="0"/>
      <dgm:spPr/>
    </dgm:pt>
    <dgm:pt modelId="{7F545D4D-BA44-49DE-A307-4BB5966B1F2D}" type="pres">
      <dgm:prSet presAssocID="{0C55AAF5-A206-4D32-893E-123786D31786}" presName="parentLeftMargin" presStyleLbl="node1" presStyleIdx="1" presStyleCnt="3"/>
      <dgm:spPr/>
    </dgm:pt>
    <dgm:pt modelId="{BD71E54B-2532-49F5-8CBA-7C5BF06A401B}" type="pres">
      <dgm:prSet presAssocID="{0C55AAF5-A206-4D32-893E-123786D31786}" presName="parentText" presStyleLbl="node1" presStyleIdx="2" presStyleCnt="3">
        <dgm:presLayoutVars>
          <dgm:chMax val="0"/>
          <dgm:bulletEnabled val="1"/>
        </dgm:presLayoutVars>
      </dgm:prSet>
      <dgm:spPr/>
    </dgm:pt>
    <dgm:pt modelId="{3C436633-C681-49F3-A37E-CCBEE2AF8D38}" type="pres">
      <dgm:prSet presAssocID="{0C55AAF5-A206-4D32-893E-123786D31786}" presName="negativeSpace" presStyleCnt="0"/>
      <dgm:spPr/>
    </dgm:pt>
    <dgm:pt modelId="{BF82B6DC-F0BD-4706-8B59-C4E3399E3E42}" type="pres">
      <dgm:prSet presAssocID="{0C55AAF5-A206-4D32-893E-123786D31786}" presName="childText" presStyleLbl="conFgAcc1" presStyleIdx="2" presStyleCnt="3">
        <dgm:presLayoutVars>
          <dgm:bulletEnabled val="1"/>
        </dgm:presLayoutVars>
      </dgm:prSet>
      <dgm:spPr/>
    </dgm:pt>
  </dgm:ptLst>
  <dgm:cxnLst>
    <dgm:cxn modelId="{00814207-79B4-4240-B100-E9F5400C2B55}" srcId="{14B6FA65-7B8B-494D-8F11-96F014C0DFC7}" destId="{A6C97C9E-3BB0-48DB-8EBA-9738D1B2CE60}" srcOrd="0" destOrd="0" parTransId="{7748BEDB-7959-40F2-BCDB-95613A65C830}" sibTransId="{C762964B-7E77-409D-9F6F-D0DFDC7C6EEB}"/>
    <dgm:cxn modelId="{BA2624D7-FC46-43EF-A6D6-7A65C658774F}" type="presOf" srcId="{14B6FA65-7B8B-494D-8F11-96F014C0DFC7}" destId="{4D609ED1-B2F7-479E-ACFD-2AF5C6984BF5}" srcOrd="0" destOrd="0" presId="urn:microsoft.com/office/officeart/2005/8/layout/list1"/>
    <dgm:cxn modelId="{6273E0E1-6BCB-4AC0-8F61-3D6E4559DA3A}" type="presOf" srcId="{93DCF58C-B017-447C-9F03-505BC332BC10}" destId="{98DE2EE8-0DF0-454F-9981-12E6F78A1D53}" srcOrd="1" destOrd="0" presId="urn:microsoft.com/office/officeart/2005/8/layout/list1"/>
    <dgm:cxn modelId="{A54CCB3D-3343-46ED-95B3-B656C97210B0}" srcId="{14B6FA65-7B8B-494D-8F11-96F014C0DFC7}" destId="{93DCF58C-B017-447C-9F03-505BC332BC10}" srcOrd="1" destOrd="0" parTransId="{A3776F7F-CE6A-4CB3-B58C-13064D21A0BF}" sibTransId="{718ABF7E-4C1A-4107-9FA5-EF394629A1E0}"/>
    <dgm:cxn modelId="{00A2D188-0751-41CE-9A58-6FF1E08A1DF1}" type="presOf" srcId="{A6C97C9E-3BB0-48DB-8EBA-9738D1B2CE60}" destId="{6F5BCE04-1AED-4C1D-B28D-18605BE1D023}" srcOrd="0" destOrd="0" presId="urn:microsoft.com/office/officeart/2005/8/layout/list1"/>
    <dgm:cxn modelId="{D5BC2467-1B4C-45D9-B121-DB6F2DFCC3C1}" type="presOf" srcId="{0C55AAF5-A206-4D32-893E-123786D31786}" destId="{BD71E54B-2532-49F5-8CBA-7C5BF06A401B}" srcOrd="1" destOrd="0" presId="urn:microsoft.com/office/officeart/2005/8/layout/list1"/>
    <dgm:cxn modelId="{2651A4F9-E835-4526-AA66-C14E344E7ADD}" type="presOf" srcId="{93DCF58C-B017-447C-9F03-505BC332BC10}" destId="{BE9C575B-3CFC-4410-9130-EA94D3801981}" srcOrd="0" destOrd="0" presId="urn:microsoft.com/office/officeart/2005/8/layout/list1"/>
    <dgm:cxn modelId="{D4FF497F-12C4-436E-8FFD-377D5B3E5498}" type="presOf" srcId="{0C55AAF5-A206-4D32-893E-123786D31786}" destId="{7F545D4D-BA44-49DE-A307-4BB5966B1F2D}" srcOrd="0" destOrd="0" presId="urn:microsoft.com/office/officeart/2005/8/layout/list1"/>
    <dgm:cxn modelId="{92A23D52-108E-4237-9231-FDED162B5050}" srcId="{14B6FA65-7B8B-494D-8F11-96F014C0DFC7}" destId="{0C55AAF5-A206-4D32-893E-123786D31786}" srcOrd="2" destOrd="0" parTransId="{00232FFD-CCF1-464D-AED0-356CB57809E8}" sibTransId="{9ACA29DC-F3DD-4495-BF25-1567AA025FF7}"/>
    <dgm:cxn modelId="{04906B0D-12BE-4E65-A40F-8BB776E86615}" type="presOf" srcId="{A6C97C9E-3BB0-48DB-8EBA-9738D1B2CE60}" destId="{A3EE28E5-5FD5-4E88-8400-8DC392FAC846}" srcOrd="1" destOrd="0" presId="urn:microsoft.com/office/officeart/2005/8/layout/list1"/>
    <dgm:cxn modelId="{0F3AED0E-58F5-4994-B310-D2E438AADE03}" type="presParOf" srcId="{4D609ED1-B2F7-479E-ACFD-2AF5C6984BF5}" destId="{BB181C61-3B7D-49AB-982A-F3FB331830C0}" srcOrd="0" destOrd="0" presId="urn:microsoft.com/office/officeart/2005/8/layout/list1"/>
    <dgm:cxn modelId="{A1022C1A-47FF-4D53-9679-66240181E3E8}" type="presParOf" srcId="{BB181C61-3B7D-49AB-982A-F3FB331830C0}" destId="{6F5BCE04-1AED-4C1D-B28D-18605BE1D023}" srcOrd="0" destOrd="0" presId="urn:microsoft.com/office/officeart/2005/8/layout/list1"/>
    <dgm:cxn modelId="{7D4263BA-D151-4FC9-B777-E4F7E5D634B6}" type="presParOf" srcId="{BB181C61-3B7D-49AB-982A-F3FB331830C0}" destId="{A3EE28E5-5FD5-4E88-8400-8DC392FAC846}" srcOrd="1" destOrd="0" presId="urn:microsoft.com/office/officeart/2005/8/layout/list1"/>
    <dgm:cxn modelId="{73448D3A-B9F8-4C0B-AA98-70F0E4216E24}" type="presParOf" srcId="{4D609ED1-B2F7-479E-ACFD-2AF5C6984BF5}" destId="{A562D5C5-D635-4204-8FDA-270CE9BEA12A}" srcOrd="1" destOrd="0" presId="urn:microsoft.com/office/officeart/2005/8/layout/list1"/>
    <dgm:cxn modelId="{BCD877A8-C7EF-458B-A257-CF8548922EDF}" type="presParOf" srcId="{4D609ED1-B2F7-479E-ACFD-2AF5C6984BF5}" destId="{747EEE18-217A-4040-802E-E4DECF560753}" srcOrd="2" destOrd="0" presId="urn:microsoft.com/office/officeart/2005/8/layout/list1"/>
    <dgm:cxn modelId="{B7888226-FACF-40DA-A41F-0B91387B3B9C}" type="presParOf" srcId="{4D609ED1-B2F7-479E-ACFD-2AF5C6984BF5}" destId="{D5A903BD-577B-443D-BA59-417B3DF79664}" srcOrd="3" destOrd="0" presId="urn:microsoft.com/office/officeart/2005/8/layout/list1"/>
    <dgm:cxn modelId="{E9056F3A-2C25-450A-8BDB-F2EA731B8D5C}" type="presParOf" srcId="{4D609ED1-B2F7-479E-ACFD-2AF5C6984BF5}" destId="{B38BEF51-548B-487A-9C94-40C4833D1556}" srcOrd="4" destOrd="0" presId="urn:microsoft.com/office/officeart/2005/8/layout/list1"/>
    <dgm:cxn modelId="{66067786-6736-44DE-93A8-191572113C57}" type="presParOf" srcId="{B38BEF51-548B-487A-9C94-40C4833D1556}" destId="{BE9C575B-3CFC-4410-9130-EA94D3801981}" srcOrd="0" destOrd="0" presId="urn:microsoft.com/office/officeart/2005/8/layout/list1"/>
    <dgm:cxn modelId="{C1BDE945-0B07-4597-BF49-23B8DBE28338}" type="presParOf" srcId="{B38BEF51-548B-487A-9C94-40C4833D1556}" destId="{98DE2EE8-0DF0-454F-9981-12E6F78A1D53}" srcOrd="1" destOrd="0" presId="urn:microsoft.com/office/officeart/2005/8/layout/list1"/>
    <dgm:cxn modelId="{84124E90-590A-4E3B-8519-6788CB5B74C9}" type="presParOf" srcId="{4D609ED1-B2F7-479E-ACFD-2AF5C6984BF5}" destId="{63755996-A733-4596-B3BD-62996C658676}" srcOrd="5" destOrd="0" presId="urn:microsoft.com/office/officeart/2005/8/layout/list1"/>
    <dgm:cxn modelId="{460E1D9C-1F33-4BFD-A7E2-4BA439ED8F0A}" type="presParOf" srcId="{4D609ED1-B2F7-479E-ACFD-2AF5C6984BF5}" destId="{AC7583EC-3F07-43BF-8666-B340227AB462}" srcOrd="6" destOrd="0" presId="urn:microsoft.com/office/officeart/2005/8/layout/list1"/>
    <dgm:cxn modelId="{60ED4792-2120-4AD3-B6B5-2C43CE50938B}" type="presParOf" srcId="{4D609ED1-B2F7-479E-ACFD-2AF5C6984BF5}" destId="{D65DFEF2-D107-4A19-8CC4-723B0348C444}" srcOrd="7" destOrd="0" presId="urn:microsoft.com/office/officeart/2005/8/layout/list1"/>
    <dgm:cxn modelId="{BD4D4753-C091-488C-8904-923340B6E184}" type="presParOf" srcId="{4D609ED1-B2F7-479E-ACFD-2AF5C6984BF5}" destId="{C5ACB0E9-162B-4C14-8C5A-800C8EF40BCA}" srcOrd="8" destOrd="0" presId="urn:microsoft.com/office/officeart/2005/8/layout/list1"/>
    <dgm:cxn modelId="{6C3B0AE7-B99C-421E-B49C-A90D507351DB}" type="presParOf" srcId="{C5ACB0E9-162B-4C14-8C5A-800C8EF40BCA}" destId="{7F545D4D-BA44-49DE-A307-4BB5966B1F2D}" srcOrd="0" destOrd="0" presId="urn:microsoft.com/office/officeart/2005/8/layout/list1"/>
    <dgm:cxn modelId="{B1262099-D435-4650-9719-36B551664F47}" type="presParOf" srcId="{C5ACB0E9-162B-4C14-8C5A-800C8EF40BCA}" destId="{BD71E54B-2532-49F5-8CBA-7C5BF06A401B}" srcOrd="1" destOrd="0" presId="urn:microsoft.com/office/officeart/2005/8/layout/list1"/>
    <dgm:cxn modelId="{3FABFAFA-6699-47B7-BA5E-5415F606DB2C}" type="presParOf" srcId="{4D609ED1-B2F7-479E-ACFD-2AF5C6984BF5}" destId="{3C436633-C681-49F3-A37E-CCBEE2AF8D38}" srcOrd="9" destOrd="0" presId="urn:microsoft.com/office/officeart/2005/8/layout/list1"/>
    <dgm:cxn modelId="{A75C6863-EBE9-41CC-A251-3CE558651658}" type="presParOf" srcId="{4D609ED1-B2F7-479E-ACFD-2AF5C6984BF5}" destId="{BF82B6DC-F0BD-4706-8B59-C4E3399E3E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EEE18-217A-4040-802E-E4DECF560753}">
      <dsp:nvSpPr>
        <dsp:cNvPr id="0" name=""/>
        <dsp:cNvSpPr/>
      </dsp:nvSpPr>
      <dsp:spPr>
        <a:xfrm>
          <a:off x="0" y="566280"/>
          <a:ext cx="3657600"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EE28E5-5FD5-4E88-8400-8DC392FAC846}">
      <dsp:nvSpPr>
        <dsp:cNvPr id="0" name=""/>
        <dsp:cNvSpPr/>
      </dsp:nvSpPr>
      <dsp:spPr>
        <a:xfrm>
          <a:off x="182880" y="64439"/>
          <a:ext cx="2560320"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774" tIns="0" rIns="96774" bIns="0" numCol="1" spcCol="1270" anchor="ctr" anchorCtr="0">
          <a:noAutofit/>
        </a:bodyPr>
        <a:lstStyle/>
        <a:p>
          <a:pPr marL="0" lvl="0" indent="0" algn="l" defTabSz="1511300">
            <a:lnSpc>
              <a:spcPct val="90000"/>
            </a:lnSpc>
            <a:spcBef>
              <a:spcPct val="0"/>
            </a:spcBef>
            <a:spcAft>
              <a:spcPct val="35000"/>
            </a:spcAft>
            <a:buNone/>
          </a:pPr>
          <a:r>
            <a:rPr lang="en-CA" sz="3400" kern="1200" dirty="0"/>
            <a:t>______</a:t>
          </a:r>
        </a:p>
      </dsp:txBody>
      <dsp:txXfrm>
        <a:off x="231876" y="113435"/>
        <a:ext cx="2462328" cy="905688"/>
      </dsp:txXfrm>
    </dsp:sp>
    <dsp:sp modelId="{AC7583EC-3F07-43BF-8666-B340227AB462}">
      <dsp:nvSpPr>
        <dsp:cNvPr id="0" name=""/>
        <dsp:cNvSpPr/>
      </dsp:nvSpPr>
      <dsp:spPr>
        <a:xfrm>
          <a:off x="0" y="2108520"/>
          <a:ext cx="3657600"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E2EE8-0DF0-454F-9981-12E6F78A1D53}">
      <dsp:nvSpPr>
        <dsp:cNvPr id="0" name=""/>
        <dsp:cNvSpPr/>
      </dsp:nvSpPr>
      <dsp:spPr>
        <a:xfrm>
          <a:off x="182880" y="1606680"/>
          <a:ext cx="2560320"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774" tIns="0" rIns="96774" bIns="0" numCol="1" spcCol="1270" anchor="ctr" anchorCtr="0">
          <a:noAutofit/>
        </a:bodyPr>
        <a:lstStyle/>
        <a:p>
          <a:pPr marL="0" lvl="0" indent="0" algn="l" defTabSz="1511300">
            <a:lnSpc>
              <a:spcPct val="90000"/>
            </a:lnSpc>
            <a:spcBef>
              <a:spcPct val="0"/>
            </a:spcBef>
            <a:spcAft>
              <a:spcPct val="35000"/>
            </a:spcAft>
            <a:buNone/>
          </a:pPr>
          <a:r>
            <a:rPr lang="en-CA" sz="3400" kern="1200" dirty="0"/>
            <a:t>______</a:t>
          </a:r>
        </a:p>
      </dsp:txBody>
      <dsp:txXfrm>
        <a:off x="231876" y="1655676"/>
        <a:ext cx="2462328" cy="905688"/>
      </dsp:txXfrm>
    </dsp:sp>
    <dsp:sp modelId="{BF82B6DC-F0BD-4706-8B59-C4E3399E3E42}">
      <dsp:nvSpPr>
        <dsp:cNvPr id="0" name=""/>
        <dsp:cNvSpPr/>
      </dsp:nvSpPr>
      <dsp:spPr>
        <a:xfrm>
          <a:off x="0" y="3650760"/>
          <a:ext cx="3657600"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71E54B-2532-49F5-8CBA-7C5BF06A401B}">
      <dsp:nvSpPr>
        <dsp:cNvPr id="0" name=""/>
        <dsp:cNvSpPr/>
      </dsp:nvSpPr>
      <dsp:spPr>
        <a:xfrm>
          <a:off x="182880" y="3148920"/>
          <a:ext cx="2560320"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774" tIns="0" rIns="96774" bIns="0" numCol="1" spcCol="1270" anchor="ctr" anchorCtr="0">
          <a:noAutofit/>
        </a:bodyPr>
        <a:lstStyle/>
        <a:p>
          <a:pPr marL="0" lvl="0" indent="0" algn="l" defTabSz="1511300">
            <a:lnSpc>
              <a:spcPct val="90000"/>
            </a:lnSpc>
            <a:spcBef>
              <a:spcPct val="0"/>
            </a:spcBef>
            <a:spcAft>
              <a:spcPct val="35000"/>
            </a:spcAft>
            <a:buNone/>
          </a:pPr>
          <a:r>
            <a:rPr lang="en-CA" sz="3400" kern="1200" dirty="0"/>
            <a:t>______</a:t>
          </a:r>
        </a:p>
      </dsp:txBody>
      <dsp:txXfrm>
        <a:off x="231876" y="3197916"/>
        <a:ext cx="246232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83C767-6106-45D1-829D-6AF31380ABC1}" type="datetimeFigureOut">
              <a:rPr lang="en-CA" smtClean="0"/>
              <a:t>2017-01-08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A7C1A-0FBE-49CB-AE86-5E8B9C64E71F}" type="slidenum">
              <a:rPr lang="en-CA" smtClean="0"/>
              <a:t>‹#›</a:t>
            </a:fld>
            <a:endParaRPr lang="en-CA"/>
          </a:p>
        </p:txBody>
      </p:sp>
    </p:spTree>
    <p:extLst>
      <p:ext uri="{BB962C8B-B14F-4D97-AF65-F5344CB8AC3E}">
        <p14:creationId xmlns:p14="http://schemas.microsoft.com/office/powerpoint/2010/main" val="172142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9A7C1A-0FBE-49CB-AE86-5E8B9C64E71F}" type="slidenum">
              <a:rPr lang="en-CA" smtClean="0"/>
              <a:t>3</a:t>
            </a:fld>
            <a:endParaRPr lang="en-CA"/>
          </a:p>
        </p:txBody>
      </p:sp>
    </p:spTree>
    <p:extLst>
      <p:ext uri="{BB962C8B-B14F-4D97-AF65-F5344CB8AC3E}">
        <p14:creationId xmlns:p14="http://schemas.microsoft.com/office/powerpoint/2010/main" val="297413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9A7C1A-0FBE-49CB-AE86-5E8B9C64E71F}" type="slidenum">
              <a:rPr lang="en-CA" smtClean="0"/>
              <a:t>4</a:t>
            </a:fld>
            <a:endParaRPr lang="en-CA"/>
          </a:p>
        </p:txBody>
      </p:sp>
    </p:spTree>
    <p:extLst>
      <p:ext uri="{BB962C8B-B14F-4D97-AF65-F5344CB8AC3E}">
        <p14:creationId xmlns:p14="http://schemas.microsoft.com/office/powerpoint/2010/main" val="278152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we put these words into sentences?</a:t>
            </a:r>
          </a:p>
        </p:txBody>
      </p:sp>
      <p:sp>
        <p:nvSpPr>
          <p:cNvPr id="4" name="Slide Number Placeholder 3"/>
          <p:cNvSpPr>
            <a:spLocks noGrp="1"/>
          </p:cNvSpPr>
          <p:nvPr>
            <p:ph type="sldNum" sz="quarter" idx="10"/>
          </p:nvPr>
        </p:nvSpPr>
        <p:spPr/>
        <p:txBody>
          <a:bodyPr/>
          <a:lstStyle/>
          <a:p>
            <a:fld id="{8A9A7C1A-0FBE-49CB-AE86-5E8B9C64E71F}" type="slidenum">
              <a:rPr lang="en-CA" smtClean="0"/>
              <a:t>5</a:t>
            </a:fld>
            <a:endParaRPr lang="en-CA"/>
          </a:p>
        </p:txBody>
      </p:sp>
    </p:spTree>
    <p:extLst>
      <p:ext uri="{BB962C8B-B14F-4D97-AF65-F5344CB8AC3E}">
        <p14:creationId xmlns:p14="http://schemas.microsoft.com/office/powerpoint/2010/main" val="145914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SHOW AND TELL: Students can</a:t>
            </a:r>
            <a:r>
              <a:rPr lang="en-CA" baseline="0" dirty="0"/>
              <a:t> do a show and tell. Have them find an object that they want to discuss and each can share it. Bonus points for students who find an object with the “ow” sound in it. Ex. “bow”</a:t>
            </a:r>
            <a:endParaRPr lang="en-CA" dirty="0"/>
          </a:p>
        </p:txBody>
      </p:sp>
      <p:sp>
        <p:nvSpPr>
          <p:cNvPr id="4" name="Slide Number Placeholder 3"/>
          <p:cNvSpPr>
            <a:spLocks noGrp="1"/>
          </p:cNvSpPr>
          <p:nvPr>
            <p:ph type="sldNum" sz="quarter" idx="10"/>
          </p:nvPr>
        </p:nvSpPr>
        <p:spPr/>
        <p:txBody>
          <a:bodyPr/>
          <a:lstStyle/>
          <a:p>
            <a:fld id="{8A9A7C1A-0FBE-49CB-AE86-5E8B9C64E71F}" type="slidenum">
              <a:rPr lang="en-CA" smtClean="0"/>
              <a:t>8</a:t>
            </a:fld>
            <a:endParaRPr lang="en-CA"/>
          </a:p>
        </p:txBody>
      </p:sp>
    </p:spTree>
    <p:extLst>
      <p:ext uri="{BB962C8B-B14F-4D97-AF65-F5344CB8AC3E}">
        <p14:creationId xmlns:p14="http://schemas.microsoft.com/office/powerpoint/2010/main" val="42429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students play “guess who to ask questions</a:t>
            </a:r>
            <a:r>
              <a:rPr lang="en-CA" baseline="0" dirty="0"/>
              <a:t> using have/has </a:t>
            </a:r>
            <a:r>
              <a:rPr lang="en-CA" baseline="0"/>
              <a:t>and this/that?</a:t>
            </a:r>
            <a:endParaRPr lang="en-CA"/>
          </a:p>
        </p:txBody>
      </p:sp>
      <p:sp>
        <p:nvSpPr>
          <p:cNvPr id="4" name="Slide Number Placeholder 3"/>
          <p:cNvSpPr>
            <a:spLocks noGrp="1"/>
          </p:cNvSpPr>
          <p:nvPr>
            <p:ph type="sldNum" sz="quarter" idx="10"/>
          </p:nvPr>
        </p:nvSpPr>
        <p:spPr/>
        <p:txBody>
          <a:bodyPr/>
          <a:lstStyle/>
          <a:p>
            <a:fld id="{8A9A7C1A-0FBE-49CB-AE86-5E8B9C64E71F}" type="slidenum">
              <a:rPr lang="en-CA" smtClean="0"/>
              <a:t>14</a:t>
            </a:fld>
            <a:endParaRPr lang="en-CA"/>
          </a:p>
        </p:txBody>
      </p:sp>
    </p:spTree>
    <p:extLst>
      <p:ext uri="{BB962C8B-B14F-4D97-AF65-F5344CB8AC3E}">
        <p14:creationId xmlns:p14="http://schemas.microsoft.com/office/powerpoint/2010/main" val="260950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6806F00-E70D-4FE4-BBC4-E73377F9F115}" type="datetimeFigureOut">
              <a:rPr lang="en-CA" smtClean="0"/>
              <a:t>2017-01-08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277529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806F00-E70D-4FE4-BBC4-E73377F9F115}" type="datetimeFigureOut">
              <a:rPr lang="en-CA" smtClean="0"/>
              <a:t>2017-01-08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233261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806F00-E70D-4FE4-BBC4-E73377F9F115}" type="datetimeFigureOut">
              <a:rPr lang="en-CA" smtClean="0"/>
              <a:t>2017-01-08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404158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806F00-E70D-4FE4-BBC4-E73377F9F115}" type="datetimeFigureOut">
              <a:rPr lang="en-CA" smtClean="0"/>
              <a:t>2017-01-08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162356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06F00-E70D-4FE4-BBC4-E73377F9F115}" type="datetimeFigureOut">
              <a:rPr lang="en-CA" smtClean="0"/>
              <a:t>2017-01-08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382092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6806F00-E70D-4FE4-BBC4-E73377F9F115}" type="datetimeFigureOut">
              <a:rPr lang="en-CA" smtClean="0"/>
              <a:t>2017-01-08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378664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6806F00-E70D-4FE4-BBC4-E73377F9F115}" type="datetimeFigureOut">
              <a:rPr lang="en-CA" smtClean="0"/>
              <a:t>2017-01-08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309325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6806F00-E70D-4FE4-BBC4-E73377F9F115}" type="datetimeFigureOut">
              <a:rPr lang="en-CA" smtClean="0"/>
              <a:t>2017-01-08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222996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06F00-E70D-4FE4-BBC4-E73377F9F115}" type="datetimeFigureOut">
              <a:rPr lang="en-CA" smtClean="0"/>
              <a:t>2017-01-08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123379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806F00-E70D-4FE4-BBC4-E73377F9F115}" type="datetimeFigureOut">
              <a:rPr lang="en-CA" smtClean="0"/>
              <a:t>2017-01-08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346383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806F00-E70D-4FE4-BBC4-E73377F9F115}" type="datetimeFigureOut">
              <a:rPr lang="en-CA" smtClean="0"/>
              <a:t>2017-01-08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827A08-163A-4168-80D5-22C2C27226D8}" type="slidenum">
              <a:rPr lang="en-CA" smtClean="0"/>
              <a:t>‹#›</a:t>
            </a:fld>
            <a:endParaRPr lang="en-CA"/>
          </a:p>
        </p:txBody>
      </p:sp>
    </p:spTree>
    <p:extLst>
      <p:ext uri="{BB962C8B-B14F-4D97-AF65-F5344CB8AC3E}">
        <p14:creationId xmlns:p14="http://schemas.microsoft.com/office/powerpoint/2010/main" val="93369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806F00-E70D-4FE4-BBC4-E73377F9F115}" type="datetimeFigureOut">
              <a:rPr lang="en-CA" smtClean="0"/>
              <a:t>2017-01-08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827A08-163A-4168-80D5-22C2C27226D8}" type="slidenum">
              <a:rPr lang="en-CA" smtClean="0"/>
              <a:t>‹#›</a:t>
            </a:fld>
            <a:endParaRPr lang="en-CA"/>
          </a:p>
        </p:txBody>
      </p:sp>
    </p:spTree>
    <p:extLst>
      <p:ext uri="{BB962C8B-B14F-4D97-AF65-F5344CB8AC3E}">
        <p14:creationId xmlns:p14="http://schemas.microsoft.com/office/powerpoint/2010/main" val="4153109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8457" y="4725144"/>
            <a:ext cx="6858000" cy="1655762"/>
          </a:xfrm>
        </p:spPr>
        <p:txBody>
          <a:bodyPr>
            <a:normAutofit/>
          </a:bodyPr>
          <a:lstStyle/>
          <a:p>
            <a:r>
              <a:rPr lang="en-CA" sz="4400" b="1" dirty="0"/>
              <a:t>Lesson 8: A REVIEW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56739"/>
            <a:ext cx="6912768" cy="4680520"/>
          </a:xfrm>
          <a:prstGeom prst="rect">
            <a:avLst/>
          </a:prstGeom>
          <a:effectLst>
            <a:softEdge rad="6350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spTree>
    <p:extLst>
      <p:ext uri="{BB962C8B-B14F-4D97-AF65-F5344CB8AC3E}">
        <p14:creationId xmlns:p14="http://schemas.microsoft.com/office/powerpoint/2010/main" val="61872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42" y="244157"/>
            <a:ext cx="7886700" cy="1325563"/>
          </a:xfrm>
        </p:spPr>
        <p:txBody>
          <a:bodyPr>
            <a:normAutofit/>
          </a:bodyPr>
          <a:lstStyle/>
          <a:p>
            <a:r>
              <a:rPr lang="en-CA" sz="6000" b="1" dirty="0"/>
              <a:t>UNORDERED LISTS</a:t>
            </a:r>
          </a:p>
        </p:txBody>
      </p:sp>
      <p:sp>
        <p:nvSpPr>
          <p:cNvPr id="5" name="Text Placeholder 4"/>
          <p:cNvSpPr>
            <a:spLocks noGrp="1"/>
          </p:cNvSpPr>
          <p:nvPr>
            <p:ph type="body" idx="1"/>
          </p:nvPr>
        </p:nvSpPr>
        <p:spPr>
          <a:xfrm>
            <a:off x="107504" y="1302983"/>
            <a:ext cx="7571184" cy="658368"/>
          </a:xfrm>
        </p:spPr>
        <p:txBody>
          <a:bodyPr>
            <a:normAutofit/>
          </a:bodyPr>
          <a:lstStyle/>
          <a:p>
            <a:pPr algn="ctr"/>
            <a:r>
              <a:rPr lang="en-CA" sz="3600" dirty="0"/>
              <a:t>Create a family wish list this week!</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94334" y="1985653"/>
            <a:ext cx="6318026" cy="487294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spTree>
    <p:extLst>
      <p:ext uri="{BB962C8B-B14F-4D97-AF65-F5344CB8AC3E}">
        <p14:creationId xmlns:p14="http://schemas.microsoft.com/office/powerpoint/2010/main" val="177142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352928" cy="580926"/>
          </a:xfrm>
        </p:spPr>
        <p:txBody>
          <a:bodyPr/>
          <a:lstStyle/>
          <a:p>
            <a:r>
              <a:rPr lang="en-CA" b="1" dirty="0"/>
              <a:t>How many ways can you sort these shapes?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124744"/>
            <a:ext cx="4320480" cy="5638592"/>
          </a:xfrm>
        </p:spPr>
      </p:pic>
      <p:graphicFrame>
        <p:nvGraphicFramePr>
          <p:cNvPr id="8" name="Content Placeholder 7"/>
          <p:cNvGraphicFramePr>
            <a:graphicFrameLocks noGrp="1"/>
          </p:cNvGraphicFramePr>
          <p:nvPr>
            <p:ph sz="half" idx="2"/>
            <p:extLst>
              <p:ext uri="{D42A27DB-BD31-4B8C-83A1-F6EECF244321}">
                <p14:modId xmlns:p14="http://schemas.microsoft.com/office/powerpoint/2010/main" val="364885783"/>
              </p:ext>
            </p:extLst>
          </p:nvPr>
        </p:nvGraphicFramePr>
        <p:xfrm>
          <a:off x="5148064" y="1422900"/>
          <a:ext cx="365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2525" y="0"/>
            <a:ext cx="1231900" cy="468445"/>
          </a:xfrm>
          <a:prstGeom prst="rect">
            <a:avLst/>
          </a:prstGeom>
        </p:spPr>
      </p:pic>
    </p:spTree>
    <p:extLst>
      <p:ext uri="{BB962C8B-B14F-4D97-AF65-F5344CB8AC3E}">
        <p14:creationId xmlns:p14="http://schemas.microsoft.com/office/powerpoint/2010/main" val="419152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48086" y="258033"/>
            <a:ext cx="7467600" cy="868958"/>
          </a:xfrm>
          <a:ln w="38100">
            <a:solidFill>
              <a:schemeClr val="tx2"/>
            </a:solidFill>
          </a:ln>
        </p:spPr>
        <p:txBody>
          <a:bodyPr>
            <a:normAutofit/>
          </a:bodyPr>
          <a:lstStyle/>
          <a:p>
            <a:pPr algn="ctr"/>
            <a:r>
              <a:rPr lang="en-CA" sz="4000" b="1" dirty="0"/>
              <a:t>Preposition Scavenger Hunt</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7624" y="1340768"/>
            <a:ext cx="4896544" cy="5342458"/>
          </a:xfrm>
          <a:ln w="76200">
            <a:solidFill>
              <a:schemeClr val="tx2"/>
            </a:solidFill>
          </a:ln>
        </p:spPr>
      </p:pic>
      <p:sp>
        <p:nvSpPr>
          <p:cNvPr id="7" name="Content Placeholder 6"/>
          <p:cNvSpPr>
            <a:spLocks noGrp="1"/>
          </p:cNvSpPr>
          <p:nvPr>
            <p:ph sz="half" idx="2"/>
          </p:nvPr>
        </p:nvSpPr>
        <p:spPr>
          <a:xfrm>
            <a:off x="6444208" y="1628800"/>
            <a:ext cx="2520280" cy="3168352"/>
          </a:xfrm>
          <a:ln w="76200">
            <a:solidFill>
              <a:schemeClr val="tx2"/>
            </a:solidFill>
          </a:ln>
        </p:spPr>
        <p:txBody>
          <a:bodyPr>
            <a:normAutofit/>
          </a:bodyPr>
          <a:lstStyle/>
          <a:p>
            <a:pPr marL="0" indent="0">
              <a:buNone/>
            </a:pPr>
            <a:r>
              <a:rPr lang="en-CA" sz="3200" dirty="0"/>
              <a:t>Find objects in the next picture that shows each of these prepositions!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106" y="156738"/>
            <a:ext cx="1231900" cy="468445"/>
          </a:xfrm>
          <a:prstGeom prst="rect">
            <a:avLst/>
          </a:prstGeom>
        </p:spPr>
      </p:pic>
    </p:spTree>
    <p:extLst>
      <p:ext uri="{BB962C8B-B14F-4D97-AF65-F5344CB8AC3E}">
        <p14:creationId xmlns:p14="http://schemas.microsoft.com/office/powerpoint/2010/main" val="12810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224" y="365126"/>
            <a:ext cx="2555776" cy="3999978"/>
          </a:xfrm>
        </p:spPr>
        <p:txBody>
          <a:bodyPr>
            <a:normAutofit/>
          </a:bodyPr>
          <a:lstStyle/>
          <a:p>
            <a:pPr algn="ctr"/>
            <a:r>
              <a:rPr lang="en-CA" sz="2800" b="1" dirty="0">
                <a:latin typeface="+mn-lt"/>
              </a:rPr>
              <a:t>A Witches Bedtime…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0" y="-3432"/>
            <a:ext cx="6571129" cy="6858000"/>
          </a:xfrm>
          <a:prstGeom prst="rect">
            <a:avLst/>
          </a:prstGeom>
        </p:spPr>
      </p:pic>
    </p:spTree>
    <p:extLst>
      <p:ext uri="{BB962C8B-B14F-4D97-AF65-F5344CB8AC3E}">
        <p14:creationId xmlns:p14="http://schemas.microsoft.com/office/powerpoint/2010/main" val="184210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16216" y="1772816"/>
            <a:ext cx="2364066" cy="2304256"/>
          </a:xfrm>
        </p:spPr>
        <p:txBody>
          <a:bodyPr/>
          <a:lstStyle/>
          <a:p>
            <a:r>
              <a:rPr lang="en-CA" b="1" dirty="0">
                <a:latin typeface="+mn-lt"/>
              </a:rPr>
              <a:t>HAVE/HAS</a:t>
            </a:r>
            <a:br>
              <a:rPr lang="en-CA" dirty="0"/>
            </a:br>
            <a:r>
              <a:rPr lang="en-CA" dirty="0"/>
              <a:t>     </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9632" y="260648"/>
            <a:ext cx="4670943" cy="6480720"/>
          </a:xfrm>
        </p:spPr>
      </p:pic>
      <p:sp>
        <p:nvSpPr>
          <p:cNvPr id="15" name="Rounded Rectangle 14"/>
          <p:cNvSpPr/>
          <p:nvPr/>
        </p:nvSpPr>
        <p:spPr>
          <a:xfrm>
            <a:off x="6583051" y="2478513"/>
            <a:ext cx="2016224"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spTree>
    <p:extLst>
      <p:ext uri="{BB962C8B-B14F-4D97-AF65-F5344CB8AC3E}">
        <p14:creationId xmlns:p14="http://schemas.microsoft.com/office/powerpoint/2010/main" val="406698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1556792"/>
            <a:ext cx="2414092" cy="1325563"/>
          </a:xfrm>
          <a:solidFill>
            <a:schemeClr val="accent4">
              <a:lumMod val="40000"/>
              <a:lumOff val="60000"/>
            </a:schemeClr>
          </a:solidFill>
        </p:spPr>
        <p:txBody>
          <a:bodyPr/>
          <a:lstStyle/>
          <a:p>
            <a:r>
              <a:rPr lang="en-CA" b="1" dirty="0">
                <a:latin typeface="+mn-lt"/>
              </a:rPr>
              <a:t>Guess Who?</a:t>
            </a:r>
          </a:p>
        </p:txBody>
      </p:sp>
      <p:pic>
        <p:nvPicPr>
          <p:cNvPr id="3" name="Content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9392"/>
            <a:ext cx="4863102" cy="68488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spTree>
    <p:extLst>
      <p:ext uri="{BB962C8B-B14F-4D97-AF65-F5344CB8AC3E}">
        <p14:creationId xmlns:p14="http://schemas.microsoft.com/office/powerpoint/2010/main" val="281608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35348"/>
            <a:ext cx="2304256" cy="1325563"/>
          </a:xfrm>
        </p:spPr>
        <p:txBody>
          <a:bodyPr>
            <a:normAutofit fontScale="90000"/>
          </a:bodyPr>
          <a:lstStyle/>
          <a:p>
            <a:r>
              <a:rPr lang="en-CA" sz="6000" b="1" dirty="0">
                <a:latin typeface="+mn-lt"/>
              </a:rPr>
              <a:t>Homework</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68698156"/>
              </p:ext>
            </p:extLst>
          </p:nvPr>
        </p:nvGraphicFramePr>
        <p:xfrm>
          <a:off x="3059832" y="6881"/>
          <a:ext cx="5345579" cy="6851119"/>
        </p:xfrm>
        <a:graphic>
          <a:graphicData uri="http://schemas.openxmlformats.org/presentationml/2006/ole">
            <mc:AlternateContent xmlns:mc="http://schemas.openxmlformats.org/markup-compatibility/2006">
              <mc:Choice xmlns:v="urn:schemas-microsoft-com:vml" Requires="v">
                <p:oleObj spid="_x0000_s1026" name="Acrobat Document" r:id="rId3" imgW="3778195" imgH="5346602" progId="Acrobat.Document.DC">
                  <p:embed/>
                </p:oleObj>
              </mc:Choice>
              <mc:Fallback>
                <p:oleObj name="Acrobat Document" r:id="rId3" imgW="3778195" imgH="5346602" progId="Acrobat.Document.DC">
                  <p:embed/>
                  <p:pic>
                    <p:nvPicPr>
                      <p:cNvPr id="0" name=""/>
                      <p:cNvPicPr/>
                      <p:nvPr/>
                    </p:nvPicPr>
                    <p:blipFill>
                      <a:blip r:embed="rId4"/>
                      <a:stretch>
                        <a:fillRect/>
                      </a:stretch>
                    </p:blipFill>
                    <p:spPr>
                      <a:xfrm>
                        <a:off x="3059832" y="6881"/>
                        <a:ext cx="5345579" cy="6851119"/>
                      </a:xfrm>
                      <a:prstGeom prst="rect">
                        <a:avLst/>
                      </a:prstGeom>
                    </p:spPr>
                  </p:pic>
                </p:oleObj>
              </mc:Fallback>
            </mc:AlternateContent>
          </a:graphicData>
        </a:graphic>
      </p:graphicFrame>
    </p:spTree>
    <p:extLst>
      <p:ext uri="{BB962C8B-B14F-4D97-AF65-F5344CB8AC3E}">
        <p14:creationId xmlns:p14="http://schemas.microsoft.com/office/powerpoint/2010/main" val="347741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CA" b="1" dirty="0">
                <a:latin typeface="+mn-lt"/>
              </a:rPr>
              <a:t>Today we are learning to review:</a:t>
            </a:r>
          </a:p>
        </p:txBody>
      </p:sp>
      <p:sp>
        <p:nvSpPr>
          <p:cNvPr id="3" name="Content Placeholder 2"/>
          <p:cNvSpPr>
            <a:spLocks noGrp="1"/>
          </p:cNvSpPr>
          <p:nvPr>
            <p:ph idx="1"/>
          </p:nvPr>
        </p:nvSpPr>
        <p:spPr>
          <a:solidFill>
            <a:schemeClr val="accent4">
              <a:lumMod val="40000"/>
              <a:lumOff val="60000"/>
            </a:schemeClr>
          </a:solidFill>
        </p:spPr>
        <p:txBody>
          <a:bodyPr>
            <a:normAutofit fontScale="92500" lnSpcReduction="20000"/>
          </a:bodyPr>
          <a:lstStyle/>
          <a:p>
            <a:pPr marL="0" indent="0">
              <a:buNone/>
            </a:pPr>
            <a:endParaRPr lang="en-CA" dirty="0"/>
          </a:p>
          <a:p>
            <a:pPr marL="0" indent="0">
              <a:buNone/>
            </a:pPr>
            <a:endParaRPr lang="en-CA" dirty="0"/>
          </a:p>
          <a:p>
            <a:r>
              <a:rPr lang="en-CA" sz="2800" dirty="0"/>
              <a:t>the OU, OW and OO sounds</a:t>
            </a:r>
          </a:p>
          <a:p>
            <a:endParaRPr lang="en-CA" sz="2800" dirty="0"/>
          </a:p>
          <a:p>
            <a:r>
              <a:rPr lang="en-CA" sz="2800" dirty="0"/>
              <a:t>Ordered and unordered lists</a:t>
            </a:r>
          </a:p>
          <a:p>
            <a:endParaRPr lang="en-CA" sz="2800" dirty="0"/>
          </a:p>
          <a:p>
            <a:r>
              <a:rPr lang="en-CA" sz="2800" dirty="0"/>
              <a:t>Prepositions</a:t>
            </a:r>
          </a:p>
          <a:p>
            <a:endParaRPr lang="en-CA" sz="2800" dirty="0"/>
          </a:p>
          <a:p>
            <a:r>
              <a:rPr lang="en-CA" sz="2800" dirty="0"/>
              <a:t>Sorting</a:t>
            </a:r>
          </a:p>
          <a:p>
            <a:endParaRPr lang="en-CA" sz="2800" dirty="0"/>
          </a:p>
          <a:p>
            <a:r>
              <a:rPr lang="en-CA" sz="2800" dirty="0"/>
              <a:t>Have/Has and This/That</a:t>
            </a:r>
          </a:p>
          <a:p>
            <a:endParaRPr lang="en-CA" dirty="0"/>
          </a:p>
          <a:p>
            <a:endParaRPr lang="en-CA" dirty="0"/>
          </a:p>
          <a:p>
            <a:endParaRPr lang="en-CA" dirty="0"/>
          </a:p>
          <a:p>
            <a:endParaRPr lang="en-CA" dirty="0"/>
          </a:p>
          <a:p>
            <a:endParaRPr lang="en-CA" dirty="0"/>
          </a:p>
          <a:p>
            <a:endParaRPr lang="en-CA"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spTree>
    <p:extLst>
      <p:ext uri="{BB962C8B-B14F-4D97-AF65-F5344CB8AC3E}">
        <p14:creationId xmlns:p14="http://schemas.microsoft.com/office/powerpoint/2010/main" val="327883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pic>
        <p:nvPicPr>
          <p:cNvPr id="2" name="Picture 1"/>
          <p:cNvPicPr>
            <a:picLocks noChangeAspect="1"/>
          </p:cNvPicPr>
          <p:nvPr/>
        </p:nvPicPr>
        <p:blipFill>
          <a:blip r:embed="rId4"/>
          <a:stretch>
            <a:fillRect/>
          </a:stretch>
        </p:blipFill>
        <p:spPr>
          <a:xfrm>
            <a:off x="899592" y="1052736"/>
            <a:ext cx="7128792" cy="5495180"/>
          </a:xfrm>
          <a:prstGeom prst="rect">
            <a:avLst/>
          </a:prstGeom>
        </p:spPr>
      </p:pic>
      <p:sp>
        <p:nvSpPr>
          <p:cNvPr id="4" name="TextBox 3"/>
          <p:cNvSpPr txBox="1"/>
          <p:nvPr/>
        </p:nvSpPr>
        <p:spPr>
          <a:xfrm>
            <a:off x="899592" y="395485"/>
            <a:ext cx="3879460" cy="646331"/>
          </a:xfrm>
          <a:prstGeom prst="rect">
            <a:avLst/>
          </a:prstGeom>
          <a:noFill/>
        </p:spPr>
        <p:txBody>
          <a:bodyPr wrap="none" rtlCol="0">
            <a:spAutoFit/>
          </a:bodyPr>
          <a:lstStyle/>
          <a:p>
            <a:r>
              <a:rPr lang="en-CA" sz="3600" dirty="0"/>
              <a:t>OU and OW Sounds</a:t>
            </a:r>
          </a:p>
        </p:txBody>
      </p:sp>
    </p:spTree>
    <p:extLst>
      <p:ext uri="{BB962C8B-B14F-4D97-AF65-F5344CB8AC3E}">
        <p14:creationId xmlns:p14="http://schemas.microsoft.com/office/powerpoint/2010/main" val="127860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95" y="1312347"/>
            <a:ext cx="2633570" cy="1453791"/>
          </a:xfrm>
          <a:prstGeom prst="rect">
            <a:avLst/>
          </a:prstGeom>
        </p:spPr>
      </p:pic>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1460" y="3102563"/>
            <a:ext cx="2017067" cy="2243336"/>
          </a:xfrm>
          <a:prstGeom prst="rect">
            <a:avLst/>
          </a:prstGeom>
        </p:spPr>
      </p:pic>
      <p:sp>
        <p:nvSpPr>
          <p:cNvPr id="11" name="Text Placeholder 4"/>
          <p:cNvSpPr txBox="1">
            <a:spLocks/>
          </p:cNvSpPr>
          <p:nvPr/>
        </p:nvSpPr>
        <p:spPr>
          <a:xfrm>
            <a:off x="395536" y="188640"/>
            <a:ext cx="3657600" cy="658368"/>
          </a:xfrm>
          <a:prstGeom prst="roundRect">
            <a:avLst>
              <a:gd name="adj" fmla="val 16667"/>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dirty="0"/>
              <a:t>“OW” WORDS</a:t>
            </a:r>
          </a:p>
        </p:txBody>
      </p:sp>
      <p:sp>
        <p:nvSpPr>
          <p:cNvPr id="12" name="Text Placeholder 5"/>
          <p:cNvSpPr txBox="1">
            <a:spLocks/>
          </p:cNvSpPr>
          <p:nvPr/>
        </p:nvSpPr>
        <p:spPr>
          <a:xfrm>
            <a:off x="4355976" y="188640"/>
            <a:ext cx="3657600" cy="658368"/>
          </a:xfrm>
          <a:prstGeom prst="roundRect">
            <a:avLst>
              <a:gd name="adj" fmla="val 16667"/>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dirty="0"/>
              <a:t>“OU” WORDS</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196752"/>
            <a:ext cx="2402351" cy="168498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6778" y="1525434"/>
            <a:ext cx="2251382" cy="138546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3" y="2824498"/>
            <a:ext cx="2642405" cy="175203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3639" y="3212976"/>
            <a:ext cx="2637457" cy="1242105"/>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l="3271" t="10878" r="5445"/>
          <a:stretch/>
        </p:blipFill>
        <p:spPr>
          <a:xfrm>
            <a:off x="489961" y="4881492"/>
            <a:ext cx="2619988" cy="142218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03639" y="4584943"/>
            <a:ext cx="1592104" cy="2058756"/>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20072" y="5360665"/>
            <a:ext cx="2830222" cy="1283034"/>
          </a:xfrm>
          <a:prstGeom prst="rect">
            <a:avLst/>
          </a:prstGeom>
        </p:spPr>
      </p:pic>
      <p:sp>
        <p:nvSpPr>
          <p:cNvPr id="20" name="Rounded Rectangle 19"/>
          <p:cNvSpPr/>
          <p:nvPr/>
        </p:nvSpPr>
        <p:spPr>
          <a:xfrm>
            <a:off x="755576" y="188640"/>
            <a:ext cx="2891202"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4772469" y="188640"/>
            <a:ext cx="2891202"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spTree>
    <p:extLst>
      <p:ext uri="{BB962C8B-B14F-4D97-AF65-F5344CB8AC3E}">
        <p14:creationId xmlns:p14="http://schemas.microsoft.com/office/powerpoint/2010/main" val="352839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476672"/>
            <a:ext cx="184731" cy="369332"/>
          </a:xfrm>
          <a:prstGeom prst="rect">
            <a:avLst/>
          </a:prstGeom>
          <a:noFill/>
        </p:spPr>
        <p:txBody>
          <a:bodyPr wrap="none" rtlCol="0">
            <a:spAutoFit/>
          </a:bodyPr>
          <a:lstStyle/>
          <a:p>
            <a:endParaRPr lang="en-CA"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pic>
        <p:nvPicPr>
          <p:cNvPr id="2" name="Picture 1"/>
          <p:cNvPicPr>
            <a:picLocks noChangeAspect="1"/>
          </p:cNvPicPr>
          <p:nvPr/>
        </p:nvPicPr>
        <p:blipFill>
          <a:blip r:embed="rId4"/>
          <a:stretch>
            <a:fillRect/>
          </a:stretch>
        </p:blipFill>
        <p:spPr>
          <a:xfrm>
            <a:off x="126861" y="3490079"/>
            <a:ext cx="4566258" cy="3401683"/>
          </a:xfrm>
          <a:prstGeom prst="rect">
            <a:avLst/>
          </a:prstGeom>
        </p:spPr>
      </p:pic>
      <p:pic>
        <p:nvPicPr>
          <p:cNvPr id="3" name="Picture 2"/>
          <p:cNvPicPr>
            <a:picLocks noChangeAspect="1"/>
          </p:cNvPicPr>
          <p:nvPr/>
        </p:nvPicPr>
        <p:blipFill>
          <a:blip r:embed="rId5"/>
          <a:stretch>
            <a:fillRect/>
          </a:stretch>
        </p:blipFill>
        <p:spPr>
          <a:xfrm>
            <a:off x="4736613" y="31528"/>
            <a:ext cx="4478757" cy="3464433"/>
          </a:xfrm>
          <a:prstGeom prst="rect">
            <a:avLst/>
          </a:prstGeom>
        </p:spPr>
      </p:pic>
      <p:pic>
        <p:nvPicPr>
          <p:cNvPr id="12" name="Picture 11"/>
          <p:cNvPicPr>
            <a:picLocks noChangeAspect="1"/>
          </p:cNvPicPr>
          <p:nvPr/>
        </p:nvPicPr>
        <p:blipFill>
          <a:blip r:embed="rId6"/>
          <a:stretch>
            <a:fillRect/>
          </a:stretch>
        </p:blipFill>
        <p:spPr>
          <a:xfrm>
            <a:off x="251521" y="156739"/>
            <a:ext cx="4313982" cy="3445994"/>
          </a:xfrm>
          <a:prstGeom prst="rect">
            <a:avLst/>
          </a:prstGeom>
        </p:spPr>
      </p:pic>
      <p:pic>
        <p:nvPicPr>
          <p:cNvPr id="13" name="Picture 12"/>
          <p:cNvPicPr>
            <a:picLocks noChangeAspect="1"/>
          </p:cNvPicPr>
          <p:nvPr/>
        </p:nvPicPr>
        <p:blipFill>
          <a:blip r:embed="rId7"/>
          <a:stretch>
            <a:fillRect/>
          </a:stretch>
        </p:blipFill>
        <p:spPr>
          <a:xfrm>
            <a:off x="4649625" y="3492469"/>
            <a:ext cx="4376056" cy="3447590"/>
          </a:xfrm>
          <a:prstGeom prst="rect">
            <a:avLst/>
          </a:prstGeom>
        </p:spPr>
      </p:pic>
    </p:spTree>
    <p:extLst>
      <p:ext uri="{BB962C8B-B14F-4D97-AF65-F5344CB8AC3E}">
        <p14:creationId xmlns:p14="http://schemas.microsoft.com/office/powerpoint/2010/main" val="281833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CA" b="1" dirty="0">
                <a:latin typeface="+mn-lt"/>
              </a:rPr>
              <a:t>Let’s create silly sentences using two or more OU and OW words we have learned!</a:t>
            </a:r>
          </a:p>
        </p:txBody>
      </p:sp>
      <p:graphicFrame>
        <p:nvGraphicFramePr>
          <p:cNvPr id="3" name="Table 2"/>
          <p:cNvGraphicFramePr>
            <a:graphicFrameLocks noGrp="1"/>
          </p:cNvGraphicFramePr>
          <p:nvPr>
            <p:extLst>
              <p:ext uri="{D42A27DB-BD31-4B8C-83A1-F6EECF244321}">
                <p14:modId xmlns:p14="http://schemas.microsoft.com/office/powerpoint/2010/main" val="1760650813"/>
              </p:ext>
            </p:extLst>
          </p:nvPr>
        </p:nvGraphicFramePr>
        <p:xfrm>
          <a:off x="628650" y="1988840"/>
          <a:ext cx="7886700" cy="4248472"/>
        </p:xfrm>
        <a:graphic>
          <a:graphicData uri="http://schemas.openxmlformats.org/drawingml/2006/table">
            <a:tbl>
              <a:tblPr firstRow="1" bandRow="1">
                <a:tableStyleId>{5FD0F851-EC5A-4D38-B0AD-8093EC10F338}</a:tableStyleId>
              </a:tblPr>
              <a:tblGrid>
                <a:gridCol w="7886700">
                  <a:extLst>
                    <a:ext uri="{9D8B030D-6E8A-4147-A177-3AD203B41FA5}">
                      <a16:colId xmlns:a16="http://schemas.microsoft.com/office/drawing/2014/main" val="385132288"/>
                    </a:ext>
                  </a:extLst>
                </a:gridCol>
              </a:tblGrid>
              <a:tr h="1062118">
                <a:tc>
                  <a:txBody>
                    <a:bodyPr/>
                    <a:lstStyle/>
                    <a:p>
                      <a:endParaRPr lang="en-CA" dirty="0"/>
                    </a:p>
                  </a:txBody>
                  <a:tcPr/>
                </a:tc>
                <a:extLst>
                  <a:ext uri="{0D108BD9-81ED-4DB2-BD59-A6C34878D82A}">
                    <a16:rowId xmlns:a16="http://schemas.microsoft.com/office/drawing/2014/main" val="899251439"/>
                  </a:ext>
                </a:extLst>
              </a:tr>
              <a:tr h="1062118">
                <a:tc>
                  <a:txBody>
                    <a:bodyPr/>
                    <a:lstStyle/>
                    <a:p>
                      <a:endParaRPr lang="en-CA"/>
                    </a:p>
                  </a:txBody>
                  <a:tcPr/>
                </a:tc>
                <a:extLst>
                  <a:ext uri="{0D108BD9-81ED-4DB2-BD59-A6C34878D82A}">
                    <a16:rowId xmlns:a16="http://schemas.microsoft.com/office/drawing/2014/main" val="2997082770"/>
                  </a:ext>
                </a:extLst>
              </a:tr>
              <a:tr h="1062118">
                <a:tc>
                  <a:txBody>
                    <a:bodyPr/>
                    <a:lstStyle/>
                    <a:p>
                      <a:endParaRPr lang="en-CA"/>
                    </a:p>
                  </a:txBody>
                  <a:tcPr/>
                </a:tc>
                <a:extLst>
                  <a:ext uri="{0D108BD9-81ED-4DB2-BD59-A6C34878D82A}">
                    <a16:rowId xmlns:a16="http://schemas.microsoft.com/office/drawing/2014/main" val="1567625002"/>
                  </a:ext>
                </a:extLst>
              </a:tr>
              <a:tr h="1062118">
                <a:tc>
                  <a:txBody>
                    <a:bodyPr/>
                    <a:lstStyle/>
                    <a:p>
                      <a:endParaRPr lang="en-CA" dirty="0"/>
                    </a:p>
                  </a:txBody>
                  <a:tcPr/>
                </a:tc>
                <a:extLst>
                  <a:ext uri="{0D108BD9-81ED-4DB2-BD59-A6C34878D82A}">
                    <a16:rowId xmlns:a16="http://schemas.microsoft.com/office/drawing/2014/main" val="2950513996"/>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130903"/>
            <a:ext cx="1231900" cy="468445"/>
          </a:xfrm>
          <a:prstGeom prst="rect">
            <a:avLst/>
          </a:prstGeom>
        </p:spPr>
      </p:pic>
    </p:spTree>
    <p:extLst>
      <p:ext uri="{BB962C8B-B14F-4D97-AF65-F5344CB8AC3E}">
        <p14:creationId xmlns:p14="http://schemas.microsoft.com/office/powerpoint/2010/main" val="265111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67544" y="404664"/>
            <a:ext cx="7859216" cy="724942"/>
          </a:xfrm>
          <a:ln>
            <a:solidFill>
              <a:schemeClr val="tx2"/>
            </a:solidFill>
          </a:ln>
        </p:spPr>
        <p:txBody>
          <a:bodyPr>
            <a:normAutofit/>
          </a:bodyPr>
          <a:lstStyle/>
          <a:p>
            <a:r>
              <a:rPr lang="en-CA" sz="3200" b="1" dirty="0"/>
              <a:t>The “OO” family of words-Let’s review</a:t>
            </a:r>
          </a:p>
        </p:txBody>
      </p:sp>
      <p:pic>
        <p:nvPicPr>
          <p:cNvPr id="8"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1142895"/>
            <a:ext cx="3888432" cy="5648160"/>
          </a:xfrm>
        </p:spPr>
      </p:pic>
      <p:pic>
        <p:nvPicPr>
          <p:cNvPr id="9"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7950" y="1377531"/>
            <a:ext cx="3693431" cy="4799432"/>
          </a:xfrm>
        </p:spPr>
      </p:pic>
      <p:sp>
        <p:nvSpPr>
          <p:cNvPr id="10" name="Rectangle 9"/>
          <p:cNvSpPr/>
          <p:nvPr/>
        </p:nvSpPr>
        <p:spPr>
          <a:xfrm>
            <a:off x="5292080" y="5949280"/>
            <a:ext cx="23762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spTree>
    <p:extLst>
      <p:ext uri="{BB962C8B-B14F-4D97-AF65-F5344CB8AC3E}">
        <p14:creationId xmlns:p14="http://schemas.microsoft.com/office/powerpoint/2010/main" val="426731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2837" y="1268760"/>
            <a:ext cx="5256584" cy="3785652"/>
          </a:xfrm>
          <a:prstGeom prst="rect">
            <a:avLst/>
          </a:prstGeom>
          <a:noFill/>
        </p:spPr>
        <p:txBody>
          <a:bodyPr wrap="square" rtlCol="0">
            <a:spAutoFit/>
          </a:bodyPr>
          <a:lstStyle/>
          <a:p>
            <a:r>
              <a:rPr lang="en-CA" sz="8000" dirty="0"/>
              <a:t>SHOW </a:t>
            </a:r>
          </a:p>
          <a:p>
            <a:r>
              <a:rPr lang="en-CA" sz="8000" dirty="0"/>
              <a:t>AND </a:t>
            </a:r>
          </a:p>
          <a:p>
            <a:r>
              <a:rPr lang="en-CA" sz="8000" dirty="0"/>
              <a:t>TELL</a:t>
            </a:r>
          </a:p>
        </p:txBody>
      </p:sp>
      <p:sp>
        <p:nvSpPr>
          <p:cNvPr id="7" name="Flowchart: Connector 6"/>
          <p:cNvSpPr/>
          <p:nvPr/>
        </p:nvSpPr>
        <p:spPr>
          <a:xfrm>
            <a:off x="1475656" y="625184"/>
            <a:ext cx="6048672" cy="4820040"/>
          </a:xfrm>
          <a:prstGeom prst="flowChartConnector">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spTree>
    <p:extLst>
      <p:ext uri="{BB962C8B-B14F-4D97-AF65-F5344CB8AC3E}">
        <p14:creationId xmlns:p14="http://schemas.microsoft.com/office/powerpoint/2010/main" val="48879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Create an ordered list for this photo: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555713"/>
            <a:ext cx="7272807" cy="484321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56739"/>
            <a:ext cx="1231900" cy="468445"/>
          </a:xfrm>
          <a:prstGeom prst="rect">
            <a:avLst/>
          </a:prstGeom>
        </p:spPr>
      </p:pic>
    </p:spTree>
    <p:extLst>
      <p:ext uri="{BB962C8B-B14F-4D97-AF65-F5344CB8AC3E}">
        <p14:creationId xmlns:p14="http://schemas.microsoft.com/office/powerpoint/2010/main" val="1397788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TotalTime>
  <Words>199</Words>
  <Application>Microsoft Office PowerPoint</Application>
  <PresentationFormat>On-screen Show (4:3)</PresentationFormat>
  <Paragraphs>47</Paragraphs>
  <Slides>16</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Wingdings</vt:lpstr>
      <vt:lpstr>Office Theme</vt:lpstr>
      <vt:lpstr>Adobe Acrobat Document</vt:lpstr>
      <vt:lpstr>PowerPoint Presentation</vt:lpstr>
      <vt:lpstr>Today we are learning to review:</vt:lpstr>
      <vt:lpstr>PowerPoint Presentation</vt:lpstr>
      <vt:lpstr>PowerPoint Presentation</vt:lpstr>
      <vt:lpstr>PowerPoint Presentation</vt:lpstr>
      <vt:lpstr>Let’s create silly sentences using two or more OU and OW words we have learned!</vt:lpstr>
      <vt:lpstr>The “OO” family of words-Let’s review</vt:lpstr>
      <vt:lpstr>PowerPoint Presentation</vt:lpstr>
      <vt:lpstr>Create an ordered list for this photo:</vt:lpstr>
      <vt:lpstr>UNORDERED LISTS</vt:lpstr>
      <vt:lpstr>How many ways can you sort these shapes?</vt:lpstr>
      <vt:lpstr>Preposition Scavenger Hunt</vt:lpstr>
      <vt:lpstr>A Witches Bedtime…</vt:lpstr>
      <vt:lpstr>HAVE/HAS      </vt:lpstr>
      <vt:lpstr>Guess Who?</vt:lpstr>
      <vt:lpstr>Homework</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Bianchi</dc:creator>
  <cp:lastModifiedBy>Pam Turnbull</cp:lastModifiedBy>
  <cp:revision>26</cp:revision>
  <dcterms:created xsi:type="dcterms:W3CDTF">2016-07-29T01:58:03Z</dcterms:created>
  <dcterms:modified xsi:type="dcterms:W3CDTF">2017-01-08T08:26:34Z</dcterms:modified>
</cp:coreProperties>
</file>