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6" r:id="rId20"/>
    <p:sldId id="268" r:id="rId21"/>
    <p:sldId id="269" r:id="rId22"/>
    <p:sldId id="27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54" autoAdjust="0"/>
  </p:normalViewPr>
  <p:slideViewPr>
    <p:cSldViewPr>
      <p:cViewPr varScale="1">
        <p:scale>
          <a:sx n="52" d="100"/>
          <a:sy n="52" d="100"/>
        </p:scale>
        <p:origin x="9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11F93-A65D-4675-A6AC-9F1880DED416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AF62F-6A93-4248-9E88-B93AF1A8B9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03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Have students try to</a:t>
            </a:r>
            <a:r>
              <a:rPr lang="en-CA" baseline="0" dirty="0"/>
              <a:t> make up their own “</a:t>
            </a:r>
            <a:r>
              <a:rPr lang="en-CA" baseline="0" dirty="0" err="1"/>
              <a:t>oa</a:t>
            </a:r>
            <a:r>
              <a:rPr lang="en-CA" baseline="0" dirty="0"/>
              <a:t>” jingles using the same tune and a different “</a:t>
            </a:r>
            <a:r>
              <a:rPr lang="en-CA" baseline="0" dirty="0" err="1"/>
              <a:t>oa</a:t>
            </a:r>
            <a:r>
              <a:rPr lang="en-CA" baseline="0" dirty="0"/>
              <a:t>” word. How many words can they think of?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32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Have students come up with their own silly rhymes and visualize what they might look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77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Ask students to gather</a:t>
            </a:r>
            <a:r>
              <a:rPr lang="en-CA" baseline="0" dirty="0"/>
              <a:t> various objects in their homes. Now have them ask each other for specific objects for example: “Can you please go get those pencils over there?”..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3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Read the book about water safety and ask demonstrative</a:t>
            </a:r>
            <a:r>
              <a:rPr lang="en-CA" baseline="0" dirty="0"/>
              <a:t> questions to students as you read.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94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Let’s describe the pictures. Where do you see the cat, dog,</a:t>
            </a:r>
            <a:r>
              <a:rPr lang="en-CA" baseline="0" dirty="0"/>
              <a:t> girl and boy? Review the prepositions that we’ve already learned.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45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Let’s look at some new prepositions.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0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07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7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7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6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0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75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27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10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3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78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36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20FB-AE64-48D3-BC0A-E30A0FC59487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5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b="1" dirty="0"/>
              <a:t>Safety in the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The “OA” sound</a:t>
            </a:r>
          </a:p>
          <a:p>
            <a:r>
              <a:rPr lang="en-CA" dirty="0"/>
              <a:t>Directions: This, that, these, those</a:t>
            </a:r>
          </a:p>
          <a:p>
            <a:r>
              <a:rPr lang="en-CA" dirty="0"/>
              <a:t>Prepositions: Opposites, near, far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234448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Lesson 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75318"/>
            <a:ext cx="2437845" cy="1968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3779"/>
            <a:ext cx="3026050" cy="202570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er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9" y="5467656"/>
            <a:ext cx="8229600" cy="976552"/>
          </a:xfrm>
        </p:spPr>
        <p:txBody>
          <a:bodyPr>
            <a:normAutofit/>
          </a:bodyPr>
          <a:lstStyle/>
          <a:p>
            <a:r>
              <a:rPr lang="en-CA" sz="2400" b="1" dirty="0"/>
              <a:t>When it’s super hot outside, you cool off in the water. But let’s go over some water safety rules before you jump in!</a:t>
            </a:r>
          </a:p>
        </p:txBody>
      </p:sp>
      <p:pic>
        <p:nvPicPr>
          <p:cNvPr id="2050" name="Picture 2" descr="Image result for Water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911"/>
            <a:ext cx="8280920" cy="51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en-CA" sz="2000" b="1" dirty="0"/>
              <a:t>First, you should always check to be sure that there is a lifeguard on duty. Next, you need a swimming buddy. If you are in trouble, he can tell the lifeguard. </a:t>
            </a:r>
          </a:p>
        </p:txBody>
      </p:sp>
      <p:pic>
        <p:nvPicPr>
          <p:cNvPr id="3074" name="Picture 2" descr="Image result for lifeguard on duty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040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When you are at the pool you can only dive in water that is deep enough and you should never run. </a:t>
            </a:r>
          </a:p>
        </p:txBody>
      </p:sp>
      <p:pic>
        <p:nvPicPr>
          <p:cNvPr id="4098" name="Picture 2" descr="Image result for kids diving at the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49925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2800" b="1" dirty="0"/>
              <a:t>Boat safety is a little bit different. Everybody needs a life jacket and you must stay seated while the boat is moving. </a:t>
            </a:r>
          </a:p>
        </p:txBody>
      </p:sp>
      <p:pic>
        <p:nvPicPr>
          <p:cNvPr id="5122" name="Picture 2" descr="Image result for kids in a boat with life j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The Ocean has waves, currents, and animals. Flags show when it is unsafe to enter the water.</a:t>
            </a:r>
          </a:p>
        </p:txBody>
      </p:sp>
      <p:pic>
        <p:nvPicPr>
          <p:cNvPr id="6148" name="Picture 4" descr="Image result for kids swimming in the ocean fl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712968" cy="54652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Uh-oh! A storm! Never swim when there is lightening. It is very dangerous. </a:t>
            </a:r>
          </a:p>
        </p:txBody>
      </p:sp>
      <p:pic>
        <p:nvPicPr>
          <p:cNvPr id="7170" name="Picture 2" descr="Image result for swimming in the 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3285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29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Ah, safe and dry! Swimming is fun, just be sure to do it safely!</a:t>
            </a:r>
          </a:p>
        </p:txBody>
      </p:sp>
      <p:pic>
        <p:nvPicPr>
          <p:cNvPr id="8194" name="Picture 2" descr="Image result for kids in towels at the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1" y="188640"/>
            <a:ext cx="8784976" cy="54726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4762500" cy="6534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300" y="2460377"/>
            <a:ext cx="3759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Prepositions</a:t>
            </a:r>
          </a:p>
        </p:txBody>
      </p:sp>
    </p:spTree>
    <p:extLst>
      <p:ext uri="{BB962C8B-B14F-4D97-AF65-F5344CB8AC3E}">
        <p14:creationId xmlns:p14="http://schemas.microsoft.com/office/powerpoint/2010/main" val="40523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5536" y="1268760"/>
            <a:ext cx="4104456" cy="51845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CA" sz="5400" b="1" dirty="0"/>
              <a:t>We Will be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3744416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000" b="1" dirty="0"/>
              <a:t>1.) The “</a:t>
            </a:r>
            <a:r>
              <a:rPr lang="en-CA" sz="3000" b="1" dirty="0" err="1"/>
              <a:t>oa</a:t>
            </a:r>
            <a:r>
              <a:rPr lang="en-CA" sz="3000" b="1" dirty="0"/>
              <a:t>” sound</a:t>
            </a:r>
          </a:p>
          <a:p>
            <a:pPr marL="0" indent="0">
              <a:buNone/>
            </a:pPr>
            <a:endParaRPr lang="en-CA" sz="3000" b="1" dirty="0"/>
          </a:p>
          <a:p>
            <a:pPr marL="0" indent="0">
              <a:buNone/>
            </a:pPr>
            <a:r>
              <a:rPr lang="en-CA" sz="3000" b="1" dirty="0"/>
              <a:t>2.) Directions:  this, that, these, those</a:t>
            </a:r>
          </a:p>
          <a:p>
            <a:pPr marL="0" indent="0">
              <a:buNone/>
            </a:pPr>
            <a:endParaRPr lang="en-CA" sz="3000" b="1" dirty="0"/>
          </a:p>
          <a:p>
            <a:pPr marL="0" indent="0">
              <a:buNone/>
            </a:pPr>
            <a:r>
              <a:rPr lang="en-CA" sz="3000" b="1" dirty="0"/>
              <a:t>3.) Prepositions: opposite and near</a:t>
            </a:r>
          </a:p>
          <a:p>
            <a:pPr marL="0" indent="0">
              <a:buNone/>
            </a:pPr>
            <a:endParaRPr lang="en-CA" sz="3000" b="1" dirty="0"/>
          </a:p>
          <a:p>
            <a:pPr marL="0" indent="0">
              <a:buNone/>
            </a:pPr>
            <a:r>
              <a:rPr lang="en-CA" sz="3000" b="1" dirty="0"/>
              <a:t>4.) Health and safety: Water safety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98" y="1628800"/>
            <a:ext cx="4420998" cy="4680520"/>
          </a:xfrm>
          <a:prstGeom prst="ellipse">
            <a:avLst/>
          </a:prstGeom>
          <a:ln w="1905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7740352" y="47667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611560" y="26061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5364088" y="164544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217654" y="653360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8565976" y="59492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8788691" y="3489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788024" y="604349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7666740" y="113066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1115616" y="93387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8209892" y="634811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4444905" y="113066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618251" y="653360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8654752" y="139107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1087435" y="653360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4" name="Oval 33"/>
          <p:cNvSpPr/>
          <p:nvPr/>
        </p:nvSpPr>
        <p:spPr>
          <a:xfrm>
            <a:off x="4683879" y="184758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5" name="Oval 34"/>
          <p:cNvSpPr/>
          <p:nvPr/>
        </p:nvSpPr>
        <p:spPr>
          <a:xfrm>
            <a:off x="287524" y="972847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6" name="Oval 35"/>
          <p:cNvSpPr/>
          <p:nvPr/>
        </p:nvSpPr>
        <p:spPr>
          <a:xfrm>
            <a:off x="8680679" y="645333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7" name="Oval 36"/>
          <p:cNvSpPr/>
          <p:nvPr/>
        </p:nvSpPr>
        <p:spPr>
          <a:xfrm>
            <a:off x="8782000" y="197224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8" name="Oval 37"/>
          <p:cNvSpPr/>
          <p:nvPr/>
        </p:nvSpPr>
        <p:spPr>
          <a:xfrm>
            <a:off x="5409519" y="6367589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9" name="Oval 38"/>
          <p:cNvSpPr/>
          <p:nvPr/>
        </p:nvSpPr>
        <p:spPr>
          <a:xfrm>
            <a:off x="1331640" y="263677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0" name="Oval 39"/>
          <p:cNvSpPr/>
          <p:nvPr/>
        </p:nvSpPr>
        <p:spPr>
          <a:xfrm>
            <a:off x="6717985" y="110574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1" name="Oval 40"/>
          <p:cNvSpPr/>
          <p:nvPr/>
        </p:nvSpPr>
        <p:spPr>
          <a:xfrm>
            <a:off x="8209892" y="71784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2" name="Oval 41"/>
          <p:cNvSpPr/>
          <p:nvPr/>
        </p:nvSpPr>
        <p:spPr>
          <a:xfrm>
            <a:off x="50482" y="321297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655"/>
            <a:ext cx="7265044" cy="6473155"/>
          </a:xfrm>
        </p:spPr>
      </p:pic>
    </p:spTree>
    <p:extLst>
      <p:ext uri="{BB962C8B-B14F-4D97-AF65-F5344CB8AC3E}">
        <p14:creationId xmlns:p14="http://schemas.microsoft.com/office/powerpoint/2010/main" val="186149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9" y="-32965"/>
            <a:ext cx="51194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7225" y="2780928"/>
            <a:ext cx="3932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Let’s Practice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086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11560" y="1628800"/>
            <a:ext cx="3888432" cy="4536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Review!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1844825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1.) The “</a:t>
            </a:r>
            <a:r>
              <a:rPr lang="en-CA" sz="2400" b="1" dirty="0" err="1"/>
              <a:t>oa</a:t>
            </a:r>
            <a:r>
              <a:rPr lang="en-CA" sz="2400" b="1" dirty="0"/>
              <a:t>” sound</a:t>
            </a:r>
          </a:p>
          <a:p>
            <a:endParaRPr lang="en-CA" sz="2400" b="1" dirty="0"/>
          </a:p>
          <a:p>
            <a:r>
              <a:rPr lang="en-CA" sz="2400" b="1" dirty="0"/>
              <a:t>2.) Directions:  this, that, these, those</a:t>
            </a:r>
          </a:p>
          <a:p>
            <a:endParaRPr lang="en-CA" sz="2400" b="1" dirty="0"/>
          </a:p>
          <a:p>
            <a:r>
              <a:rPr lang="en-CA" sz="2400" b="1" dirty="0"/>
              <a:t>3.) Prepositions: opposite and near</a:t>
            </a:r>
          </a:p>
          <a:p>
            <a:endParaRPr lang="en-CA" sz="2400" b="1" dirty="0"/>
          </a:p>
          <a:p>
            <a:r>
              <a:rPr lang="en-CA" sz="2400" b="1" dirty="0"/>
              <a:t>4.) Health and safety:      Water safety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816424" cy="45365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“OA” Sound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816424" cy="46805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sz="4800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04456" cy="47525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11760" y="404664"/>
            <a:ext cx="4392488" cy="8640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/>
              <a:t>“OA” Let’s Practice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147248" cy="46085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47248" cy="597666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296144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Some silly rhymes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497138" cy="4834508"/>
          </a:xfrm>
          <a:effectLst>
            <a:softEdge rad="317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6191"/>
            <a:ext cx="5544616" cy="661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3547"/>
          <a:stretch>
            <a:fillRect/>
          </a:stretch>
        </p:blipFill>
        <p:spPr>
          <a:xfrm>
            <a:off x="323528" y="0"/>
            <a:ext cx="8712968" cy="46223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19672" y="436510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en-CA" sz="3600" dirty="0"/>
              <a:t>Could you? Would you? With a </a:t>
            </a:r>
            <a:r>
              <a:rPr lang="en-CA" sz="3600" b="1" dirty="0"/>
              <a:t>goat</a:t>
            </a:r>
            <a:r>
              <a:rPr lang="en-CA" sz="3600" dirty="0"/>
              <a:t>?</a:t>
            </a:r>
            <a:br>
              <a:rPr lang="en-CA" sz="3600" dirty="0"/>
            </a:br>
            <a:r>
              <a:rPr lang="en-CA" sz="3600" dirty="0"/>
              <a:t>Could you? Would you? On a </a:t>
            </a:r>
            <a:r>
              <a:rPr lang="en-CA" sz="3600" b="1" dirty="0"/>
              <a:t>boat</a:t>
            </a:r>
            <a:r>
              <a:rPr lang="en-CA" sz="44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1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might you ask for the apple?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4" y="1700808"/>
            <a:ext cx="8121513" cy="468052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5"/>
          <a:stretch/>
        </p:blipFill>
        <p:spPr>
          <a:xfrm>
            <a:off x="467544" y="404664"/>
            <a:ext cx="8208912" cy="6009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54301"/>
            <a:ext cx="1015876" cy="3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434</Words>
  <Application>Microsoft Office PowerPoint</Application>
  <PresentationFormat>On-screen Show (4:3)</PresentationFormat>
  <Paragraphs>49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Safety in the Water</vt:lpstr>
      <vt:lpstr>We Will be Learning</vt:lpstr>
      <vt:lpstr>The “OA” Sound</vt:lpstr>
      <vt:lpstr>“OA” Let’s Practice</vt:lpstr>
      <vt:lpstr>PowerPoint Presentation</vt:lpstr>
      <vt:lpstr>Some silly rhymes</vt:lpstr>
      <vt:lpstr>PowerPoint Presentation</vt:lpstr>
      <vt:lpstr>How might you ask for the apple?</vt:lpstr>
      <vt:lpstr>PowerPoint Presentation</vt:lpstr>
      <vt:lpstr>PowerPoint Presentation</vt:lpstr>
      <vt:lpstr>When it’s super hot outside, you cool off in the water. But let’s go over some water safety rules before you jump in!</vt:lpstr>
      <vt:lpstr>First, you should always check to be sure that there is a lifeguard on duty. Next, you need a swimming buddy. If you are in trouble, he can tell the lifeguard. </vt:lpstr>
      <vt:lpstr>When you are at the pool you can only dive in water that is deep enough and you should never run. </vt:lpstr>
      <vt:lpstr>Boat safety is a little bit different. Everybody needs a life jacket and you must stay seated while the boat is moving. </vt:lpstr>
      <vt:lpstr>The Ocean has waves, currents, and animals. Flags show when it is unsafe to enter the water.</vt:lpstr>
      <vt:lpstr>Uh-oh! A storm! Never swim when there is lightening. It is very dangerous. </vt:lpstr>
      <vt:lpstr>Ah, safe and dry! Swimming is fun, just be sure to do it safely!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Bianchi</dc:creator>
  <cp:lastModifiedBy>Pam Turnbull</cp:lastModifiedBy>
  <cp:revision>31</cp:revision>
  <dcterms:created xsi:type="dcterms:W3CDTF">2016-09-24T18:44:05Z</dcterms:created>
  <dcterms:modified xsi:type="dcterms:W3CDTF">2017-02-19T04:56:34Z</dcterms:modified>
</cp:coreProperties>
</file>