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9" r:id="rId14"/>
    <p:sldId id="278" r:id="rId15"/>
    <p:sldId id="269" r:id="rId16"/>
    <p:sldId id="268" r:id="rId17"/>
    <p:sldId id="276" r:id="rId18"/>
    <p:sldId id="277" r:id="rId19"/>
    <p:sldId id="270" r:id="rId20"/>
    <p:sldId id="271" r:id="rId21"/>
    <p:sldId id="272" r:id="rId22"/>
    <p:sldId id="273" r:id="rId23"/>
    <p:sldId id="274" r:id="rId24"/>
    <p:sldId id="275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17-02-27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Keeping In Shape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6: Lesson 1</a:t>
            </a:r>
            <a:endParaRPr lang="en-US" dirty="0"/>
          </a:p>
        </p:txBody>
      </p:sp>
      <p:pic>
        <p:nvPicPr>
          <p:cNvPr id="4" name="Picture 3" descr="Pointandpoem_Clipart_Fitness_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180041"/>
            <a:ext cx="2328902" cy="2653179"/>
          </a:xfrm>
          <a:prstGeom prst="rect">
            <a:avLst/>
          </a:prstGeom>
        </p:spPr>
      </p:pic>
      <p:pic>
        <p:nvPicPr>
          <p:cNvPr id="5" name="Picture 4" descr="Pointandpoem_Clipart_Fitness_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5" y="5130226"/>
            <a:ext cx="7717103" cy="1727774"/>
          </a:xfrm>
          <a:prstGeom prst="rect">
            <a:avLst/>
          </a:prstGeom>
        </p:spPr>
      </p:pic>
      <p:pic>
        <p:nvPicPr>
          <p:cNvPr id="6" name="Picture 5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16160"/>
            <a:ext cx="5016014" cy="23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1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 descr="toysboys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7"/>
          <a:stretch/>
        </p:blipFill>
        <p:spPr>
          <a:xfrm rot="10800000">
            <a:off x="3391060" y="3210052"/>
            <a:ext cx="5299364" cy="3647947"/>
          </a:xfrm>
          <a:prstGeom prst="rect">
            <a:avLst/>
          </a:prstGeom>
        </p:spPr>
      </p:pic>
      <p:pic>
        <p:nvPicPr>
          <p:cNvPr id="4" name="Picture 3" descr="toysboys_clr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159"/>
          <a:stretch/>
        </p:blipFill>
        <p:spPr>
          <a:xfrm>
            <a:off x="0" y="0"/>
            <a:ext cx="5299364" cy="3349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9364" y="1026343"/>
            <a:ext cx="352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Roy is making a healthy meal!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01476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 descr="toysboys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30"/>
          <a:stretch/>
        </p:blipFill>
        <p:spPr>
          <a:xfrm>
            <a:off x="0" y="0"/>
            <a:ext cx="5299364" cy="3461274"/>
          </a:xfrm>
          <a:prstGeom prst="rect">
            <a:avLst/>
          </a:prstGeom>
        </p:spPr>
      </p:pic>
      <p:pic>
        <p:nvPicPr>
          <p:cNvPr id="4" name="Picture 3" descr="toysboys_clr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1"/>
          <a:stretch/>
        </p:blipFill>
        <p:spPr>
          <a:xfrm rot="10800000">
            <a:off x="3844636" y="3182139"/>
            <a:ext cx="5299364" cy="33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17859"/>
            <a:ext cx="9144000" cy="6040141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70000"/>
                  <a:satMod val="120000"/>
                  <a:alpha val="78000"/>
                </a:schemeClr>
              </a:gs>
              <a:gs pos="35000">
                <a:schemeClr val="accent3">
                  <a:shade val="100000"/>
                  <a:satMod val="150000"/>
                  <a:alpha val="78000"/>
                </a:schemeClr>
              </a:gs>
              <a:gs pos="70000">
                <a:schemeClr val="accent3">
                  <a:tint val="100000"/>
                  <a:shade val="100000"/>
                  <a:satMod val="200000"/>
                  <a:greenMod val="100000"/>
                  <a:alpha val="78000"/>
                </a:schemeClr>
              </a:gs>
              <a:gs pos="100000">
                <a:schemeClr val="accent3">
                  <a:tint val="100000"/>
                  <a:shade val="100000"/>
                  <a:satMod val="250000"/>
                  <a:greenMod val="100000"/>
                  <a:alpha val="78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642" y="965831"/>
            <a:ext cx="84139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What OY words did you see?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Do you think Roy was a good son or bad son?</a:t>
            </a:r>
            <a:br>
              <a:rPr lang="en-US" sz="4400" dirty="0" smtClean="0"/>
            </a:br>
            <a:r>
              <a:rPr lang="en-US" sz="4400" dirty="0" smtClean="0"/>
              <a:t>Why?</a:t>
            </a:r>
            <a:endParaRPr lang="en-US" sz="4400" dirty="0"/>
          </a:p>
        </p:txBody>
      </p:sp>
      <p:pic>
        <p:nvPicPr>
          <p:cNvPr id="5" name="Picture 4" descr="Pointandpoem_Clipart_Fitness_0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93" y="4443706"/>
            <a:ext cx="1647870" cy="20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intandpoem_Clipart_Fitness_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27" y="4394688"/>
            <a:ext cx="2179202" cy="2351657"/>
          </a:xfrm>
          <a:prstGeom prst="rect">
            <a:avLst/>
          </a:prstGeom>
        </p:spPr>
      </p:pic>
      <p:pic>
        <p:nvPicPr>
          <p:cNvPr id="6" name="Picture 5" descr="Pointandpoem_Clipart_Fitness_0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55" y="780881"/>
            <a:ext cx="1050268" cy="3494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134" y="1137395"/>
            <a:ext cx="7709621" cy="13906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What are some activities Roy did that would keep him in shape?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13134" y="3009693"/>
            <a:ext cx="8618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could the boys do instead of playing with toys?</a:t>
            </a:r>
            <a:br>
              <a:rPr lang="en-US" sz="2800" dirty="0" smtClean="0"/>
            </a:br>
            <a:r>
              <a:rPr lang="en-US" sz="2800" dirty="0" smtClean="0"/>
              <a:t>What would keep them active and in shape?</a:t>
            </a:r>
            <a:endParaRPr lang="en-US" sz="2800" dirty="0"/>
          </a:p>
        </p:txBody>
      </p:sp>
      <p:pic>
        <p:nvPicPr>
          <p:cNvPr id="5" name="Picture 4" descr="Pointandpoem_Clipart_Fitness_0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6270"/>
            <a:ext cx="2629712" cy="2011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1285" y="6196799"/>
            <a:ext cx="323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the photos to help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17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134" y="1137395"/>
            <a:ext cx="7709621" cy="13906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Predicting what will happen before and after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112" y="3766308"/>
            <a:ext cx="79776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What does predicting mean?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How does this help us when we read a story?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425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 descr="rbs1_0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48" y="3386328"/>
            <a:ext cx="2484120" cy="3471672"/>
          </a:xfrm>
          <a:prstGeom prst="rect">
            <a:avLst/>
          </a:prstGeom>
        </p:spPr>
      </p:pic>
      <p:pic>
        <p:nvPicPr>
          <p:cNvPr id="4" name="Picture 3" descr="j01490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74" y="1418477"/>
            <a:ext cx="3657600" cy="2438400"/>
          </a:xfrm>
          <a:prstGeom prst="rect">
            <a:avLst/>
          </a:prstGeom>
        </p:spPr>
      </p:pic>
      <p:pic>
        <p:nvPicPr>
          <p:cNvPr id="5" name="Picture 4" descr="j01789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4" y="1436765"/>
            <a:ext cx="3657600" cy="2420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694" y="334962"/>
            <a:ext cx="6063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discuss!</a:t>
            </a:r>
            <a:br>
              <a:rPr lang="en-US" dirty="0" smtClean="0"/>
            </a:br>
            <a:r>
              <a:rPr lang="en-US" dirty="0" smtClean="0"/>
              <a:t>What do you think happened before these pictures?</a:t>
            </a:r>
            <a:br>
              <a:rPr lang="en-US" dirty="0" smtClean="0"/>
            </a:br>
            <a:r>
              <a:rPr lang="en-US" dirty="0" smtClean="0"/>
              <a:t>What do you think happened after these pictures?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29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964" y="876043"/>
            <a:ext cx="8526494" cy="5847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Predicting Events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78" t="19944" r="37429" b="6589"/>
          <a:stretch/>
        </p:blipFill>
        <p:spPr>
          <a:xfrm>
            <a:off x="3554110" y="1731335"/>
            <a:ext cx="5160773" cy="4903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064" y="2637827"/>
            <a:ext cx="2696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at the pictures.</a:t>
            </a:r>
            <a:br>
              <a:rPr lang="en-US" dirty="0" smtClean="0"/>
            </a:br>
            <a:r>
              <a:rPr lang="en-US" dirty="0" smtClean="0"/>
              <a:t>What do you think will</a:t>
            </a:r>
          </a:p>
          <a:p>
            <a:r>
              <a:rPr lang="en-US" dirty="0" smtClean="0"/>
              <a:t>Happen next? Draw it!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2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964" y="226679"/>
            <a:ext cx="852649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One student, draw a simple photo in the first box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10608" y="1529612"/>
            <a:ext cx="3387867" cy="378073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76744" y="1529612"/>
            <a:ext cx="3471588" cy="376630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964" y="5545127"/>
            <a:ext cx="852649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The second student may draw what happened after in the second box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5753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964" y="226679"/>
            <a:ext cx="8526494" cy="5847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Let’s do it again! Switch positions!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10608" y="1529612"/>
            <a:ext cx="3387867" cy="378073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76744" y="1529612"/>
            <a:ext cx="3471588" cy="376630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964" y="5545127"/>
            <a:ext cx="8526494" cy="5847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           Before				After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9175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524" y="1409632"/>
            <a:ext cx="7762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What are the five senses?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79100" y="2972001"/>
            <a:ext cx="3153825" cy="1774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33" y="3504969"/>
            <a:ext cx="3966271" cy="2482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747" y="2709521"/>
            <a:ext cx="2818906" cy="1872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120" y="4756960"/>
            <a:ext cx="1709533" cy="1140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767524" y="5362749"/>
            <a:ext cx="1604823" cy="10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5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85" y="228286"/>
            <a:ext cx="6209966" cy="13906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What will we be learning about?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04075" y="1962219"/>
            <a:ext cx="81571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smtClean="0"/>
              <a:t>“OY” Sounds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 smtClean="0"/>
              <a:t>Predicting events – before or after a picture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 smtClean="0"/>
              <a:t>Describing events using the five senses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43697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505" y="1046757"/>
            <a:ext cx="8735817" cy="51360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You are right! The five senses are: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Sight</a:t>
            </a:r>
            <a:br>
              <a:rPr lang="en-US" sz="3200" dirty="0" smtClean="0"/>
            </a:br>
            <a:r>
              <a:rPr lang="en-US" sz="3200" dirty="0" smtClean="0"/>
              <a:t>Smell</a:t>
            </a:r>
          </a:p>
          <a:p>
            <a:pPr algn="ctr"/>
            <a:r>
              <a:rPr lang="en-US" sz="3200" dirty="0" smtClean="0"/>
              <a:t>Touch</a:t>
            </a:r>
            <a:br>
              <a:rPr lang="en-US" sz="3200" dirty="0" smtClean="0"/>
            </a:br>
            <a:r>
              <a:rPr lang="en-US" sz="3200" dirty="0" smtClean="0"/>
              <a:t>Taste</a:t>
            </a:r>
          </a:p>
          <a:p>
            <a:pPr algn="ctr"/>
            <a:r>
              <a:rPr lang="en-US" sz="3200" dirty="0" smtClean="0"/>
              <a:t>Hear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200128" y="2501614"/>
            <a:ext cx="1604823" cy="106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623535" y="3244790"/>
            <a:ext cx="1158263" cy="651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080" y="3461759"/>
            <a:ext cx="1308667" cy="869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236" y="4116796"/>
            <a:ext cx="1360562" cy="85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353" y="4398115"/>
            <a:ext cx="1709533" cy="114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83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505" y="817859"/>
            <a:ext cx="8735817" cy="58345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What would you smell? </a:t>
            </a:r>
          </a:p>
          <a:p>
            <a:pPr algn="ctr"/>
            <a:r>
              <a:rPr lang="en-US" sz="3200" dirty="0" smtClean="0"/>
              <a:t>What would you hear?</a:t>
            </a:r>
            <a:br>
              <a:rPr lang="en-US" sz="3200" dirty="0" smtClean="0"/>
            </a:br>
            <a:r>
              <a:rPr lang="en-US" sz="3200" dirty="0" smtClean="0"/>
              <a:t>What would you feel?</a:t>
            </a:r>
            <a:br>
              <a:rPr lang="en-US" sz="3200" dirty="0" smtClean="0"/>
            </a:br>
            <a:r>
              <a:rPr lang="en-US" sz="3200" dirty="0" smtClean="0"/>
              <a:t>Could you taste?</a:t>
            </a:r>
            <a:br>
              <a:rPr lang="en-US" sz="3200" dirty="0" smtClean="0"/>
            </a:br>
            <a:r>
              <a:rPr lang="en-US" sz="3200" dirty="0" smtClean="0"/>
              <a:t>What would you see?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625" y="962303"/>
            <a:ext cx="6771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Describe what you would experience with your five senses when you walk into a grocery store.</a:t>
            </a:r>
            <a:endParaRPr lang="en-US" sz="3600" dirty="0"/>
          </a:p>
        </p:txBody>
      </p:sp>
      <p:pic>
        <p:nvPicPr>
          <p:cNvPr id="5" name="Picture 4" descr="Pointandpoem_Clipart_Fitness_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28" y="817859"/>
            <a:ext cx="1798494" cy="20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46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681" y="1212145"/>
            <a:ext cx="530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Use these photos to help you!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4" name="Picture 3" descr="AA02633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4" y="1735365"/>
            <a:ext cx="3121152" cy="2645664"/>
          </a:xfrm>
          <a:prstGeom prst="rect">
            <a:avLst/>
          </a:prstGeom>
        </p:spPr>
      </p:pic>
      <p:pic>
        <p:nvPicPr>
          <p:cNvPr id="5" name="Picture 4" descr="AA02625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68" y="4646314"/>
            <a:ext cx="3121152" cy="1965960"/>
          </a:xfrm>
          <a:prstGeom prst="rect">
            <a:avLst/>
          </a:prstGeom>
        </p:spPr>
      </p:pic>
      <p:pic>
        <p:nvPicPr>
          <p:cNvPr id="6" name="Picture 5" descr="AA02630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00" y="1700706"/>
            <a:ext cx="1475232" cy="3121152"/>
          </a:xfrm>
          <a:prstGeom prst="rect">
            <a:avLst/>
          </a:prstGeom>
        </p:spPr>
      </p:pic>
      <p:pic>
        <p:nvPicPr>
          <p:cNvPr id="7" name="Picture 6" descr="FD00486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29" y="2212591"/>
            <a:ext cx="3121152" cy="2377440"/>
          </a:xfrm>
          <a:prstGeom prst="rect">
            <a:avLst/>
          </a:prstGeom>
        </p:spPr>
      </p:pic>
      <p:pic>
        <p:nvPicPr>
          <p:cNvPr id="8" name="Picture 7" descr="WL00400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82" y="4210450"/>
            <a:ext cx="3121152" cy="2401824"/>
          </a:xfrm>
          <a:prstGeom prst="rect">
            <a:avLst/>
          </a:prstGeom>
        </p:spPr>
      </p:pic>
      <p:pic>
        <p:nvPicPr>
          <p:cNvPr id="9" name="Picture 8" descr="AA026357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02" y="2820453"/>
            <a:ext cx="2773680" cy="3121152"/>
          </a:xfrm>
          <a:prstGeom prst="rect">
            <a:avLst/>
          </a:prstGeom>
        </p:spPr>
      </p:pic>
      <p:pic>
        <p:nvPicPr>
          <p:cNvPr id="10" name="Picture 9" descr="AA026337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3696967"/>
            <a:ext cx="3121152" cy="2322576"/>
          </a:xfrm>
          <a:prstGeom prst="rect">
            <a:avLst/>
          </a:prstGeom>
        </p:spPr>
      </p:pic>
      <p:pic>
        <p:nvPicPr>
          <p:cNvPr id="11" name="Picture 10" descr="AA026320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48" y="871471"/>
            <a:ext cx="3121152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3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505" y="1046757"/>
            <a:ext cx="8735817" cy="51360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Use your five senses to tell us what would happen if you walked into a gymnasium.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Sight</a:t>
            </a:r>
            <a:br>
              <a:rPr lang="en-US" sz="3200" dirty="0" smtClean="0"/>
            </a:br>
            <a:r>
              <a:rPr lang="en-US" sz="3200" dirty="0" smtClean="0"/>
              <a:t>Smell</a:t>
            </a:r>
          </a:p>
          <a:p>
            <a:pPr algn="ctr"/>
            <a:r>
              <a:rPr lang="en-US" sz="3200" dirty="0" smtClean="0"/>
              <a:t>Touch</a:t>
            </a:r>
            <a:br>
              <a:rPr lang="en-US" sz="3200" dirty="0" smtClean="0"/>
            </a:br>
            <a:r>
              <a:rPr lang="en-US" sz="3200" dirty="0" smtClean="0"/>
              <a:t>Taste</a:t>
            </a:r>
          </a:p>
          <a:p>
            <a:pPr algn="ctr"/>
            <a:r>
              <a:rPr lang="en-US" sz="3200" dirty="0" smtClean="0"/>
              <a:t>Hear</a:t>
            </a:r>
            <a:endParaRPr lang="en-US" sz="3200" dirty="0"/>
          </a:p>
        </p:txBody>
      </p:sp>
      <p:pic>
        <p:nvPicPr>
          <p:cNvPr id="3" name="Picture 2" descr="Pointandpoem_Clipart_Fitness_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92" y="2686703"/>
            <a:ext cx="918184" cy="2412746"/>
          </a:xfrm>
          <a:prstGeom prst="rect">
            <a:avLst/>
          </a:prstGeom>
        </p:spPr>
      </p:pic>
      <p:pic>
        <p:nvPicPr>
          <p:cNvPr id="4" name="Picture 3" descr="Pointandpoem_Clipart_Fitness_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84" y="3678737"/>
            <a:ext cx="2209238" cy="2976518"/>
          </a:xfrm>
          <a:prstGeom prst="rect">
            <a:avLst/>
          </a:prstGeom>
        </p:spPr>
      </p:pic>
      <p:pic>
        <p:nvPicPr>
          <p:cNvPr id="5" name="Picture 4" descr="Pointandpoem_Clipart_Fitness_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2816581"/>
            <a:ext cx="2871819" cy="1332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505" y="4477091"/>
            <a:ext cx="3269289" cy="21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33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505" y="1046757"/>
            <a:ext cx="8735817" cy="51360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Let’s Review!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- OY Sounds</a:t>
            </a:r>
            <a:br>
              <a:rPr lang="en-US" sz="3200" dirty="0" smtClean="0"/>
            </a:br>
            <a:r>
              <a:rPr lang="en-US" sz="3200" dirty="0" smtClean="0"/>
              <a:t>- Predicting before and after</a:t>
            </a:r>
          </a:p>
          <a:p>
            <a:pPr algn="ctr"/>
            <a:r>
              <a:rPr lang="en-US" sz="3200" dirty="0" smtClean="0"/>
              <a:t>- Using our five senses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10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505" y="1046757"/>
            <a:ext cx="8735817" cy="51360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41929" y="1507329"/>
            <a:ext cx="392134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Homework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Do you have any questions?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aaa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29" y="1507329"/>
            <a:ext cx="3370436" cy="43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14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839" y="448527"/>
            <a:ext cx="17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“OY” SOUNDS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817859"/>
            <a:ext cx="9144000" cy="6040141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70000"/>
                  <a:satMod val="120000"/>
                  <a:alpha val="78000"/>
                </a:schemeClr>
              </a:gs>
              <a:gs pos="35000">
                <a:schemeClr val="accent3">
                  <a:shade val="100000"/>
                  <a:satMod val="150000"/>
                  <a:alpha val="78000"/>
                </a:schemeClr>
              </a:gs>
              <a:gs pos="70000">
                <a:schemeClr val="accent3">
                  <a:tint val="100000"/>
                  <a:shade val="100000"/>
                  <a:satMod val="200000"/>
                  <a:greenMod val="100000"/>
                  <a:alpha val="78000"/>
                </a:schemeClr>
              </a:gs>
              <a:gs pos="100000">
                <a:schemeClr val="accent3">
                  <a:tint val="100000"/>
                  <a:shade val="100000"/>
                  <a:satMod val="250000"/>
                  <a:greenMod val="100000"/>
                  <a:alpha val="78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1095" y="1240807"/>
            <a:ext cx="29497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“OY” </a:t>
            </a:r>
            <a:r>
              <a:rPr lang="en-US" sz="2800" b="1" dirty="0" smtClean="0"/>
              <a:t>Words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TOY</a:t>
            </a:r>
            <a:br>
              <a:rPr lang="en-US" sz="2800" b="1" dirty="0"/>
            </a:br>
            <a:r>
              <a:rPr lang="en-US" sz="2800" b="1" dirty="0"/>
              <a:t>BOY</a:t>
            </a:r>
            <a:br>
              <a:rPr lang="en-US" sz="2800" b="1" dirty="0"/>
            </a:br>
            <a:r>
              <a:rPr lang="en-US" sz="2800" b="1" dirty="0"/>
              <a:t>JOY</a:t>
            </a:r>
            <a:br>
              <a:rPr lang="en-US" sz="2800" b="1" dirty="0"/>
            </a:br>
            <a:r>
              <a:rPr lang="en-US" sz="2800" b="1" dirty="0"/>
              <a:t>LOYAL</a:t>
            </a:r>
          </a:p>
          <a:p>
            <a:pPr algn="ctr"/>
            <a:r>
              <a:rPr lang="en-US" sz="2800" b="1" dirty="0"/>
              <a:t>VOYAGE</a:t>
            </a:r>
          </a:p>
          <a:p>
            <a:pPr algn="ctr"/>
            <a:r>
              <a:rPr lang="en-US" sz="2800" b="1" dirty="0"/>
              <a:t>OYSTER</a:t>
            </a:r>
            <a:br>
              <a:rPr lang="en-US" sz="2800" b="1" dirty="0"/>
            </a:br>
            <a:r>
              <a:rPr lang="en-US" sz="2800" b="1" dirty="0"/>
              <a:t>EMPLOY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8356" y="1775135"/>
            <a:ext cx="359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A02125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93" y="1997513"/>
            <a:ext cx="3121152" cy="2843784"/>
          </a:xfrm>
          <a:prstGeom prst="rect">
            <a:avLst/>
          </a:prstGeom>
        </p:spPr>
      </p:pic>
      <p:pic>
        <p:nvPicPr>
          <p:cNvPr id="8" name="Picture 7" descr="745909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41" y="2624160"/>
            <a:ext cx="1990344" cy="3340608"/>
          </a:xfrm>
          <a:prstGeom prst="rect">
            <a:avLst/>
          </a:prstGeom>
        </p:spPr>
      </p:pic>
      <p:pic>
        <p:nvPicPr>
          <p:cNvPr id="9" name="Picture 8" descr="j020207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41" y="925449"/>
            <a:ext cx="1554861" cy="23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8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17859"/>
            <a:ext cx="9144000" cy="6040141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70000"/>
                  <a:satMod val="120000"/>
                  <a:alpha val="78000"/>
                </a:schemeClr>
              </a:gs>
              <a:gs pos="35000">
                <a:schemeClr val="accent3">
                  <a:shade val="100000"/>
                  <a:satMod val="150000"/>
                  <a:alpha val="78000"/>
                </a:schemeClr>
              </a:gs>
              <a:gs pos="70000">
                <a:schemeClr val="accent3">
                  <a:tint val="100000"/>
                  <a:shade val="100000"/>
                  <a:satMod val="200000"/>
                  <a:greenMod val="100000"/>
                  <a:alpha val="78000"/>
                </a:schemeClr>
              </a:gs>
              <a:gs pos="100000">
                <a:schemeClr val="accent3">
                  <a:tint val="100000"/>
                  <a:shade val="100000"/>
                  <a:satMod val="250000"/>
                  <a:greenMod val="100000"/>
                  <a:alpha val="78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2078" y="1102471"/>
            <a:ext cx="4572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“OI” Words</a:t>
            </a:r>
          </a:p>
          <a:p>
            <a:pPr algn="ctr"/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COIN</a:t>
            </a:r>
          </a:p>
          <a:p>
            <a:pPr algn="ctr"/>
            <a:r>
              <a:rPr lang="en-US" sz="2800" b="1" dirty="0"/>
              <a:t>COIL</a:t>
            </a:r>
          </a:p>
          <a:p>
            <a:pPr algn="ctr"/>
            <a:r>
              <a:rPr lang="en-US" sz="2800" b="1" dirty="0"/>
              <a:t>OIL</a:t>
            </a:r>
          </a:p>
          <a:p>
            <a:pPr algn="ctr"/>
            <a:r>
              <a:rPr lang="en-US" sz="2800" b="1" dirty="0"/>
              <a:t>POISON</a:t>
            </a:r>
          </a:p>
          <a:p>
            <a:pPr algn="ctr"/>
            <a:r>
              <a:rPr lang="en-US" sz="2800" b="1" dirty="0"/>
              <a:t>POINT</a:t>
            </a:r>
          </a:p>
          <a:p>
            <a:pPr algn="ctr"/>
            <a:r>
              <a:rPr lang="en-US" sz="2800" b="1" dirty="0"/>
              <a:t>TOILET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8714" y="5315363"/>
            <a:ext cx="763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do you notice about “OY” and “OI” words?</a:t>
            </a:r>
            <a:br>
              <a:rPr lang="en-US" sz="2800" dirty="0" smtClean="0"/>
            </a:br>
            <a:r>
              <a:rPr lang="en-US" sz="2800" dirty="0" smtClean="0"/>
              <a:t>Do they sound the same?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200" y="994388"/>
            <a:ext cx="2470492" cy="267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459" y="242243"/>
            <a:ext cx="6047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brainstorm some “OY” and “OI” words.</a:t>
            </a:r>
            <a:br>
              <a:rPr lang="en-US" dirty="0" smtClean="0"/>
            </a:br>
            <a:r>
              <a:rPr lang="en-US" dirty="0" smtClean="0"/>
              <a:t>What can you think of? Write them in the box below.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9100" y="1311934"/>
            <a:ext cx="8582312" cy="3419405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7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 descr="toysboys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3"/>
          <a:stretch/>
        </p:blipFill>
        <p:spPr>
          <a:xfrm>
            <a:off x="1118043" y="1976951"/>
            <a:ext cx="7540706" cy="4873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580" y="1288686"/>
            <a:ext cx="89713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Let’s read a book! Look out for “OY” sounds!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309000" y="5699968"/>
            <a:ext cx="4877762" cy="937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6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 descr="toysboys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5"/>
          <a:stretch/>
        </p:blipFill>
        <p:spPr>
          <a:xfrm>
            <a:off x="0" y="0"/>
            <a:ext cx="5299364" cy="3558972"/>
          </a:xfrm>
          <a:prstGeom prst="rect">
            <a:avLst/>
          </a:prstGeom>
        </p:spPr>
      </p:pic>
      <p:pic>
        <p:nvPicPr>
          <p:cNvPr id="4" name="Picture 3" descr="toysboys_clr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9"/>
          <a:stretch/>
        </p:blipFill>
        <p:spPr>
          <a:xfrm rot="10800000">
            <a:off x="3530611" y="3377534"/>
            <a:ext cx="5299364" cy="3480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9364" y="2296209"/>
            <a:ext cx="354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Roy is outside getting fresh air!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3121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 descr="toysboys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36"/>
          <a:stretch/>
        </p:blipFill>
        <p:spPr>
          <a:xfrm>
            <a:off x="0" y="0"/>
            <a:ext cx="4745297" cy="3154226"/>
          </a:xfrm>
          <a:prstGeom prst="rect">
            <a:avLst/>
          </a:prstGeom>
        </p:spPr>
      </p:pic>
      <p:pic>
        <p:nvPicPr>
          <p:cNvPr id="4" name="Picture 3" descr="toysboys_clr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3" t="45993" r="-2831"/>
          <a:stretch/>
        </p:blipFill>
        <p:spPr>
          <a:xfrm rot="10800000">
            <a:off x="3719040" y="3154226"/>
            <a:ext cx="6175039" cy="37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2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 descr="toysboys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0"/>
          <a:stretch/>
        </p:blipFill>
        <p:spPr>
          <a:xfrm>
            <a:off x="0" y="0"/>
            <a:ext cx="5299364" cy="3419404"/>
          </a:xfrm>
          <a:prstGeom prst="rect">
            <a:avLst/>
          </a:prstGeom>
        </p:spPr>
      </p:pic>
      <p:pic>
        <p:nvPicPr>
          <p:cNvPr id="4" name="Picture 3" descr="toysboys_clr (dragged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0"/>
          <a:stretch/>
        </p:blipFill>
        <p:spPr>
          <a:xfrm rot="10800000">
            <a:off x="3232600" y="3246241"/>
            <a:ext cx="5299364" cy="3438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752" y="5004018"/>
            <a:ext cx="329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Roy is working hard outside!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93469684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323</TotalTime>
  <Words>274</Words>
  <Application>Microsoft Macintosh PowerPoint</Application>
  <PresentationFormat>On-screen Show (4:3)</PresentationFormat>
  <Paragraphs>62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Plaza</vt:lpstr>
      <vt:lpstr>Keeping In Shape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In Shape</dc:title>
  <dc:creator>Marissa Quintigliani</dc:creator>
  <cp:lastModifiedBy>Marissa Quintigliani</cp:lastModifiedBy>
  <cp:revision>16</cp:revision>
  <dcterms:created xsi:type="dcterms:W3CDTF">2017-02-16T17:38:10Z</dcterms:created>
  <dcterms:modified xsi:type="dcterms:W3CDTF">2017-02-28T02:13:09Z</dcterms:modified>
</cp:coreProperties>
</file>