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3" r:id="rId4"/>
    <p:sldId id="293" r:id="rId5"/>
    <p:sldId id="294" r:id="rId6"/>
    <p:sldId id="295" r:id="rId7"/>
    <p:sldId id="301" r:id="rId8"/>
    <p:sldId id="296" r:id="rId9"/>
    <p:sldId id="298" r:id="rId10"/>
    <p:sldId id="299" r:id="rId11"/>
    <p:sldId id="302" r:id="rId12"/>
    <p:sldId id="259" r:id="rId13"/>
    <p:sldId id="306" r:id="rId14"/>
    <p:sldId id="303" r:id="rId15"/>
    <p:sldId id="260" r:id="rId16"/>
    <p:sldId id="307" r:id="rId17"/>
    <p:sldId id="297" r:id="rId18"/>
    <p:sldId id="266" r:id="rId19"/>
    <p:sldId id="261" r:id="rId20"/>
    <p:sldId id="265" r:id="rId21"/>
    <p:sldId id="267" r:id="rId22"/>
    <p:sldId id="288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948477B-C871-0B4A-A664-ECD9E607077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Keeping In Shape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6: Lesson 10</a:t>
            </a:r>
          </a:p>
        </p:txBody>
      </p:sp>
      <p:pic>
        <p:nvPicPr>
          <p:cNvPr id="4" name="Picture 3" descr="Pointandpoem_Clipart_Fitness_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9" y="180041"/>
            <a:ext cx="2328902" cy="2653179"/>
          </a:xfrm>
          <a:prstGeom prst="rect">
            <a:avLst/>
          </a:prstGeom>
        </p:spPr>
      </p:pic>
      <p:pic>
        <p:nvPicPr>
          <p:cNvPr id="5" name="Picture 4" descr="Pointandpoem_Clipart_Fitness_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9" y="5130226"/>
            <a:ext cx="7717103" cy="1727774"/>
          </a:xfrm>
          <a:prstGeom prst="rect">
            <a:avLst/>
          </a:prstGeom>
        </p:spPr>
      </p:pic>
      <p:pic>
        <p:nvPicPr>
          <p:cNvPr id="6" name="Picture 5" descr="Pointandpoem_Clipart_Fitness_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6160"/>
            <a:ext cx="5016014" cy="231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7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80735" y="1961445"/>
            <a:ext cx="6508278" cy="255352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Which of each sentence have you experienced?</a:t>
            </a:r>
            <a:br>
              <a:rPr lang="en-US" sz="3600" dirty="0"/>
            </a:br>
            <a:r>
              <a:rPr lang="en-US" sz="3600" dirty="0"/>
              <a:t>Have you had stew before?</a:t>
            </a:r>
          </a:p>
        </p:txBody>
      </p:sp>
    </p:spTree>
    <p:extLst>
      <p:ext uri="{BB962C8B-B14F-4D97-AF65-F5344CB8AC3E}">
        <p14:creationId xmlns:p14="http://schemas.microsoft.com/office/powerpoint/2010/main" val="421358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222" y="2935111"/>
            <a:ext cx="68015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Begin with a capital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End with punctuation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Involve a subject, verb, and an object.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9981" y="1330295"/>
            <a:ext cx="6610842" cy="1534261"/>
          </a:xfrm>
        </p:spPr>
        <p:txBody>
          <a:bodyPr/>
          <a:lstStyle/>
          <a:p>
            <a:pPr algn="ctr"/>
            <a:r>
              <a:rPr lang="en-US" sz="4400" dirty="0"/>
              <a:t>Let’s practice writing sentences using our “</a:t>
            </a:r>
            <a:r>
              <a:rPr lang="en-US" sz="4400" dirty="0" err="1"/>
              <a:t>ew</a:t>
            </a:r>
            <a:r>
              <a:rPr lang="en-US" sz="4400" dirty="0"/>
              <a:t>” words. Remember, sentences: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999" y="5317069"/>
            <a:ext cx="680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Example: </a:t>
            </a:r>
          </a:p>
          <a:p>
            <a:pPr algn="ctr"/>
            <a:r>
              <a:rPr lang="en-US" sz="3200" dirty="0"/>
              <a:t>Bill kicked the ball.</a:t>
            </a:r>
          </a:p>
        </p:txBody>
      </p:sp>
      <p:pic>
        <p:nvPicPr>
          <p:cNvPr id="8" name="Picture 7" descr="Pointandpoem_Clipart_Fitness_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7214" y="2911468"/>
            <a:ext cx="5395127" cy="12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5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0723" y="556249"/>
            <a:ext cx="666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Write a sentence using the words: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20" y="1933845"/>
            <a:ext cx="2844525" cy="24829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779" y="1554344"/>
            <a:ext cx="3065999" cy="30567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24512" y="5072077"/>
            <a:ext cx="109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49333" y="5224477"/>
            <a:ext cx="143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Grew</a:t>
            </a:r>
          </a:p>
        </p:txBody>
      </p:sp>
    </p:spTree>
    <p:extLst>
      <p:ext uri="{BB962C8B-B14F-4D97-AF65-F5344CB8AC3E}">
        <p14:creationId xmlns:p14="http://schemas.microsoft.com/office/powerpoint/2010/main" val="266511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0723" y="556249"/>
            <a:ext cx="666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Write a sentence using the words: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24512" y="5072077"/>
            <a:ext cx="109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Blew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4780" y="5111589"/>
            <a:ext cx="143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Chew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12" y="1810611"/>
            <a:ext cx="2747433" cy="31350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157" y="1833307"/>
            <a:ext cx="2482732" cy="323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1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597" y="411202"/>
            <a:ext cx="6197219" cy="813313"/>
          </a:xfrm>
        </p:spPr>
        <p:txBody>
          <a:bodyPr/>
          <a:lstStyle/>
          <a:p>
            <a:pPr algn="ctr"/>
            <a:r>
              <a:rPr lang="en-US" sz="4400" dirty="0"/>
              <a:t>Great work!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24" y="2576273"/>
            <a:ext cx="2100384" cy="1820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5199" y="1481667"/>
            <a:ext cx="6307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now look at some </a:t>
            </a:r>
            <a:r>
              <a:rPr lang="en-US" sz="2400" u="sng" dirty="0"/>
              <a:t>personal notes.</a:t>
            </a:r>
            <a:r>
              <a:rPr lang="en-US" sz="2400" dirty="0"/>
              <a:t> These are used to thank people for something that they have done for 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97" y="3279422"/>
            <a:ext cx="508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3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8" y="496397"/>
            <a:ext cx="7380111" cy="4619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3245" y="5314346"/>
            <a:ext cx="7188199" cy="1398494"/>
          </a:xfrm>
        </p:spPr>
        <p:txBody>
          <a:bodyPr/>
          <a:lstStyle/>
          <a:p>
            <a:pPr algn="l"/>
            <a:r>
              <a:rPr lang="en-US" sz="3600" dirty="0"/>
              <a:t>Did you notice:</a:t>
            </a:r>
            <a:br>
              <a:rPr lang="en-US" sz="3600" dirty="0"/>
            </a:br>
            <a:r>
              <a:rPr lang="en-US" sz="3600" dirty="0"/>
              <a:t>Who is being thanked?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04673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779" y="429172"/>
            <a:ext cx="6801554" cy="3655705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23333" y="545447"/>
            <a:ext cx="64770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Dear Grandma and Papa,</a:t>
            </a:r>
            <a:br>
              <a:rPr lang="en-US" sz="2800" dirty="0"/>
            </a:br>
            <a:endParaRPr lang="en-US" sz="2800" dirty="0"/>
          </a:p>
          <a:p>
            <a:pPr algn="ctr"/>
            <a:r>
              <a:rPr lang="en-US" sz="2800" dirty="0"/>
              <a:t>Thank you for the Castle Lego. It was the number one thing on my Wish List. I love it! I play with it a lot.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Love,</a:t>
            </a:r>
            <a:br>
              <a:rPr lang="en-US" sz="2800" dirty="0"/>
            </a:br>
            <a:r>
              <a:rPr lang="en-US" sz="2800" dirty="0"/>
              <a:t>Billy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78467" y="4980346"/>
            <a:ext cx="7188199" cy="13984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What similarities did you see between this letter and the last one?</a:t>
            </a:r>
            <a:br>
              <a:rPr lang="en-US" sz="2800" dirty="0"/>
            </a:br>
            <a:r>
              <a:rPr lang="en-US" sz="2800" dirty="0"/>
              <a:t>Circle important lines of the letter.</a:t>
            </a:r>
            <a:endParaRPr lang="en-US" sz="28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3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7" y="589346"/>
            <a:ext cx="7188199" cy="1398494"/>
          </a:xfrm>
        </p:spPr>
        <p:txBody>
          <a:bodyPr/>
          <a:lstStyle/>
          <a:p>
            <a:pPr algn="ctr"/>
            <a:r>
              <a:rPr lang="en-US" sz="3600" dirty="0"/>
              <a:t>Nice job! What do you think we should include in a thank you letter?</a:t>
            </a:r>
            <a:endParaRPr lang="en-US" sz="36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66" y="228286"/>
            <a:ext cx="1550437" cy="589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112" y="2187221"/>
            <a:ext cx="4656667" cy="4656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556" y="2695222"/>
            <a:ext cx="39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667" y="3485444"/>
            <a:ext cx="39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889" y="4374444"/>
            <a:ext cx="39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889" y="5164667"/>
            <a:ext cx="39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803" y="6039556"/>
            <a:ext cx="39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2025061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18" y="228286"/>
            <a:ext cx="1550437" cy="589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529" y="3838222"/>
            <a:ext cx="3019778" cy="301977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0134" y="228286"/>
            <a:ext cx="7188199" cy="13984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Great!</a:t>
            </a:r>
            <a:br>
              <a:rPr lang="en-US" sz="2800" dirty="0"/>
            </a:br>
            <a:r>
              <a:rPr lang="en-US" sz="2800" dirty="0"/>
              <a:t>We should include </a:t>
            </a:r>
          </a:p>
          <a:p>
            <a:br>
              <a:rPr lang="en-US" sz="2800" u="sng" dirty="0"/>
            </a:br>
            <a:endParaRPr lang="en-US" sz="2800" u="sng" dirty="0"/>
          </a:p>
          <a:p>
            <a:pPr marL="514350" indent="-514350">
              <a:buAutoNum type="arabicParenR"/>
            </a:pPr>
            <a:r>
              <a:rPr lang="en-US" sz="2800" u="sng" dirty="0"/>
              <a:t>Who</a:t>
            </a:r>
            <a:r>
              <a:rPr lang="en-US" sz="2800" dirty="0"/>
              <a:t> we are sending the letter to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AutoNum type="arabicParenR"/>
            </a:pPr>
            <a:r>
              <a:rPr lang="en-US" sz="2800" u="sng" dirty="0"/>
              <a:t>Why</a:t>
            </a:r>
            <a:r>
              <a:rPr lang="en-US" sz="2800" dirty="0"/>
              <a:t> we are sending the letter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AutoNum type="arabicParenR"/>
            </a:pPr>
            <a:r>
              <a:rPr lang="en-US" sz="2800" u="sng" dirty="0"/>
              <a:t>What</a:t>
            </a:r>
            <a:r>
              <a:rPr lang="en-US" sz="2800" dirty="0"/>
              <a:t> we are thanking for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AutoNum type="arabicParenR"/>
            </a:pPr>
            <a:r>
              <a:rPr lang="en-US" sz="2800" u="sng" dirty="0"/>
              <a:t>A kind sentence</a:t>
            </a:r>
            <a:br>
              <a:rPr lang="en-US" sz="2800" u="sng" dirty="0"/>
            </a:br>
            <a:endParaRPr lang="en-US" sz="2800" u="sng" dirty="0"/>
          </a:p>
          <a:p>
            <a:pPr marL="514350" indent="-514350">
              <a:buAutoNum type="arabicParenR"/>
            </a:pPr>
            <a:r>
              <a:rPr lang="en-US" sz="2800" u="sng" dirty="0"/>
              <a:t>A closing sentence</a:t>
            </a:r>
          </a:p>
        </p:txBody>
      </p:sp>
    </p:spTree>
    <p:extLst>
      <p:ext uri="{BB962C8B-B14F-4D97-AF65-F5344CB8AC3E}">
        <p14:creationId xmlns:p14="http://schemas.microsoft.com/office/powerpoint/2010/main" val="2615045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66" y="228286"/>
            <a:ext cx="1550437" cy="5895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111" y="364613"/>
            <a:ext cx="74365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can we thank people?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78670"/>
            <a:ext cx="381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“Thank you so much”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7778" y="3236457"/>
            <a:ext cx="544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“I appreciate your gift because</a:t>
            </a:r>
            <a:r>
              <a:rPr lang="is-IS" sz="2400" dirty="0"/>
              <a:t>…</a:t>
            </a:r>
            <a:r>
              <a:rPr lang="en-US" sz="2400" dirty="0"/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777" y="4245170"/>
            <a:ext cx="381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“You are so kind”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4998" y="5218836"/>
            <a:ext cx="418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“It was so nice of you to</a:t>
            </a:r>
            <a:r>
              <a:rPr lang="is-IS" sz="2400" dirty="0"/>
              <a:t>…</a:t>
            </a:r>
            <a:r>
              <a:rPr lang="en-US" sz="2400" dirty="0"/>
              <a:t>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333" y="930847"/>
            <a:ext cx="2455333" cy="20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1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685" y="228286"/>
            <a:ext cx="6209966" cy="13906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What are we learning this class?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686" y="2738331"/>
            <a:ext cx="88769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/>
              <a:t>Review “</a:t>
            </a:r>
            <a:r>
              <a:rPr lang="en-US" sz="4400" dirty="0" err="1"/>
              <a:t>ew</a:t>
            </a:r>
            <a:r>
              <a:rPr lang="en-US" sz="4400" dirty="0"/>
              <a:t>” sounds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Personal Note Format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Common expressions in a thank you note</a:t>
            </a:r>
          </a:p>
        </p:txBody>
      </p:sp>
      <p:pic>
        <p:nvPicPr>
          <p:cNvPr id="5" name="Picture 4" descr="Pointandpoem_Clipart_Fitness_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817859"/>
            <a:ext cx="2328902" cy="265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9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3079"/>
            <a:ext cx="7381321" cy="1104885"/>
          </a:xfrm>
        </p:spPr>
        <p:txBody>
          <a:bodyPr/>
          <a:lstStyle/>
          <a:p>
            <a:pPr algn="l"/>
            <a:r>
              <a:rPr lang="en-US" sz="3200" dirty="0"/>
              <a:t>Let’s practice writing our own thank you phrase. Pretend someone gave you a delicious and healthy meal. How would you thank them?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17" y="107496"/>
            <a:ext cx="1550437" cy="5895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3222" y="2654983"/>
            <a:ext cx="6601178" cy="3638573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ointandpoem_Clipart_Fitness_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17" y="462970"/>
            <a:ext cx="1771000" cy="20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9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86" y="719082"/>
            <a:ext cx="83444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Great work! In our next class, we will put our phrases together to create our own thank you letters.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43" y="228286"/>
            <a:ext cx="1550437" cy="589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0445" y="3632067"/>
            <a:ext cx="40075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Teachers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Mother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Father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Grandfather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Mail Carrier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570" y="2579745"/>
            <a:ext cx="886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Here are some people we might thank: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70" y="3839858"/>
            <a:ext cx="3891839" cy="29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61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13238" y="1228963"/>
            <a:ext cx="10036461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Review!</a:t>
            </a:r>
            <a:br>
              <a:rPr lang="en-US" sz="3600" u="sng" dirty="0"/>
            </a:br>
            <a:endParaRPr lang="en-US" sz="2800" u="sng" dirty="0"/>
          </a:p>
          <a:p>
            <a:pPr marL="571500" indent="-571500" algn="ctr">
              <a:buFont typeface="Arial"/>
              <a:buChar char="•"/>
            </a:pPr>
            <a:r>
              <a:rPr lang="en-US" sz="2800" dirty="0"/>
              <a:t>“</a:t>
            </a:r>
            <a:r>
              <a:rPr lang="en-US" sz="2800" dirty="0" err="1"/>
              <a:t>Ew</a:t>
            </a:r>
            <a:r>
              <a:rPr lang="en-US" sz="2800" dirty="0"/>
              <a:t>” words</a:t>
            </a:r>
          </a:p>
          <a:p>
            <a:pPr marL="571500" indent="-571500" algn="ctr">
              <a:buFont typeface="Arial"/>
              <a:buChar char="•"/>
            </a:pPr>
            <a:r>
              <a:rPr lang="en-US" sz="2800" dirty="0"/>
              <a:t>Personal Note Format</a:t>
            </a:r>
          </a:p>
          <a:p>
            <a:pPr marL="571500" indent="-571500" algn="ctr">
              <a:buFont typeface="Arial"/>
              <a:buChar char="•"/>
            </a:pPr>
            <a:r>
              <a:rPr lang="en-US" sz="2800" dirty="0"/>
              <a:t>Phrases to use in a thank you note</a:t>
            </a:r>
          </a:p>
          <a:p>
            <a:endParaRPr lang="en-US" dirty="0"/>
          </a:p>
        </p:txBody>
      </p:sp>
      <p:pic>
        <p:nvPicPr>
          <p:cNvPr id="13" name="Picture 12" descr="Pointandpoem_Clipart_Fitness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5" y="2895511"/>
            <a:ext cx="1157019" cy="3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1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894" y="843554"/>
            <a:ext cx="3509106" cy="56258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7625" y="2572734"/>
            <a:ext cx="3394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/>
              <a:t>Homework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2643" y="3602568"/>
            <a:ext cx="650837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Do you have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60676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92" y="1439044"/>
            <a:ext cx="6508377" cy="1143000"/>
          </a:xfrm>
        </p:spPr>
        <p:txBody>
          <a:bodyPr/>
          <a:lstStyle/>
          <a:p>
            <a:r>
              <a:rPr lang="en-US" dirty="0"/>
              <a:t>What sound do the letters “E” and “W” make when they are together?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680" y="2183278"/>
            <a:ext cx="2341280" cy="3753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33" y="2794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2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461" y="2078878"/>
            <a:ext cx="7109206" cy="1534261"/>
          </a:xfrm>
        </p:spPr>
        <p:txBody>
          <a:bodyPr/>
          <a:lstStyle/>
          <a:p>
            <a:pPr algn="ctr"/>
            <a:r>
              <a:rPr lang="en-US" sz="4400" dirty="0"/>
              <a:t>“EW”</a:t>
            </a:r>
            <a:br>
              <a:rPr lang="en-US" sz="4400" dirty="0"/>
            </a:br>
            <a:r>
              <a:rPr lang="en-US" sz="4400" dirty="0"/>
              <a:t>You are correct!</a:t>
            </a:r>
            <a:br>
              <a:rPr lang="en-US" sz="4400" dirty="0"/>
            </a:br>
            <a:r>
              <a:rPr lang="en-US" sz="4400" dirty="0"/>
              <a:t>Here are some examples of words that have “</a:t>
            </a:r>
            <a:r>
              <a:rPr lang="en-US" sz="4400" dirty="0" err="1"/>
              <a:t>ew</a:t>
            </a:r>
            <a:r>
              <a:rPr lang="en-US" sz="4400" dirty="0"/>
              <a:t>” in them.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7444" y="6364111"/>
            <a:ext cx="486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you guess the word being depicted?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3254895"/>
            <a:ext cx="2304344" cy="2629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444" y="3613139"/>
            <a:ext cx="2997200" cy="261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977" y="3020472"/>
            <a:ext cx="3218532" cy="32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129" y="356194"/>
            <a:ext cx="6097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You have </a:t>
            </a:r>
            <a:r>
              <a:rPr lang="en-US" sz="2800" u="sng" dirty="0"/>
              <a:t>1 minute</a:t>
            </a:r>
            <a:r>
              <a:rPr lang="en-US" sz="2800" dirty="0"/>
              <a:t>. Race against your classmates and write a list of as many “</a:t>
            </a:r>
            <a:r>
              <a:rPr lang="en-US" sz="2800" dirty="0" err="1"/>
              <a:t>ew</a:t>
            </a:r>
            <a:r>
              <a:rPr lang="en-US" sz="2800" dirty="0"/>
              <a:t>” words as you can think of.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8486" y="4204664"/>
            <a:ext cx="7145976" cy="2342444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953464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6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3" y="4577336"/>
            <a:ext cx="2333978" cy="2326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112" y="115397"/>
            <a:ext cx="6270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Nice job! That was a lot of words. </a:t>
            </a:r>
          </a:p>
          <a:p>
            <a:pPr algn="ctr"/>
            <a:r>
              <a:rPr lang="en-US" sz="3200" dirty="0"/>
              <a:t>Now try to match the photo with the word.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0667" y="2949222"/>
            <a:ext cx="12747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7660" y="5726288"/>
            <a:ext cx="11208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Blew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0667" y="4385733"/>
            <a:ext cx="11464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Stew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6665680" y="3533998"/>
            <a:ext cx="2139653" cy="1368778"/>
          </a:xfrm>
          <a:prstGeom prst="wedgeRect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are these words involved in keeping us in shape?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78" y="1810611"/>
            <a:ext cx="1627011" cy="1856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45" y="3711089"/>
            <a:ext cx="1707445" cy="14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112" y="48796"/>
            <a:ext cx="6270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Let’s do it again. Draw a photo to match with the “</a:t>
            </a:r>
            <a:r>
              <a:rPr lang="en-US" sz="3200" dirty="0" err="1"/>
              <a:t>ew</a:t>
            </a:r>
            <a:r>
              <a:rPr lang="en-US" sz="3200" dirty="0"/>
              <a:t>” word.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57429" y="2201333"/>
            <a:ext cx="9925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7429" y="5726288"/>
            <a:ext cx="10823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Flew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7429" y="3812246"/>
            <a:ext cx="13901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Screw</a:t>
            </a:r>
          </a:p>
        </p:txBody>
      </p:sp>
      <p:sp>
        <p:nvSpPr>
          <p:cNvPr id="14" name="Rectangular Callout 13"/>
          <p:cNvSpPr/>
          <p:nvPr/>
        </p:nvSpPr>
        <p:spPr>
          <a:xfrm flipH="1">
            <a:off x="6665680" y="1587726"/>
            <a:ext cx="1975556" cy="1368778"/>
          </a:xfrm>
          <a:prstGeom prst="wedgeRect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can these words keep us in shape?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890" y="1755617"/>
            <a:ext cx="4247444" cy="1574610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2890" y="3496737"/>
            <a:ext cx="4247444" cy="1574610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8779" y="5210012"/>
            <a:ext cx="4247444" cy="1574610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6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933" y="3287671"/>
            <a:ext cx="2325511" cy="2840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65" y="1970976"/>
            <a:ext cx="6426199" cy="1398494"/>
          </a:xfrm>
        </p:spPr>
        <p:txBody>
          <a:bodyPr/>
          <a:lstStyle/>
          <a:p>
            <a:pPr algn="ctr"/>
            <a:r>
              <a:rPr lang="en-US" dirty="0"/>
              <a:t>Nice matching skills. It is important to understand what each word means.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35750" y="5997222"/>
            <a:ext cx="5329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Now we will try to fill in some blanks!</a:t>
            </a:r>
          </a:p>
          <a:p>
            <a:pPr algn="ctr"/>
            <a:r>
              <a:rPr lang="en-US" dirty="0"/>
              <a:t>Pay attention to the </a:t>
            </a:r>
            <a:r>
              <a:rPr lang="en-US" u="sng" dirty="0"/>
              <a:t>details</a:t>
            </a:r>
            <a:r>
              <a:rPr lang="en-US" dirty="0"/>
              <a:t> of each sentence.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4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" y="817859"/>
            <a:ext cx="8216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planted a vegetable in the garden</a:t>
            </a: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that ________________ tall.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6935" y="3141127"/>
            <a:ext cx="82161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Tommy ____________ bubbles outside.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4326466"/>
            <a:ext cx="8216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My mom made a healthy ___________ </a:t>
            </a:r>
            <a:br>
              <a:rPr lang="en-US" sz="3200" dirty="0"/>
            </a:br>
            <a:r>
              <a:rPr lang="en-US" sz="3200" dirty="0"/>
              <a:t>for dinner.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747166"/>
            <a:ext cx="7761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_________________ a kite in the park last night.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746" y="1342677"/>
            <a:ext cx="1803867" cy="17984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188" y="2766860"/>
            <a:ext cx="1199145" cy="13683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098" y="4135179"/>
            <a:ext cx="1613902" cy="14087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279" y="4942832"/>
            <a:ext cx="804334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45570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4796</TotalTime>
  <Words>454</Words>
  <Application>Microsoft Office PowerPoint</Application>
  <PresentationFormat>On-screen Show (4:3)</PresentationFormat>
  <Paragraphs>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2</vt:lpstr>
      <vt:lpstr>Plaza</vt:lpstr>
      <vt:lpstr>Keeping In Shape</vt:lpstr>
      <vt:lpstr>PowerPoint Presentation</vt:lpstr>
      <vt:lpstr>What sound do the letters “E” and “W” make when they are together?</vt:lpstr>
      <vt:lpstr>“EW” You are correct! Here are some examples of words that have “ew” in them.</vt:lpstr>
      <vt:lpstr>PowerPoint Presentation</vt:lpstr>
      <vt:lpstr>PowerPoint Presentation</vt:lpstr>
      <vt:lpstr>PowerPoint Presentation</vt:lpstr>
      <vt:lpstr>Nice matching skills. It is important to understand what each word means.</vt:lpstr>
      <vt:lpstr>PowerPoint Presentation</vt:lpstr>
      <vt:lpstr>PowerPoint Presentation</vt:lpstr>
      <vt:lpstr>Let’s practice writing sentences using our “ew” words. Remember, sentences:</vt:lpstr>
      <vt:lpstr>PowerPoint Presentation</vt:lpstr>
      <vt:lpstr>PowerPoint Presentation</vt:lpstr>
      <vt:lpstr>Great work!</vt:lpstr>
      <vt:lpstr>Did you notice: Who is being thanked?</vt:lpstr>
      <vt:lpstr>PowerPoint Presentation</vt:lpstr>
      <vt:lpstr>Nice job! What do you think we should include in a thank you letter?</vt:lpstr>
      <vt:lpstr>PowerPoint Presentation</vt:lpstr>
      <vt:lpstr>PowerPoint Presentation</vt:lpstr>
      <vt:lpstr>Let’s practice writing our own thank you phrase. Pretend someone gave you a delicious and healthy meal. How would you thank them?</vt:lpstr>
      <vt:lpstr>PowerPoint Presentation</vt:lpstr>
      <vt:lpstr>PowerPoint Presentation</vt:lpstr>
      <vt:lpstr>PowerPoint Presentation</vt:lpstr>
    </vt:vector>
  </TitlesOfParts>
  <Company>Vandilay Industries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In Shape</dc:title>
  <dc:creator>Marissa Quintigliani</dc:creator>
  <cp:lastModifiedBy>Pam Turnbull</cp:lastModifiedBy>
  <cp:revision>63</cp:revision>
  <dcterms:created xsi:type="dcterms:W3CDTF">2017-03-17T18:20:07Z</dcterms:created>
  <dcterms:modified xsi:type="dcterms:W3CDTF">2017-05-26T23:04:40Z</dcterms:modified>
</cp:coreProperties>
</file>