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3" r:id="rId4"/>
    <p:sldId id="293" r:id="rId5"/>
    <p:sldId id="309" r:id="rId6"/>
    <p:sldId id="295" r:id="rId7"/>
    <p:sldId id="310" r:id="rId8"/>
    <p:sldId id="294" r:id="rId9"/>
    <p:sldId id="296" r:id="rId10"/>
    <p:sldId id="302" r:id="rId11"/>
    <p:sldId id="259" r:id="rId12"/>
    <p:sldId id="311" r:id="rId13"/>
    <p:sldId id="303" r:id="rId14"/>
    <p:sldId id="307" r:id="rId15"/>
    <p:sldId id="266" r:id="rId16"/>
    <p:sldId id="261" r:id="rId17"/>
    <p:sldId id="265" r:id="rId18"/>
    <p:sldId id="267" r:id="rId19"/>
    <p:sldId id="312" r:id="rId20"/>
    <p:sldId id="315" r:id="rId21"/>
    <p:sldId id="313" r:id="rId22"/>
    <p:sldId id="314" r:id="rId23"/>
    <p:sldId id="288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68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948477B-C871-0B4A-A664-ECD9E607077E}" type="datetimeFigureOut">
              <a:rPr lang="en-US" smtClean="0"/>
              <a:t>17-05-24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BE65485-C202-FE46-9D74-B4B6AF04B0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7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Keeping In Shape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6: Lesson </a:t>
            </a:r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Picture 3" descr="Pointandpoem_Clipart_Fitness_0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" y="180041"/>
            <a:ext cx="2328902" cy="2653179"/>
          </a:xfrm>
          <a:prstGeom prst="rect">
            <a:avLst/>
          </a:prstGeom>
        </p:spPr>
      </p:pic>
      <p:pic>
        <p:nvPicPr>
          <p:cNvPr id="5" name="Picture 4" descr="Pointandpoem_Clipart_Fitness_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89" y="5130226"/>
            <a:ext cx="7717103" cy="1727774"/>
          </a:xfrm>
          <a:prstGeom prst="rect">
            <a:avLst/>
          </a:prstGeom>
        </p:spPr>
      </p:pic>
      <p:pic>
        <p:nvPicPr>
          <p:cNvPr id="6" name="Picture 5" descr="Pointandpoem_Clipart_Fitness_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816160"/>
            <a:ext cx="5016014" cy="231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76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222" y="2652889"/>
            <a:ext cx="6801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Begin with a capital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End with punctuation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Involve a subject, verb, and an object.</a:t>
            </a:r>
            <a:endParaRPr lang="en-US" sz="32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49981" y="563164"/>
            <a:ext cx="6610842" cy="1534261"/>
          </a:xfrm>
        </p:spPr>
        <p:txBody>
          <a:bodyPr/>
          <a:lstStyle/>
          <a:p>
            <a:pPr algn="ctr"/>
            <a:r>
              <a:rPr lang="en-US" sz="4400" dirty="0" smtClean="0"/>
              <a:t>Here is our reminder. Remember</a:t>
            </a:r>
            <a:r>
              <a:rPr lang="en-US" sz="4400" dirty="0" smtClean="0"/>
              <a:t>, sentences: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999" y="5317069"/>
            <a:ext cx="680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Example: </a:t>
            </a:r>
          </a:p>
          <a:p>
            <a:pPr algn="ctr"/>
            <a:r>
              <a:rPr lang="en-US" sz="3200" dirty="0" smtClean="0"/>
              <a:t>Bill kicked the ball.</a:t>
            </a:r>
            <a:endParaRPr lang="en-US" sz="3200" dirty="0"/>
          </a:p>
        </p:txBody>
      </p:sp>
      <p:pic>
        <p:nvPicPr>
          <p:cNvPr id="8" name="Picture 7" descr="Pointandpoem_Clipart_Fitness_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7214" y="2911468"/>
            <a:ext cx="5395127" cy="120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5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0723" y="556249"/>
            <a:ext cx="666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a sentence using the words: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724512" y="5904632"/>
            <a:ext cx="109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Coat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249333" y="5904632"/>
            <a:ext cx="143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Toad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11" y="1554344"/>
            <a:ext cx="2664472" cy="3866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666" y="2472105"/>
            <a:ext cx="3118711" cy="2297451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>
          <a:xfrm>
            <a:off x="6665680" y="1126222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a sentence that will help keep us in shape.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11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0723" y="556249"/>
            <a:ext cx="666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Write a sentence using the words: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724512" y="5904632"/>
            <a:ext cx="109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Boat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249333" y="5904632"/>
            <a:ext cx="1436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Toast</a:t>
            </a:r>
            <a:endParaRPr lang="en-US" sz="2800" dirty="0"/>
          </a:p>
        </p:txBody>
      </p:sp>
      <p:sp>
        <p:nvSpPr>
          <p:cNvPr id="10" name="Rectangular Callout 9"/>
          <p:cNvSpPr/>
          <p:nvPr/>
        </p:nvSpPr>
        <p:spPr>
          <a:xfrm>
            <a:off x="6665680" y="1126222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a sentence that will help keep us in shape.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874" y="1579387"/>
            <a:ext cx="4893264" cy="36699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362" y="2101499"/>
            <a:ext cx="3660275" cy="31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74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597" y="411202"/>
            <a:ext cx="6197219" cy="813313"/>
          </a:xfrm>
        </p:spPr>
        <p:txBody>
          <a:bodyPr/>
          <a:lstStyle/>
          <a:p>
            <a:pPr algn="ctr"/>
            <a:r>
              <a:rPr lang="en-US" sz="4400" dirty="0" smtClean="0"/>
              <a:t>Great work!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199" y="1481667"/>
            <a:ext cx="630766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now </a:t>
            </a:r>
            <a:r>
              <a:rPr lang="en-US" sz="2400" dirty="0" smtClean="0"/>
              <a:t>review </a:t>
            </a:r>
            <a:r>
              <a:rPr lang="en-US" sz="2400" u="sng" dirty="0" smtClean="0"/>
              <a:t>personal notes</a:t>
            </a:r>
            <a:r>
              <a:rPr lang="en-US" sz="2400" dirty="0" smtClean="0"/>
              <a:t>. We began to think of personal phrases to use in thank yo</a:t>
            </a:r>
            <a:r>
              <a:rPr lang="en-US" sz="2400" dirty="0" smtClean="0"/>
              <a:t>u notes last class.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69" y="2806941"/>
            <a:ext cx="5660997" cy="377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167" y="5228167"/>
            <a:ext cx="1629833" cy="16298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3333" y="1713283"/>
            <a:ext cx="7295444" cy="3655705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023" y="956891"/>
            <a:ext cx="8937977" cy="13984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List some phrases we could use to thank someone</a:t>
            </a:r>
            <a:endParaRPr lang="en-US" sz="28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33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18" y="228286"/>
            <a:ext cx="1550437" cy="589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529" y="3838222"/>
            <a:ext cx="3019778" cy="301977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0134" y="228286"/>
            <a:ext cx="7188199" cy="13984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Nice work! Let’s remember to use these when we write our own thank you letter.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What should we include in our letter?</a:t>
            </a:r>
            <a:endParaRPr lang="en-US" sz="2800" dirty="0" smtClean="0"/>
          </a:p>
          <a:p>
            <a:r>
              <a:rPr lang="en-US" sz="2800" u="sng" dirty="0"/>
              <a:t/>
            </a:r>
            <a:br>
              <a:rPr lang="en-US" sz="2800" u="sng" dirty="0"/>
            </a:br>
            <a:endParaRPr lang="en-US" sz="2800" u="sng" dirty="0"/>
          </a:p>
          <a:p>
            <a:pPr marL="514350" indent="-514350">
              <a:buAutoNum type="arabicParenR"/>
            </a:pPr>
            <a:r>
              <a:rPr lang="en-US" sz="2800" u="sng" dirty="0" smtClean="0"/>
              <a:t>Who</a:t>
            </a:r>
            <a:r>
              <a:rPr lang="en-US" sz="2800" dirty="0" smtClean="0"/>
              <a:t> we are sending the letter to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u="sng" dirty="0" smtClean="0"/>
              <a:t>Why</a:t>
            </a:r>
            <a:r>
              <a:rPr lang="en-US" sz="2800" dirty="0" smtClean="0"/>
              <a:t> we are sending the letter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u="sng" dirty="0" smtClean="0"/>
              <a:t>What</a:t>
            </a:r>
            <a:r>
              <a:rPr lang="en-US" sz="2800" dirty="0" smtClean="0"/>
              <a:t> we are thanking for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AutoNum type="arabicParenR"/>
            </a:pPr>
            <a:r>
              <a:rPr lang="en-US" sz="2800" u="sng" dirty="0" smtClean="0"/>
              <a:t>A kind sentence</a:t>
            </a:r>
            <a:br>
              <a:rPr lang="en-US" sz="2800" u="sng" dirty="0" smtClean="0"/>
            </a:br>
            <a:endParaRPr lang="en-US" sz="2800" u="sng" dirty="0" smtClean="0"/>
          </a:p>
          <a:p>
            <a:pPr marL="514350" indent="-514350">
              <a:buAutoNum type="arabicParenR"/>
            </a:pPr>
            <a:r>
              <a:rPr lang="en-US" sz="2800" u="sng" dirty="0" smtClean="0"/>
              <a:t>A closing sentence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615045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66" y="228286"/>
            <a:ext cx="1550437" cy="5895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7556" y="228286"/>
            <a:ext cx="7436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is a kind way to begin a personal thank you letter?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38667" y="1498442"/>
            <a:ext cx="1751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“Dear</a:t>
            </a:r>
            <a:r>
              <a:rPr lang="is-IS" sz="2800" dirty="0" smtClean="0"/>
              <a:t>…”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95778" y="2144888"/>
            <a:ext cx="2765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“Mr. or Mrs. </a:t>
            </a:r>
            <a:r>
              <a:rPr lang="is-IS" sz="2800" dirty="0" smtClean="0"/>
              <a:t>…”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38667" y="2842172"/>
            <a:ext cx="7295444" cy="3655705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6665680" y="2157783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called a greeting. Write your own greeting in this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1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9" y="697069"/>
            <a:ext cx="7381321" cy="1104885"/>
          </a:xfrm>
        </p:spPr>
        <p:txBody>
          <a:bodyPr/>
          <a:lstStyle/>
          <a:p>
            <a:pPr algn="l"/>
            <a:r>
              <a:rPr lang="en-US" sz="3200" dirty="0" smtClean="0"/>
              <a:t>Next, we include </a:t>
            </a:r>
            <a:r>
              <a:rPr lang="en-US" sz="3200" u="sng" dirty="0" smtClean="0"/>
              <a:t>why</a:t>
            </a:r>
            <a:r>
              <a:rPr lang="en-US" sz="3200" dirty="0" smtClean="0"/>
              <a:t> we are sending the letter and </a:t>
            </a:r>
            <a:r>
              <a:rPr lang="en-US" sz="3200" u="sng" dirty="0" smtClean="0"/>
              <a:t>what</a:t>
            </a:r>
            <a:r>
              <a:rPr lang="en-US" sz="3200" dirty="0" smtClean="0"/>
              <a:t> we are thanking them for.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7" y="107496"/>
            <a:ext cx="1550437" cy="5895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222" y="4205111"/>
            <a:ext cx="7084988" cy="2370667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Pointandpoem_Clipart_Fitness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17" y="462970"/>
            <a:ext cx="1771000" cy="2017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7333" y="2167677"/>
            <a:ext cx="609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 wanted to write you a letter to thank you for the</a:t>
            </a:r>
            <a:r>
              <a:rPr lang="is-IS" dirty="0" smtClean="0"/>
              <a:t>…”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7003" y="2848001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toy you gave me is my favourite!”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665680" y="3441894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your own idea in this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29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72959" y="338082"/>
            <a:ext cx="834446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Great work! </a:t>
            </a:r>
            <a:r>
              <a:rPr lang="en-US" sz="3600" dirty="0" smtClean="0"/>
              <a:t>Now we need to include a </a:t>
            </a:r>
            <a:r>
              <a:rPr lang="en-US" sz="3600" u="sng" dirty="0" smtClean="0"/>
              <a:t>kind sentence</a:t>
            </a:r>
            <a:r>
              <a:rPr lang="en-US" sz="3600" dirty="0" smtClean="0"/>
              <a:t>, and a </a:t>
            </a:r>
            <a:r>
              <a:rPr lang="en-US" sz="3600" u="sng" dirty="0" smtClean="0"/>
              <a:t>closing sentence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86" y="185368"/>
            <a:ext cx="1550437" cy="589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18486" y="2092409"/>
            <a:ext cx="886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Here are some </a:t>
            </a:r>
            <a:r>
              <a:rPr lang="en-US" sz="3600" dirty="0" smtClean="0">
                <a:solidFill>
                  <a:schemeClr val="accent1"/>
                </a:solidFill>
              </a:rPr>
              <a:t>examples: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048" y="3102001"/>
            <a:ext cx="37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“Thanks for all your hard work</a:t>
            </a:r>
            <a:r>
              <a:rPr lang="is-IS" dirty="0" smtClean="0"/>
              <a:t>…”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3525335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“Thank you for thinking of me!”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6637" y="3102001"/>
            <a:ext cx="2914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“Sincerely, ____________”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44794" y="3525335"/>
            <a:ext cx="3102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“Your friend, ____________”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9222" y="4205111"/>
            <a:ext cx="7084988" cy="2370667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ular Callout 13"/>
          <p:cNvSpPr/>
          <p:nvPr/>
        </p:nvSpPr>
        <p:spPr>
          <a:xfrm>
            <a:off x="6801678" y="4429672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 your own idea in this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486" y="719082"/>
            <a:ext cx="8344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Great work! </a:t>
            </a:r>
            <a:r>
              <a:rPr lang="en-US" sz="2800" dirty="0" smtClean="0"/>
              <a:t>Now we will put all of this together and write our own thank you letters.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43" y="228286"/>
            <a:ext cx="1550437" cy="589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486" y="1933414"/>
            <a:ext cx="88652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Write a thank you letter to your mom or dad to thank them for helping you to be healthy.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667" y="3926167"/>
            <a:ext cx="3423727" cy="25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2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228286"/>
            <a:ext cx="1550437" cy="5895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685" y="228286"/>
            <a:ext cx="6209966" cy="13906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What are we learning this class?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7686" y="2738331"/>
            <a:ext cx="6506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400" dirty="0" smtClean="0"/>
              <a:t>Review </a:t>
            </a:r>
            <a:r>
              <a:rPr lang="en-US" sz="4400" dirty="0" smtClean="0"/>
              <a:t>“</a:t>
            </a:r>
            <a:r>
              <a:rPr lang="en-US" sz="4400" dirty="0" err="1" smtClean="0"/>
              <a:t>oa</a:t>
            </a:r>
            <a:r>
              <a:rPr lang="en-US" sz="4400" dirty="0" smtClean="0"/>
              <a:t>” </a:t>
            </a:r>
            <a:r>
              <a:rPr lang="en-US" sz="4400" dirty="0" smtClean="0"/>
              <a:t>sounds</a:t>
            </a:r>
          </a:p>
          <a:p>
            <a:pPr marL="571500" indent="-571500">
              <a:buFont typeface="Arial"/>
              <a:buChar char="•"/>
            </a:pPr>
            <a:r>
              <a:rPr lang="en-US" sz="4400" dirty="0" smtClean="0"/>
              <a:t>Writing a personal thank you letter</a:t>
            </a:r>
            <a:endParaRPr lang="en-US" sz="4400" dirty="0" smtClean="0"/>
          </a:p>
        </p:txBody>
      </p:sp>
      <p:pic>
        <p:nvPicPr>
          <p:cNvPr id="5" name="Picture 4" descr="Pointandpoem_Clipart_Fitness_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00" y="817859"/>
            <a:ext cx="2328902" cy="26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9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43" y="228286"/>
            <a:ext cx="1550437" cy="589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486" y="1056250"/>
            <a:ext cx="88652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</a:rPr>
              <a:t>Great letters! Be sure to show your mom or dad tonight to thank them for all they have done.</a:t>
            </a:r>
            <a:endParaRPr lang="en-US" sz="3600" dirty="0" smtClean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005" y="3456638"/>
            <a:ext cx="8344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Now we will read some “thank you” poems.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67" y="4298690"/>
            <a:ext cx="2264833" cy="234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5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903" y="192"/>
            <a:ext cx="8865209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Lucky to Have Found You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I feel lucky to have found you-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A friend that is so kind and true;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To lift me up when I am down,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and make me smile when I frown.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It's hard to find the words to say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just how much I care.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But these will have to do: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Thank you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Thank you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Thank you,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(From the bottom of my heart.)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143" y="228286"/>
            <a:ext cx="1550437" cy="589573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0" y="1129081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do you think this poem was written 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09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32" y="228286"/>
            <a:ext cx="1550437" cy="589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0333" y="402231"/>
            <a:ext cx="5827889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Thank You for Your Kindness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Thank you for your kindness,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it meant so much to me.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You care so much about me,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this is clear to see.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When I think of special,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 always think of you,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And the lovely gifts you give,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and the thoughtful things you do.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Your essence in my life,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is the best gift you can give,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Our friendship will go on,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for as long as we both live.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378222" y="1466339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Who do you think this poem was written to?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217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13238" y="1228963"/>
            <a:ext cx="100364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Review!</a:t>
            </a:r>
            <a:br>
              <a:rPr lang="en-US" sz="3600" u="sng" dirty="0" smtClean="0"/>
            </a:br>
            <a:endParaRPr lang="en-US" sz="2800" u="sng" dirty="0" smtClean="0"/>
          </a:p>
          <a:p>
            <a:pPr marL="571500" indent="-571500" algn="ctr">
              <a:buFont typeface="Arial"/>
              <a:buChar char="•"/>
            </a:pPr>
            <a:r>
              <a:rPr lang="en-US" sz="2800" dirty="0" smtClean="0"/>
              <a:t>“</a:t>
            </a:r>
            <a:r>
              <a:rPr lang="en-US" sz="2800" dirty="0" err="1" smtClean="0"/>
              <a:t>Oa</a:t>
            </a:r>
            <a:r>
              <a:rPr lang="en-US" sz="2800" dirty="0" smtClean="0"/>
              <a:t>” </a:t>
            </a:r>
            <a:r>
              <a:rPr lang="en-US" sz="2800" dirty="0" smtClean="0"/>
              <a:t>words</a:t>
            </a:r>
          </a:p>
          <a:p>
            <a:pPr marL="571500" indent="-571500" algn="ctr">
              <a:buFont typeface="Arial"/>
              <a:buChar char="•"/>
            </a:pPr>
            <a:r>
              <a:rPr lang="en-US" sz="2800" dirty="0" smtClean="0"/>
              <a:t>Writing a p</a:t>
            </a:r>
            <a:r>
              <a:rPr lang="en-US" sz="2800" dirty="0" smtClean="0"/>
              <a:t>ersonal thank you note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13" name="Picture 12" descr="Pointandpoem_Clipart_Fitness_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5" y="2895511"/>
            <a:ext cx="1157019" cy="38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1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894" y="843554"/>
            <a:ext cx="3509106" cy="56258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7625" y="2572734"/>
            <a:ext cx="3394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smtClean="0"/>
              <a:t>Homework</a:t>
            </a:r>
            <a:endParaRPr lang="en-US" sz="48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6" y="253981"/>
            <a:ext cx="1550437" cy="5895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2643" y="3602568"/>
            <a:ext cx="650837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Do you have 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6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142" y="-168259"/>
            <a:ext cx="6776488" cy="2529833"/>
          </a:xfrm>
        </p:spPr>
        <p:txBody>
          <a:bodyPr/>
          <a:lstStyle/>
          <a:p>
            <a:r>
              <a:rPr lang="en-US" dirty="0" smtClean="0"/>
              <a:t>The letters “O” and “A” make different sounds. What sound does “O” make?</a:t>
            </a:r>
            <a:br>
              <a:rPr lang="en-US" dirty="0" smtClean="0"/>
            </a:br>
            <a:r>
              <a:rPr lang="en-US" dirty="0" smtClean="0"/>
              <a:t>What sound does “A” make?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2924" y="3004156"/>
            <a:ext cx="3569409" cy="3557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238" y="2822222"/>
            <a:ext cx="3081107" cy="361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2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" y="1486211"/>
            <a:ext cx="7109206" cy="1534261"/>
          </a:xfrm>
        </p:spPr>
        <p:txBody>
          <a:bodyPr/>
          <a:lstStyle/>
          <a:p>
            <a:pPr algn="ctr"/>
            <a:r>
              <a:rPr lang="en-US" sz="4400" dirty="0" smtClean="0"/>
              <a:t>When the letters O and A are together, they make an “</a:t>
            </a:r>
            <a:r>
              <a:rPr lang="en-US" sz="4400" dirty="0" err="1" smtClean="0"/>
              <a:t>oa</a:t>
            </a:r>
            <a:r>
              <a:rPr lang="en-US" sz="4400" dirty="0" smtClean="0"/>
              <a:t>” sound, like in the word toast.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45" y="228286"/>
            <a:ext cx="1550437" cy="5895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500" y="2546914"/>
            <a:ext cx="4536722" cy="3901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111" y="5260664"/>
            <a:ext cx="3716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toast a healthy food to eat?</a:t>
            </a:r>
            <a:br>
              <a:rPr lang="en-US" dirty="0" smtClean="0"/>
            </a:br>
            <a:r>
              <a:rPr lang="en-US" dirty="0" smtClean="0"/>
              <a:t>Would it help keep us in shape?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3" y="2881387"/>
            <a:ext cx="2277571" cy="167781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54565" y="851214"/>
            <a:ext cx="8610282" cy="1534261"/>
          </a:xfrm>
        </p:spPr>
        <p:txBody>
          <a:bodyPr/>
          <a:lstStyle/>
          <a:p>
            <a:pPr algn="ctr"/>
            <a:r>
              <a:rPr lang="en-US" sz="4400" dirty="0" smtClean="0"/>
              <a:t>Here are some more words that have “</a:t>
            </a:r>
            <a:r>
              <a:rPr lang="en-US" sz="4400" dirty="0" err="1" smtClean="0"/>
              <a:t>oa</a:t>
            </a:r>
            <a:r>
              <a:rPr lang="en-US" sz="4400" dirty="0" smtClean="0"/>
              <a:t>” in them.</a:t>
            </a:r>
            <a:br>
              <a:rPr lang="en-US" sz="4400" dirty="0" smtClean="0"/>
            </a:br>
            <a:r>
              <a:rPr lang="en-US" sz="4400" dirty="0" smtClean="0"/>
              <a:t>Can you guess each word?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945" y="115397"/>
            <a:ext cx="1550437" cy="5895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800" y="2724140"/>
            <a:ext cx="2664472" cy="3866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3633" y="2881387"/>
            <a:ext cx="2815167" cy="2499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070" y="4062941"/>
            <a:ext cx="3513667" cy="26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0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79" y="4524022"/>
            <a:ext cx="3612444" cy="21674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23" y="115397"/>
            <a:ext cx="65866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Match the photo with the word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0667" y="1327723"/>
            <a:ext cx="11538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Float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10667" y="5726288"/>
            <a:ext cx="118674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Toast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0667" y="3508569"/>
            <a:ext cx="12638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Road</a:t>
            </a:r>
            <a:endParaRPr lang="en-US" sz="3200" dirty="0"/>
          </a:p>
        </p:txBody>
      </p:sp>
      <p:sp>
        <p:nvSpPr>
          <p:cNvPr id="14" name="Rectangular Callout 13"/>
          <p:cNvSpPr/>
          <p:nvPr/>
        </p:nvSpPr>
        <p:spPr>
          <a:xfrm>
            <a:off x="6665680" y="1126222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are these words involved in keeping us in shape?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89" y="839469"/>
            <a:ext cx="2548205" cy="2191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23" y="2628901"/>
            <a:ext cx="38100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023" y="115397"/>
            <a:ext cx="65866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Match the photo with the word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10667" y="1327723"/>
            <a:ext cx="12063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Coat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10667" y="5726288"/>
            <a:ext cx="1108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Boat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910667" y="3508569"/>
            <a:ext cx="11695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Toad</a:t>
            </a:r>
            <a:endParaRPr lang="en-US" sz="3200" dirty="0"/>
          </a:p>
        </p:txBody>
      </p:sp>
      <p:sp>
        <p:nvSpPr>
          <p:cNvPr id="14" name="Rectangular Callout 13"/>
          <p:cNvSpPr/>
          <p:nvPr/>
        </p:nvSpPr>
        <p:spPr>
          <a:xfrm>
            <a:off x="6665680" y="1126222"/>
            <a:ext cx="2139653" cy="1368778"/>
          </a:xfrm>
          <a:prstGeom prst="wedgeRectCallou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are these words involved in keeping us in shape?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12" y="700173"/>
            <a:ext cx="2277571" cy="16778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12" y="2035721"/>
            <a:ext cx="3513667" cy="2635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96019"/>
            <a:ext cx="1834444" cy="26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38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59924"/>
            <a:ext cx="649264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Remember one of the words we just learned. Have your classmate guess what word you are thinking of by only asking “yes” or “no” questions.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Example: Is it an animal?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34" y="3389327"/>
            <a:ext cx="1588060" cy="1169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427" y="3967390"/>
            <a:ext cx="1857830" cy="2695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7523" y="3389327"/>
            <a:ext cx="1962904" cy="17425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3040" y="4559198"/>
            <a:ext cx="2449940" cy="1837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813" y="5570853"/>
            <a:ext cx="1571220" cy="942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239" y="1786966"/>
            <a:ext cx="2226176" cy="1914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8256" y="3814367"/>
            <a:ext cx="2692159" cy="14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422" y="3863358"/>
            <a:ext cx="2325511" cy="28402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1" y="2464864"/>
            <a:ext cx="6426199" cy="1398494"/>
          </a:xfrm>
        </p:spPr>
        <p:txBody>
          <a:bodyPr/>
          <a:lstStyle/>
          <a:p>
            <a:pPr algn="ctr"/>
            <a:r>
              <a:rPr lang="en-US" dirty="0" smtClean="0"/>
              <a:t>Nice </a:t>
            </a:r>
            <a:r>
              <a:rPr lang="en-US" dirty="0" smtClean="0"/>
              <a:t>work! Let’s try to use what we know about sentences to write about our new “</a:t>
            </a:r>
            <a:r>
              <a:rPr lang="en-US" dirty="0" err="1" smtClean="0"/>
              <a:t>oa</a:t>
            </a:r>
            <a:r>
              <a:rPr lang="en-US" dirty="0" smtClean="0"/>
              <a:t>” words.</a:t>
            </a:r>
            <a:endParaRPr lang="en-US" u="sn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680" y="228286"/>
            <a:ext cx="1550437" cy="58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47826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4906</TotalTime>
  <Words>722</Words>
  <Application>Microsoft Macintosh PowerPoint</Application>
  <PresentationFormat>On-screen Show (4:3)</PresentationFormat>
  <Paragraphs>104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Plaza</vt:lpstr>
      <vt:lpstr>Keeping In Shape</vt:lpstr>
      <vt:lpstr>PowerPoint Presentation</vt:lpstr>
      <vt:lpstr>The letters “O” and “A” make different sounds. What sound does “O” make? What sound does “A” make?</vt:lpstr>
      <vt:lpstr>When the letters O and A are together, they make an “oa” sound, like in the word toast.</vt:lpstr>
      <vt:lpstr>Here are some more words that have “oa” in them. Can you guess each word?</vt:lpstr>
      <vt:lpstr>PowerPoint Presentation</vt:lpstr>
      <vt:lpstr>PowerPoint Presentation</vt:lpstr>
      <vt:lpstr>PowerPoint Presentation</vt:lpstr>
      <vt:lpstr>Nice work! Let’s try to use what we know about sentences to write about our new “oa” words.</vt:lpstr>
      <vt:lpstr>Here is our reminder. Remember, sentences:</vt:lpstr>
      <vt:lpstr>PowerPoint Presentation</vt:lpstr>
      <vt:lpstr>PowerPoint Presentation</vt:lpstr>
      <vt:lpstr>Great work!</vt:lpstr>
      <vt:lpstr>PowerPoint Presentation</vt:lpstr>
      <vt:lpstr>PowerPoint Presentation</vt:lpstr>
      <vt:lpstr>PowerPoint Presentation</vt:lpstr>
      <vt:lpstr>Next, we include why we are sending the letter and what we are thanking them for.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Vandilay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Keeping In Shape</dc:title>
  <dc:creator>Marissa Quintigliani</dc:creator>
  <cp:lastModifiedBy>Marissa Quintigliani</cp:lastModifiedBy>
  <cp:revision>68</cp:revision>
  <dcterms:created xsi:type="dcterms:W3CDTF">2017-03-17T18:20:07Z</dcterms:created>
  <dcterms:modified xsi:type="dcterms:W3CDTF">2017-05-24T19:10:28Z</dcterms:modified>
</cp:coreProperties>
</file>