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3" r:id="rId4"/>
    <p:sldId id="293" r:id="rId5"/>
    <p:sldId id="309" r:id="rId6"/>
    <p:sldId id="295" r:id="rId7"/>
    <p:sldId id="316" r:id="rId8"/>
    <p:sldId id="296" r:id="rId9"/>
    <p:sldId id="302" r:id="rId10"/>
    <p:sldId id="259" r:id="rId11"/>
    <p:sldId id="311" r:id="rId12"/>
    <p:sldId id="303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17" r:id="rId21"/>
    <p:sldId id="326" r:id="rId22"/>
    <p:sldId id="266" r:id="rId23"/>
    <p:sldId id="312" r:id="rId24"/>
    <p:sldId id="315" r:id="rId25"/>
    <p:sldId id="288" r:id="rId26"/>
    <p:sldId id="28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68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7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Keeping In Shape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6: Lesson 12</a:t>
            </a:r>
          </a:p>
        </p:txBody>
      </p:sp>
      <p:pic>
        <p:nvPicPr>
          <p:cNvPr id="4" name="Picture 3" descr="Pointandpoem_Clipart_Fitness_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180041"/>
            <a:ext cx="2328902" cy="2653179"/>
          </a:xfrm>
          <a:prstGeom prst="rect">
            <a:avLst/>
          </a:prstGeom>
        </p:spPr>
      </p:pic>
      <p:pic>
        <p:nvPicPr>
          <p:cNvPr id="5" name="Picture 4" descr="Pointandpoem_Clipart_Fitness_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5130226"/>
            <a:ext cx="7717103" cy="1727774"/>
          </a:xfrm>
          <a:prstGeom prst="rect">
            <a:avLst/>
          </a:prstGeom>
        </p:spPr>
      </p:pic>
      <p:pic>
        <p:nvPicPr>
          <p:cNvPr id="6" name="Picture 5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16160"/>
            <a:ext cx="5016014" cy="23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95" y="2266870"/>
            <a:ext cx="4442045" cy="252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0723" y="556249"/>
            <a:ext cx="666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Write a sentence using the words: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5924" y="5904632"/>
            <a:ext cx="109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Coat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11451" y="5904632"/>
            <a:ext cx="143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3" y="1554344"/>
            <a:ext cx="2664472" cy="3866444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6665680" y="1126222"/>
            <a:ext cx="2139653" cy="1368778"/>
          </a:xfrm>
          <a:prstGeom prst="wedgeRectCallou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a sentence that will help keep us in shape.</a:t>
            </a:r>
          </a:p>
        </p:txBody>
      </p:sp>
    </p:spTree>
    <p:extLst>
      <p:ext uri="{BB962C8B-B14F-4D97-AF65-F5344CB8AC3E}">
        <p14:creationId xmlns:p14="http://schemas.microsoft.com/office/powerpoint/2010/main" val="266511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98" y="1908941"/>
            <a:ext cx="3324753" cy="290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0723" y="556249"/>
            <a:ext cx="666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Write a sentence using the words: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24512" y="5904632"/>
            <a:ext cx="109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8392" y="5904632"/>
            <a:ext cx="143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Stew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6685844" y="4790263"/>
            <a:ext cx="2139653" cy="1368778"/>
          </a:xfrm>
          <a:prstGeom prst="wedgeRectCallout">
            <a:avLst>
              <a:gd name="adj1" fmla="val -22928"/>
              <a:gd name="adj2" fmla="val -75038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a sentence that will help keep us in shape.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4" y="1249207"/>
            <a:ext cx="3145330" cy="38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7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04586" y="1778641"/>
            <a:ext cx="4392707" cy="1351857"/>
          </a:xfrm>
        </p:spPr>
        <p:txBody>
          <a:bodyPr/>
          <a:lstStyle/>
          <a:p>
            <a:pPr algn="ctr"/>
            <a:r>
              <a:rPr lang="en-US" sz="4000" dirty="0"/>
              <a:t>Let’s now read a book. Listen for the reason why we should say thank you.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6" name="Picture 5" descr="[DK_Publishing]_Please_and_Thank_You(bookzz.org)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1778641"/>
            <a:ext cx="5065059" cy="50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3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DK_Publishing]_Please_and_Thank_You(bookzz.org)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3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34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8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DK_Publishing]_Please_and_Thank_You(bookzz.org)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34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0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DK_Publishing]_Please_and_Thank_You(bookzz.org)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0"/>
          <a:stretch/>
        </p:blipFill>
        <p:spPr>
          <a:xfrm>
            <a:off x="605118" y="1680882"/>
            <a:ext cx="6858000" cy="3361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34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DK_Publishing]_Please_and_Thank_You(bookzz.org)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3"/>
          <a:stretch/>
        </p:blipFill>
        <p:spPr>
          <a:xfrm>
            <a:off x="806823" y="1792941"/>
            <a:ext cx="6858000" cy="3376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34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DK_Publishing]_Please_and_Thank_You(bookzz.org)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34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26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DK_Publishing]_Please_and_Thank_You(bookzz.org)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1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34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3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DK_Publishing]_Please_and_Thank_You(bookzz.org)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1"/>
          <a:stretch/>
        </p:blipFill>
        <p:spPr>
          <a:xfrm>
            <a:off x="717177" y="1150470"/>
            <a:ext cx="6858000" cy="4557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34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9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85" y="228286"/>
            <a:ext cx="6209966" cy="13906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are we learning this class?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686" y="2583104"/>
            <a:ext cx="838309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/>
              <a:t>This class will be a review of lessons 9, 10, and 11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“Ay”, “</a:t>
            </a:r>
            <a:r>
              <a:rPr lang="en-US" sz="4400" dirty="0" err="1"/>
              <a:t>Ew</a:t>
            </a:r>
            <a:r>
              <a:rPr lang="en-US" sz="4400" dirty="0"/>
              <a:t>” and “</a:t>
            </a:r>
            <a:r>
              <a:rPr lang="en-US" sz="4400" dirty="0" err="1"/>
              <a:t>Ou</a:t>
            </a:r>
            <a:r>
              <a:rPr lang="en-US" sz="4400" dirty="0"/>
              <a:t>” sounds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Sentence structure and thank you letters</a:t>
            </a:r>
          </a:p>
        </p:txBody>
      </p:sp>
      <p:pic>
        <p:nvPicPr>
          <p:cNvPr id="5" name="Picture 4" descr="Pointandpoem_Clipart_Fitness_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99" y="508190"/>
            <a:ext cx="2019501" cy="23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9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4185" y="2458144"/>
            <a:ext cx="6197219" cy="813313"/>
          </a:xfrm>
        </p:spPr>
        <p:txBody>
          <a:bodyPr/>
          <a:lstStyle/>
          <a:p>
            <a:pPr algn="ctr"/>
            <a:r>
              <a:rPr lang="en-US" sz="4400" dirty="0"/>
              <a:t>Why should we say thank you?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5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4185" y="2458144"/>
            <a:ext cx="6197219" cy="813313"/>
          </a:xfrm>
        </p:spPr>
        <p:txBody>
          <a:bodyPr/>
          <a:lstStyle/>
          <a:p>
            <a:pPr algn="ctr"/>
            <a:r>
              <a:rPr lang="en-US" sz="4400" dirty="0"/>
              <a:t>Correct! It is kind to say thank you. Let’s now practice writing our thank you letters.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103" y="3164168"/>
            <a:ext cx="4547097" cy="34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15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18" y="228286"/>
            <a:ext cx="1550437" cy="589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111" y="3489576"/>
            <a:ext cx="3263836" cy="32638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0134" y="228286"/>
            <a:ext cx="7188199" cy="10118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What should we include in our letter?</a:t>
            </a:r>
          </a:p>
          <a:p>
            <a:br>
              <a:rPr lang="en-US" sz="2800" u="sng" dirty="0"/>
            </a:br>
            <a:endParaRPr lang="en-US" sz="2800" u="sng" dirty="0"/>
          </a:p>
          <a:p>
            <a:pPr marL="514350" indent="-514350">
              <a:buAutoNum type="arabicParenR"/>
            </a:pPr>
            <a:r>
              <a:rPr lang="en-US" sz="2800" u="sng" dirty="0"/>
              <a:t>________</a:t>
            </a:r>
            <a:r>
              <a:rPr lang="en-US" sz="2800" dirty="0"/>
              <a:t> we are sending the letter to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AutoNum type="arabicParenR"/>
            </a:pPr>
            <a:r>
              <a:rPr lang="en-US" sz="2800" u="sng" dirty="0"/>
              <a:t>________</a:t>
            </a:r>
            <a:r>
              <a:rPr lang="en-US" sz="2800" dirty="0"/>
              <a:t> we are sending the letter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AutoNum type="arabicParenR"/>
            </a:pPr>
            <a:r>
              <a:rPr lang="en-US" sz="2800" u="sng" dirty="0"/>
              <a:t>________ </a:t>
            </a:r>
            <a:r>
              <a:rPr lang="en-US" sz="2800" dirty="0"/>
              <a:t>we are thanking for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AutoNum type="arabicParenR"/>
            </a:pPr>
            <a:r>
              <a:rPr lang="en-US" sz="2800" u="sng" dirty="0"/>
              <a:t>A _________ sentence</a:t>
            </a:r>
            <a:br>
              <a:rPr lang="en-US" sz="2800" u="sng" dirty="0"/>
            </a:br>
            <a:endParaRPr lang="en-US" sz="2800" u="sng" dirty="0"/>
          </a:p>
          <a:p>
            <a:pPr marL="514350" indent="-514350">
              <a:buAutoNum type="arabicParenR"/>
            </a:pPr>
            <a:r>
              <a:rPr lang="en-US" sz="2800" u="sng" dirty="0"/>
              <a:t>A _________ sentence</a:t>
            </a:r>
          </a:p>
        </p:txBody>
      </p:sp>
    </p:spTree>
    <p:extLst>
      <p:ext uri="{BB962C8B-B14F-4D97-AF65-F5344CB8AC3E}">
        <p14:creationId xmlns:p14="http://schemas.microsoft.com/office/powerpoint/2010/main" val="2615045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486" y="719082"/>
            <a:ext cx="8344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Great work! Now we will practice writing our own thank you letters again.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43" y="228286"/>
            <a:ext cx="1550437" cy="5895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486" y="1933414"/>
            <a:ext cx="88652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Write a thank you letter to your teacher for helping you to keep in shape!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67" y="3926167"/>
            <a:ext cx="3423727" cy="256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29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43" y="228286"/>
            <a:ext cx="1550437" cy="5895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486" y="858109"/>
            <a:ext cx="88652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Share your letters with your classmates? Did everyone include the 5 main parts of a thank you letter?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4" y="3078674"/>
            <a:ext cx="3443941" cy="356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65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3238" y="1228963"/>
            <a:ext cx="10036461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Review!</a:t>
            </a:r>
            <a:br>
              <a:rPr lang="en-US" sz="3600" u="sng" dirty="0"/>
            </a:br>
            <a:endParaRPr lang="en-US" sz="2800" u="sng" dirty="0"/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Three sounds</a:t>
            </a:r>
            <a:br>
              <a:rPr lang="en-US" sz="2800" dirty="0"/>
            </a:br>
            <a:r>
              <a:rPr lang="en-US" sz="2800" dirty="0"/>
              <a:t>“Ay”, “</a:t>
            </a:r>
            <a:r>
              <a:rPr lang="en-US" sz="2800" dirty="0" err="1"/>
              <a:t>Ew</a:t>
            </a:r>
            <a:r>
              <a:rPr lang="en-US" sz="2800" dirty="0"/>
              <a:t>”, “</a:t>
            </a:r>
            <a:r>
              <a:rPr lang="en-US" sz="2800" dirty="0" err="1"/>
              <a:t>Oa</a:t>
            </a:r>
            <a:r>
              <a:rPr lang="en-US" sz="2800" dirty="0"/>
              <a:t>”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Writing a personal thank you note </a:t>
            </a:r>
          </a:p>
          <a:p>
            <a:endParaRPr lang="en-US" dirty="0"/>
          </a:p>
        </p:txBody>
      </p:sp>
      <p:pic>
        <p:nvPicPr>
          <p:cNvPr id="13" name="Picture 12" descr="Pointandpoem_Clipart_Fitness_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" y="2895511"/>
            <a:ext cx="1157019" cy="3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8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894" y="843554"/>
            <a:ext cx="3509106" cy="5625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7625" y="2572734"/>
            <a:ext cx="3394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/>
              <a:t>Homework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2643" y="3602568"/>
            <a:ext cx="650837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Do you have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60676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12" y="3875615"/>
            <a:ext cx="299720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13" y="1482742"/>
            <a:ext cx="8242259" cy="2073258"/>
          </a:xfrm>
        </p:spPr>
        <p:txBody>
          <a:bodyPr/>
          <a:lstStyle/>
          <a:p>
            <a:r>
              <a:rPr lang="en-US" dirty="0"/>
              <a:t>Review: What sound does “ay” make?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ew</a:t>
            </a:r>
            <a:r>
              <a:rPr lang="en-US" dirty="0"/>
              <a:t>”?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oa</a:t>
            </a:r>
            <a:r>
              <a:rPr lang="en-US" dirty="0"/>
              <a:t>”?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911" y="1482742"/>
            <a:ext cx="3113761" cy="2677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57" y="3790870"/>
            <a:ext cx="3428999" cy="1952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6796"/>
          <a:stretch/>
        </p:blipFill>
        <p:spPr>
          <a:xfrm>
            <a:off x="2396067" y="1482742"/>
            <a:ext cx="2959006" cy="2073258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6905569" y="5377037"/>
            <a:ext cx="2139653" cy="1368778"/>
          </a:xfrm>
          <a:prstGeom prst="wedgeRectCallout">
            <a:avLst>
              <a:gd name="adj1" fmla="val -39959"/>
              <a:gd name="adj2" fmla="val -7873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sound does each picture belong to?</a:t>
            </a:r>
          </a:p>
        </p:txBody>
      </p:sp>
    </p:spTree>
    <p:extLst>
      <p:ext uri="{BB962C8B-B14F-4D97-AF65-F5344CB8AC3E}">
        <p14:creationId xmlns:p14="http://schemas.microsoft.com/office/powerpoint/2010/main" val="227912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17868" y="-205860"/>
            <a:ext cx="7893921" cy="1534261"/>
          </a:xfrm>
        </p:spPr>
        <p:txBody>
          <a:bodyPr/>
          <a:lstStyle/>
          <a:p>
            <a:pPr algn="ctr"/>
            <a:r>
              <a:rPr lang="en-US" sz="4400" dirty="0"/>
              <a:t>Good! Use the correct word to fill in the blank below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45" y="710440"/>
            <a:ext cx="1550437" cy="589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1447321"/>
            <a:ext cx="8216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planted a vegetable in the garden</a:t>
            </a: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that ________________ tall.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36476"/>
            <a:ext cx="8216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 mom made a healthy ___________ </a:t>
            </a:r>
            <a:br>
              <a:rPr lang="en-US" sz="3200" dirty="0"/>
            </a:br>
            <a:r>
              <a:rPr lang="en-US" sz="3200" dirty="0"/>
              <a:t>for dinner.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3240316"/>
            <a:ext cx="776111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 dad says to __________ outside for at least an hour each day.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31761"/>
            <a:ext cx="7761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used the toaster to make _________ for a healthy breakfast.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111" y="1579007"/>
            <a:ext cx="1333971" cy="1147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704" y="2039740"/>
            <a:ext cx="1375417" cy="1200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326" y="3507070"/>
            <a:ext cx="834990" cy="10294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816" y="5166188"/>
            <a:ext cx="1661266" cy="16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305" y="2593520"/>
            <a:ext cx="1594436" cy="196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833" y="1503329"/>
            <a:ext cx="2127073" cy="1888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33" y="2881387"/>
            <a:ext cx="2277571" cy="167781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6296" y="-223410"/>
            <a:ext cx="7801037" cy="1534261"/>
          </a:xfrm>
        </p:spPr>
        <p:txBody>
          <a:bodyPr/>
          <a:lstStyle/>
          <a:p>
            <a:pPr algn="ctr"/>
            <a:r>
              <a:rPr lang="en-US" sz="3600" dirty="0"/>
              <a:t>Nice work! Can you guess each word by looking at the picture?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45" y="115397"/>
            <a:ext cx="1550437" cy="589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700" y="3585882"/>
            <a:ext cx="2254906" cy="3272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33" y="1545070"/>
            <a:ext cx="1199145" cy="1368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426" y="1580239"/>
            <a:ext cx="1613902" cy="1408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529" y="1304722"/>
            <a:ext cx="1064077" cy="2128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090" y="5272012"/>
            <a:ext cx="2568610" cy="1541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0588" y="1529070"/>
            <a:ext cx="1982859" cy="1097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78" y="5077112"/>
            <a:ext cx="2486976" cy="1616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b="6796"/>
          <a:stretch/>
        </p:blipFill>
        <p:spPr>
          <a:xfrm>
            <a:off x="3917258" y="2988984"/>
            <a:ext cx="1992369" cy="1395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5478" y="3432875"/>
            <a:ext cx="3717676" cy="27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0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1847" y="1056692"/>
            <a:ext cx="6586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Now we will play 20 Questions again.</a:t>
            </a:r>
            <a:br>
              <a:rPr lang="en-US" sz="3200" dirty="0"/>
            </a:br>
            <a:r>
              <a:rPr lang="en-US" sz="3200" dirty="0"/>
              <a:t>This will test your knowledge of all three sounds!</a:t>
            </a:r>
            <a:br>
              <a:rPr lang="en-US" sz="3200" dirty="0"/>
            </a:br>
            <a:r>
              <a:rPr lang="en-US" sz="3200" dirty="0"/>
              <a:t>“ay”, “</a:t>
            </a:r>
            <a:r>
              <a:rPr lang="en-US" sz="3200" dirty="0" err="1"/>
              <a:t>ew</a:t>
            </a:r>
            <a:r>
              <a:rPr lang="en-US" sz="3200" dirty="0"/>
              <a:t>”, “</a:t>
            </a:r>
            <a:r>
              <a:rPr lang="en-US" sz="3200" dirty="0" err="1"/>
              <a:t>oa</a:t>
            </a:r>
            <a:r>
              <a:rPr lang="en-US" sz="3200" dirty="0"/>
              <a:t>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305" y="2593520"/>
            <a:ext cx="1594436" cy="196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833" y="1503329"/>
            <a:ext cx="2127073" cy="1888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33" y="2881387"/>
            <a:ext cx="2277571" cy="167781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29562" y="-233512"/>
            <a:ext cx="7801037" cy="1534261"/>
          </a:xfrm>
        </p:spPr>
        <p:txBody>
          <a:bodyPr/>
          <a:lstStyle/>
          <a:p>
            <a:r>
              <a:rPr lang="en-US" sz="2400" dirty="0"/>
              <a:t>Have your classmate guess what word you are thinking of by only asking “yes” or “no” questions.</a:t>
            </a:r>
            <a:br>
              <a:rPr lang="en-US" sz="2400" dirty="0"/>
            </a:br>
            <a:r>
              <a:rPr lang="en-US" sz="2400" dirty="0"/>
              <a:t>Example: Is it an “</a:t>
            </a:r>
            <a:r>
              <a:rPr lang="en-US" sz="2400" dirty="0" err="1"/>
              <a:t>ew</a:t>
            </a:r>
            <a:r>
              <a:rPr lang="en-US" sz="2400" dirty="0"/>
              <a:t>” word?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63" y="410183"/>
            <a:ext cx="1550437" cy="589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700" y="3585882"/>
            <a:ext cx="2254906" cy="3272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33" y="1545070"/>
            <a:ext cx="1199145" cy="1368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426" y="1580239"/>
            <a:ext cx="1613902" cy="1408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529" y="1304722"/>
            <a:ext cx="1064077" cy="2128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090" y="5272012"/>
            <a:ext cx="2568610" cy="1541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0588" y="1529070"/>
            <a:ext cx="1982859" cy="1097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78" y="5077112"/>
            <a:ext cx="2486976" cy="1616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b="6796"/>
          <a:stretch/>
        </p:blipFill>
        <p:spPr>
          <a:xfrm>
            <a:off x="3917258" y="2988984"/>
            <a:ext cx="1992369" cy="1395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5478" y="3432875"/>
            <a:ext cx="3717676" cy="27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77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22" y="3863358"/>
            <a:ext cx="2325511" cy="2840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1" y="1765617"/>
            <a:ext cx="6426199" cy="1398494"/>
          </a:xfrm>
        </p:spPr>
        <p:txBody>
          <a:bodyPr/>
          <a:lstStyle/>
          <a:p>
            <a:pPr algn="ctr"/>
            <a:r>
              <a:rPr lang="en-US" dirty="0"/>
              <a:t>Nice work! Now we will put all of our knowledge together to create sentences.</a:t>
            </a:r>
            <a:endParaRPr lang="en-US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4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3222" y="2278382"/>
            <a:ext cx="6801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/>
              <a:t>Begin with a ______________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End with ________________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Involve a subject, _________, and an object.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9981" y="25282"/>
            <a:ext cx="6610842" cy="1534261"/>
          </a:xfrm>
        </p:spPr>
        <p:txBody>
          <a:bodyPr/>
          <a:lstStyle/>
          <a:p>
            <a:pPr algn="ctr"/>
            <a:r>
              <a:rPr lang="en-US" sz="4400" dirty="0"/>
              <a:t>Fill in the blanks. Sentences: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  <p:pic>
        <p:nvPicPr>
          <p:cNvPr id="8" name="Picture 7" descr="Pointandpoem_Clipart_Fitness_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8553" y="2911468"/>
            <a:ext cx="5395127" cy="12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5869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4964</TotalTime>
  <Words>337</Words>
  <Application>Microsoft Office PowerPoint</Application>
  <PresentationFormat>On-screen Show (4:3)</PresentationFormat>
  <Paragraphs>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 2</vt:lpstr>
      <vt:lpstr>Plaza</vt:lpstr>
      <vt:lpstr>Keeping In Shape</vt:lpstr>
      <vt:lpstr>PowerPoint Presentation</vt:lpstr>
      <vt:lpstr>Review: What sound does “ay” make?  “ew”? “oa”? </vt:lpstr>
      <vt:lpstr>Good! Use the correct word to fill in the blank below</vt:lpstr>
      <vt:lpstr>Nice work! Can you guess each word by looking at the picture?</vt:lpstr>
      <vt:lpstr>PowerPoint Presentation</vt:lpstr>
      <vt:lpstr>Have your classmate guess what word you are thinking of by only asking “yes” or “no” questions. Example: Is it an “ew” word?</vt:lpstr>
      <vt:lpstr>Nice work! Now we will put all of our knowledge together to create sentences.</vt:lpstr>
      <vt:lpstr>Fill in the blanks. Sentences:</vt:lpstr>
      <vt:lpstr>PowerPoint Presentation</vt:lpstr>
      <vt:lpstr>PowerPoint Presentation</vt:lpstr>
      <vt:lpstr>Let’s now read a book. Listen for the reason why we should say thank you.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we say thank you?</vt:lpstr>
      <vt:lpstr>Correct! It is kind to say thank you. Let’s now practice writing our thank you letters.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In Shape</dc:title>
  <dc:creator>Marissa Quintigliani</dc:creator>
  <cp:lastModifiedBy>Pam Turnbull</cp:lastModifiedBy>
  <cp:revision>73</cp:revision>
  <dcterms:created xsi:type="dcterms:W3CDTF">2017-03-17T18:20:07Z</dcterms:created>
  <dcterms:modified xsi:type="dcterms:W3CDTF">2017-06-17T03:18:19Z</dcterms:modified>
</cp:coreProperties>
</file>