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7CD3D-D0A9-4368-92E3-309E6903FE70}" type="datetimeFigureOut">
              <a:rPr lang="en-CA" smtClean="0"/>
              <a:t>2018-06-26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09DE3-D120-4227-99DD-C44BF67124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40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676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585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1426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605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8951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4279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0443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8966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08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186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18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4944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34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318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14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578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931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1139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18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9DE3-D120-4227-99DD-C44BF67124E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142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816" y="644255"/>
            <a:ext cx="7834366" cy="995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4232" y="1945968"/>
            <a:ext cx="6935535" cy="1483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6951" y="268288"/>
            <a:ext cx="5669280" cy="3900804"/>
          </a:xfrm>
          <a:custGeom>
            <a:avLst/>
            <a:gdLst/>
            <a:ahLst/>
            <a:cxnLst/>
            <a:rect l="l" t="t" r="r" b="b"/>
            <a:pathLst>
              <a:path w="5669280" h="3900804">
                <a:moveTo>
                  <a:pt x="0" y="0"/>
                </a:moveTo>
                <a:lnTo>
                  <a:pt x="5669280" y="0"/>
                </a:lnTo>
                <a:lnTo>
                  <a:pt x="5669280" y="3900299"/>
                </a:lnTo>
                <a:lnTo>
                  <a:pt x="0" y="39002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939" y="268288"/>
            <a:ext cx="182880" cy="3887470"/>
          </a:xfrm>
          <a:custGeom>
            <a:avLst/>
            <a:gdLst/>
            <a:ahLst/>
            <a:cxnLst/>
            <a:rect l="l" t="t" r="r" b="b"/>
            <a:pathLst>
              <a:path w="182879" h="3887470">
                <a:moveTo>
                  <a:pt x="0" y="0"/>
                </a:moveTo>
                <a:lnTo>
                  <a:pt x="182879" y="0"/>
                </a:lnTo>
                <a:lnTo>
                  <a:pt x="182879" y="3886852"/>
                </a:lnTo>
                <a:lnTo>
                  <a:pt x="0" y="3886852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9140" y="4234726"/>
            <a:ext cx="5031105" cy="1325880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Keeping </a:t>
            </a:r>
            <a:r>
              <a:rPr sz="4600" dirty="0">
                <a:solidFill>
                  <a:srgbClr val="990000"/>
                </a:solidFill>
                <a:latin typeface="Century Gothic"/>
                <a:cs typeface="Century Gothic"/>
              </a:rPr>
              <a:t>In</a:t>
            </a:r>
            <a:r>
              <a:rPr sz="4600" spc="-7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Shape</a:t>
            </a:r>
            <a:endParaRPr sz="4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Unit </a:t>
            </a:r>
            <a:r>
              <a:rPr sz="1600" spc="-5" dirty="0">
                <a:solidFill>
                  <a:srgbClr val="333333"/>
                </a:solidFill>
                <a:latin typeface="Century Gothic"/>
                <a:cs typeface="Century Gothic"/>
              </a:rPr>
              <a:t>6: Lesson</a:t>
            </a:r>
            <a:r>
              <a:rPr sz="1600" spc="-1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2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9768" y="208047"/>
            <a:ext cx="2269941" cy="2597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199" y="5127360"/>
            <a:ext cx="7717100" cy="1727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816160"/>
            <a:ext cx="5016012" cy="2310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528" y="162387"/>
            <a:ext cx="5641975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solidFill>
                  <a:srgbClr val="990000"/>
                </a:solidFill>
              </a:rPr>
              <a:t>What </a:t>
            </a:r>
            <a:r>
              <a:rPr sz="3600" dirty="0">
                <a:solidFill>
                  <a:srgbClr val="990000"/>
                </a:solidFill>
              </a:rPr>
              <a:t>other </a:t>
            </a:r>
            <a:r>
              <a:rPr sz="3600" spc="-5" dirty="0">
                <a:solidFill>
                  <a:srgbClr val="990000"/>
                </a:solidFill>
              </a:rPr>
              <a:t>words have  “EA” </a:t>
            </a:r>
            <a:r>
              <a:rPr sz="3600" dirty="0">
                <a:solidFill>
                  <a:srgbClr val="990000"/>
                </a:solidFill>
              </a:rPr>
              <a:t>in them? </a:t>
            </a:r>
            <a:r>
              <a:rPr sz="3600" spc="-25" dirty="0">
                <a:solidFill>
                  <a:srgbClr val="990000"/>
                </a:solidFill>
              </a:rPr>
              <a:t>Write </a:t>
            </a:r>
            <a:r>
              <a:rPr sz="3600" dirty="0">
                <a:solidFill>
                  <a:srgbClr val="990000"/>
                </a:solidFill>
              </a:rPr>
              <a:t>one,  then </a:t>
            </a:r>
            <a:r>
              <a:rPr sz="3600" spc="-5" dirty="0">
                <a:solidFill>
                  <a:srgbClr val="990000"/>
                </a:solidFill>
              </a:rPr>
              <a:t>draw </a:t>
            </a:r>
            <a:r>
              <a:rPr sz="3600" dirty="0">
                <a:solidFill>
                  <a:srgbClr val="990000"/>
                </a:solidFill>
              </a:rPr>
              <a:t>a </a:t>
            </a:r>
            <a:r>
              <a:rPr sz="3600" spc="-5" dirty="0">
                <a:solidFill>
                  <a:srgbClr val="990000"/>
                </a:solidFill>
              </a:rPr>
              <a:t>picture for</a:t>
            </a:r>
            <a:r>
              <a:rPr sz="3600" spc="-60" dirty="0">
                <a:solidFill>
                  <a:srgbClr val="990000"/>
                </a:solidFill>
              </a:rPr>
              <a:t> </a:t>
            </a:r>
            <a:r>
              <a:rPr sz="3600" dirty="0">
                <a:solidFill>
                  <a:srgbClr val="990000"/>
                </a:solidFill>
              </a:rPr>
              <a:t>it.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41069" y="2398222"/>
            <a:ext cx="5548744" cy="1458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3266" y="3242801"/>
            <a:ext cx="4229100" cy="0"/>
          </a:xfrm>
          <a:custGeom>
            <a:avLst/>
            <a:gdLst/>
            <a:ahLst/>
            <a:cxnLst/>
            <a:rect l="l" t="t" r="r" b="b"/>
            <a:pathLst>
              <a:path w="4229100">
                <a:moveTo>
                  <a:pt x="0" y="0"/>
                </a:moveTo>
                <a:lnTo>
                  <a:pt x="42290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1069" y="4509654"/>
            <a:ext cx="5548744" cy="1463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3266" y="5355613"/>
            <a:ext cx="4229100" cy="0"/>
          </a:xfrm>
          <a:custGeom>
            <a:avLst/>
            <a:gdLst/>
            <a:ahLst/>
            <a:cxnLst/>
            <a:rect l="l" t="t" r="r" b="b"/>
            <a:pathLst>
              <a:path w="4229100">
                <a:moveTo>
                  <a:pt x="0" y="0"/>
                </a:moveTo>
                <a:lnTo>
                  <a:pt x="42290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1704" y="2107276"/>
            <a:ext cx="2431472" cy="2040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71704" y="4351712"/>
            <a:ext cx="2431472" cy="20449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7447" y="2594221"/>
            <a:ext cx="2384161" cy="3746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9360" y="5783728"/>
            <a:ext cx="5867400" cy="0"/>
          </a:xfrm>
          <a:custGeom>
            <a:avLst/>
            <a:gdLst/>
            <a:ahLst/>
            <a:cxnLst/>
            <a:rect l="l" t="t" r="r" b="b"/>
            <a:pathLst>
              <a:path w="5867400">
                <a:moveTo>
                  <a:pt x="0" y="0"/>
                </a:moveTo>
                <a:lnTo>
                  <a:pt x="586739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0661" y="296499"/>
            <a:ext cx="5480685" cy="18516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632460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Let’s play hangman! Use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an </a:t>
            </a: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“EA” 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word.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</a:pP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Give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us a </a:t>
            </a: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hint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– </a:t>
            </a: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does it use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a </a:t>
            </a: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long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“E”  </a:t>
            </a: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sound or short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“E”</a:t>
            </a:r>
            <a:r>
              <a:rPr sz="2400" b="1" spc="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sound?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04438" y="1903903"/>
            <a:ext cx="1384465" cy="1701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89805" y="882571"/>
            <a:ext cx="1620546" cy="7398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8" y="353059"/>
            <a:ext cx="6328410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solidFill>
                  <a:srgbClr val="990000"/>
                </a:solidFill>
              </a:rPr>
              <a:t>When using </a:t>
            </a:r>
            <a:r>
              <a:rPr sz="3600" dirty="0">
                <a:solidFill>
                  <a:srgbClr val="990000"/>
                </a:solidFill>
              </a:rPr>
              <a:t>a </a:t>
            </a:r>
            <a:r>
              <a:rPr sz="3600" spc="-5" dirty="0">
                <a:solidFill>
                  <a:srgbClr val="990000"/>
                </a:solidFill>
              </a:rPr>
              <a:t>regular </a:t>
            </a:r>
            <a:r>
              <a:rPr sz="3600" dirty="0">
                <a:solidFill>
                  <a:srgbClr val="990000"/>
                </a:solidFill>
              </a:rPr>
              <a:t>verb</a:t>
            </a:r>
            <a:r>
              <a:rPr sz="3600" spc="-40" dirty="0">
                <a:solidFill>
                  <a:srgbClr val="990000"/>
                </a:solidFill>
              </a:rPr>
              <a:t> </a:t>
            </a:r>
            <a:r>
              <a:rPr sz="3600" dirty="0">
                <a:solidFill>
                  <a:srgbClr val="990000"/>
                </a:solidFill>
              </a:rPr>
              <a:t>in  the </a:t>
            </a:r>
            <a:r>
              <a:rPr sz="3600" spc="-5" dirty="0">
                <a:solidFill>
                  <a:srgbClr val="990000"/>
                </a:solidFill>
              </a:rPr>
              <a:t>past </a:t>
            </a:r>
            <a:r>
              <a:rPr sz="3600" dirty="0">
                <a:solidFill>
                  <a:srgbClr val="990000"/>
                </a:solidFill>
              </a:rPr>
              <a:t>tense, </a:t>
            </a:r>
            <a:r>
              <a:rPr sz="3600" spc="-5" dirty="0">
                <a:solidFill>
                  <a:srgbClr val="990000"/>
                </a:solidFill>
              </a:rPr>
              <a:t>what do we  add </a:t>
            </a:r>
            <a:r>
              <a:rPr sz="3600" dirty="0">
                <a:solidFill>
                  <a:srgbClr val="990000"/>
                </a:solidFill>
              </a:rPr>
              <a:t>to</a:t>
            </a:r>
            <a:r>
              <a:rPr sz="3600" spc="-5" dirty="0">
                <a:solidFill>
                  <a:srgbClr val="990000"/>
                </a:solidFill>
              </a:rPr>
              <a:t> it?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7126" y="2396066"/>
            <a:ext cx="89401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entury Gothic"/>
                <a:cs typeface="Century Gothic"/>
              </a:rPr>
              <a:t>I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play</a:t>
            </a:r>
            <a:r>
              <a:rPr sz="3200" u="heavy" spc="-5" dirty="0">
                <a:solidFill>
                  <a:srgbClr val="E94A00"/>
                </a:solidFill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ed</a:t>
            </a:r>
            <a:r>
              <a:rPr sz="3200" spc="-5" dirty="0">
                <a:solidFill>
                  <a:srgbClr val="E94A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with my </a:t>
            </a:r>
            <a:r>
              <a:rPr sz="3200" spc="-5" dirty="0">
                <a:latin typeface="Century Gothic"/>
                <a:cs typeface="Century Gothic"/>
              </a:rPr>
              <a:t>friends outside all </a:t>
            </a:r>
            <a:r>
              <a:rPr sz="3200" dirty="0">
                <a:latin typeface="Century Gothic"/>
                <a:cs typeface="Century Gothic"/>
              </a:rPr>
              <a:t>night</a:t>
            </a:r>
            <a:r>
              <a:rPr sz="3200" spc="0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long.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4668" y="3354571"/>
            <a:ext cx="5245701" cy="3221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0371" y="228286"/>
            <a:ext cx="1550435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07" y="2905298"/>
            <a:ext cx="9065027" cy="3765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128" y="276021"/>
            <a:ext cx="38658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990000"/>
                </a:solidFill>
              </a:rPr>
              <a:t>Simple Past</a:t>
            </a:r>
            <a:r>
              <a:rPr sz="3600" spc="-35" dirty="0">
                <a:solidFill>
                  <a:srgbClr val="990000"/>
                </a:solidFill>
              </a:rPr>
              <a:t> </a:t>
            </a:r>
            <a:r>
              <a:rPr sz="3600" spc="-40" dirty="0">
                <a:solidFill>
                  <a:srgbClr val="990000"/>
                </a:solidFill>
              </a:rPr>
              <a:t>Tense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4361" y="1132474"/>
            <a:ext cx="2128520" cy="148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dirty="0">
                <a:latin typeface="Century Gothic"/>
                <a:cs typeface="Century Gothic"/>
              </a:rPr>
              <a:t>Regular</a:t>
            </a:r>
            <a:r>
              <a:rPr sz="2400" spc="-65" dirty="0">
                <a:latin typeface="Century Gothic"/>
                <a:cs typeface="Century Gothic"/>
              </a:rPr>
              <a:t> </a:t>
            </a:r>
            <a:r>
              <a:rPr sz="2400" spc="-45" dirty="0">
                <a:latin typeface="Century Gothic"/>
                <a:cs typeface="Century Gothic"/>
              </a:rPr>
              <a:t>Verbs:</a:t>
            </a:r>
            <a:endParaRPr sz="2400">
              <a:latin typeface="Century Gothic"/>
              <a:cs typeface="Century Gothic"/>
            </a:endParaRPr>
          </a:p>
          <a:p>
            <a:pPr marL="899794" indent="-285750">
              <a:lnSpc>
                <a:spcPts val="2840"/>
              </a:lnSpc>
              <a:buFont typeface="Arial"/>
              <a:buChar char="•"/>
              <a:tabLst>
                <a:tab pos="899794" algn="l"/>
                <a:tab pos="900430" algn="l"/>
              </a:tabLst>
            </a:pPr>
            <a:r>
              <a:rPr sz="2400" dirty="0">
                <a:latin typeface="Century Gothic"/>
                <a:cs typeface="Century Gothic"/>
              </a:rPr>
              <a:t>Play</a:t>
            </a:r>
            <a:endParaRPr sz="2400">
              <a:latin typeface="Century Gothic"/>
              <a:cs typeface="Century Gothic"/>
            </a:endParaRPr>
          </a:p>
          <a:p>
            <a:pPr marL="856615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856615" algn="l"/>
                <a:tab pos="857250" algn="l"/>
              </a:tabLst>
            </a:pPr>
            <a:r>
              <a:rPr sz="2400" spc="-35" dirty="0">
                <a:latin typeface="Century Gothic"/>
                <a:cs typeface="Century Gothic"/>
              </a:rPr>
              <a:t>Walk</a:t>
            </a:r>
            <a:endParaRPr sz="2400">
              <a:latin typeface="Century Gothic"/>
              <a:cs typeface="Century Gothic"/>
            </a:endParaRPr>
          </a:p>
          <a:p>
            <a:pPr marL="81153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811530" algn="l"/>
                <a:tab pos="812165" algn="l"/>
              </a:tabLst>
            </a:pPr>
            <a:r>
              <a:rPr sz="2400" spc="-30" dirty="0">
                <a:latin typeface="Century Gothic"/>
                <a:cs typeface="Century Gothic"/>
              </a:rPr>
              <a:t>Wash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9209" y="1783969"/>
            <a:ext cx="2715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Use these in a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sentence!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6620" y="3357160"/>
            <a:ext cx="8324850" cy="294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1695" algn="l"/>
              </a:tabLst>
            </a:pPr>
            <a:r>
              <a:rPr sz="2400" dirty="0">
                <a:latin typeface="Century Gothic"/>
                <a:cs typeface="Century Gothic"/>
              </a:rPr>
              <a:t>I</a:t>
            </a:r>
            <a:r>
              <a:rPr sz="2400" spc="-5" dirty="0">
                <a:latin typeface="Century Gothic"/>
                <a:cs typeface="Century Gothic"/>
              </a:rPr>
              <a:t> (play)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spc="-5" dirty="0">
                <a:latin typeface="Century Gothic"/>
                <a:cs typeface="Century Gothic"/>
              </a:rPr>
              <a:t>outside </a:t>
            </a:r>
            <a:r>
              <a:rPr sz="2400" dirty="0">
                <a:latin typeface="Century Gothic"/>
                <a:cs typeface="Century Gothic"/>
              </a:rPr>
              <a:t>with my </a:t>
            </a:r>
            <a:r>
              <a:rPr sz="2400" spc="-5" dirty="0">
                <a:latin typeface="Century Gothic"/>
                <a:cs typeface="Century Gothic"/>
              </a:rPr>
              <a:t>friends last</a:t>
            </a:r>
            <a:r>
              <a:rPr sz="2400" spc="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night.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85"/>
              </a:spcBef>
              <a:tabLst>
                <a:tab pos="4210050" algn="l"/>
              </a:tabLst>
            </a:pPr>
            <a:r>
              <a:rPr sz="2400" spc="-5" dirty="0">
                <a:latin typeface="Century Gothic"/>
                <a:cs typeface="Century Gothic"/>
              </a:rPr>
              <a:t>My mom (walk)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dirty="0">
                <a:latin typeface="Century Gothic"/>
                <a:cs typeface="Century Gothic"/>
              </a:rPr>
              <a:t>with me to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school.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2700" marR="104775">
              <a:lnSpc>
                <a:spcPct val="100699"/>
              </a:lnSpc>
              <a:spcBef>
                <a:spcPts val="2365"/>
              </a:spcBef>
              <a:tabLst>
                <a:tab pos="3983990" algn="l"/>
              </a:tabLst>
            </a:pPr>
            <a:r>
              <a:rPr sz="2400" dirty="0">
                <a:latin typeface="Century Gothic"/>
                <a:cs typeface="Century Gothic"/>
              </a:rPr>
              <a:t>I</a:t>
            </a:r>
            <a:r>
              <a:rPr sz="2400" spc="-5" dirty="0">
                <a:latin typeface="Century Gothic"/>
                <a:cs typeface="Century Gothic"/>
              </a:rPr>
              <a:t> (wash)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dirty="0">
                <a:latin typeface="Century Gothic"/>
                <a:cs typeface="Century Gothic"/>
              </a:rPr>
              <a:t>my </a:t>
            </a:r>
            <a:r>
              <a:rPr sz="2400" spc="-5" dirty="0">
                <a:latin typeface="Century Gothic"/>
                <a:cs typeface="Century Gothic"/>
              </a:rPr>
              <a:t>hands after </a:t>
            </a:r>
            <a:r>
              <a:rPr sz="2400" dirty="0">
                <a:latin typeface="Century Gothic"/>
                <a:cs typeface="Century Gothic"/>
              </a:rPr>
              <a:t>I </a:t>
            </a:r>
            <a:r>
              <a:rPr sz="2400" spc="-5" dirty="0">
                <a:latin typeface="Century Gothic"/>
                <a:cs typeface="Century Gothic"/>
              </a:rPr>
              <a:t>ate </a:t>
            </a:r>
            <a:r>
              <a:rPr sz="2400" dirty="0">
                <a:latin typeface="Century Gothic"/>
                <a:cs typeface="Century Gothic"/>
              </a:rPr>
              <a:t>a sticky  </a:t>
            </a:r>
            <a:r>
              <a:rPr sz="2400" spc="-5" dirty="0">
                <a:latin typeface="Century Gothic"/>
                <a:cs typeface="Century Gothic"/>
              </a:rPr>
              <a:t>peach.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740" y="744744"/>
            <a:ext cx="5669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90000"/>
                </a:solidFill>
              </a:rPr>
              <a:t>Past </a:t>
            </a:r>
            <a:r>
              <a:rPr sz="3600" spc="-35" dirty="0">
                <a:solidFill>
                  <a:srgbClr val="990000"/>
                </a:solidFill>
              </a:rPr>
              <a:t>Tense: </a:t>
            </a:r>
            <a:r>
              <a:rPr sz="3600" spc="-10" dirty="0">
                <a:solidFill>
                  <a:srgbClr val="990000"/>
                </a:solidFill>
              </a:rPr>
              <a:t>Irregular</a:t>
            </a:r>
            <a:r>
              <a:rPr sz="3600" spc="-15" dirty="0">
                <a:solidFill>
                  <a:srgbClr val="990000"/>
                </a:solidFill>
              </a:rPr>
              <a:t> </a:t>
            </a:r>
            <a:r>
              <a:rPr sz="3600" spc="-80" dirty="0">
                <a:solidFill>
                  <a:srgbClr val="990000"/>
                </a:solidFill>
              </a:rPr>
              <a:t>Verbs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6081" y="1867607"/>
            <a:ext cx="6601459" cy="31140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84275" marR="5080" indent="-1172210">
              <a:lnSpc>
                <a:spcPts val="2800"/>
              </a:lnSpc>
              <a:spcBef>
                <a:spcPts val="260"/>
              </a:spcBef>
            </a:pPr>
            <a:r>
              <a:rPr sz="2400" spc="-5" dirty="0">
                <a:latin typeface="Century Gothic"/>
                <a:cs typeface="Century Gothic"/>
              </a:rPr>
              <a:t>What about </a:t>
            </a:r>
            <a:r>
              <a:rPr sz="2400" dirty="0">
                <a:latin typeface="Century Gothic"/>
                <a:cs typeface="Century Gothic"/>
              </a:rPr>
              <a:t>these </a:t>
            </a:r>
            <a:r>
              <a:rPr sz="2400" spc="-5" dirty="0">
                <a:latin typeface="Century Gothic"/>
                <a:cs typeface="Century Gothic"/>
              </a:rPr>
              <a:t>verbs? How would </a:t>
            </a:r>
            <a:r>
              <a:rPr sz="2400" dirty="0">
                <a:latin typeface="Century Gothic"/>
                <a:cs typeface="Century Gothic"/>
              </a:rPr>
              <a:t>we </a:t>
            </a:r>
            <a:r>
              <a:rPr sz="2400" spc="-5" dirty="0">
                <a:latin typeface="Century Gothic"/>
                <a:cs typeface="Century Gothic"/>
              </a:rPr>
              <a:t>use  </a:t>
            </a:r>
            <a:r>
              <a:rPr sz="2400" dirty="0">
                <a:latin typeface="Century Gothic"/>
                <a:cs typeface="Century Gothic"/>
              </a:rPr>
              <a:t>them in the </a:t>
            </a:r>
            <a:r>
              <a:rPr sz="2400" spc="-5" dirty="0">
                <a:latin typeface="Century Gothic"/>
                <a:cs typeface="Century Gothic"/>
              </a:rPr>
              <a:t>past </a:t>
            </a:r>
            <a:r>
              <a:rPr sz="2400" dirty="0">
                <a:latin typeface="Century Gothic"/>
                <a:cs typeface="Century Gothic"/>
              </a:rPr>
              <a:t>tense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form?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imes New Roman"/>
              <a:cs typeface="Times New Roman"/>
            </a:endParaRPr>
          </a:p>
          <a:p>
            <a:pPr marL="2992120" indent="-285750">
              <a:lnSpc>
                <a:spcPts val="3820"/>
              </a:lnSpc>
              <a:buFont typeface="Arial"/>
              <a:buChar char="•"/>
              <a:tabLst>
                <a:tab pos="2992755" algn="l"/>
              </a:tabLst>
            </a:pPr>
            <a:r>
              <a:rPr sz="3200" spc="-5" dirty="0">
                <a:latin typeface="Century Gothic"/>
                <a:cs typeface="Century Gothic"/>
              </a:rPr>
              <a:t>Eat</a:t>
            </a:r>
            <a:endParaRPr sz="3200">
              <a:latin typeface="Century Gothic"/>
              <a:cs typeface="Century Gothic"/>
            </a:endParaRPr>
          </a:p>
          <a:p>
            <a:pPr marL="2992120" indent="-285750">
              <a:lnSpc>
                <a:spcPts val="3800"/>
              </a:lnSpc>
              <a:buFont typeface="Arial"/>
              <a:buChar char="•"/>
              <a:tabLst>
                <a:tab pos="2992755" algn="l"/>
              </a:tabLst>
            </a:pPr>
            <a:r>
              <a:rPr sz="3200" dirty="0">
                <a:latin typeface="Century Gothic"/>
                <a:cs typeface="Century Gothic"/>
              </a:rPr>
              <a:t>Run</a:t>
            </a:r>
            <a:endParaRPr sz="3200">
              <a:latin typeface="Century Gothic"/>
              <a:cs typeface="Century Gothic"/>
            </a:endParaRPr>
          </a:p>
          <a:p>
            <a:pPr marL="2992120" indent="-285750">
              <a:lnSpc>
                <a:spcPts val="3820"/>
              </a:lnSpc>
              <a:buFont typeface="Arial"/>
              <a:buChar char="•"/>
              <a:tabLst>
                <a:tab pos="2992755" algn="l"/>
              </a:tabLst>
            </a:pPr>
            <a:r>
              <a:rPr sz="3200" spc="-5" dirty="0">
                <a:latin typeface="Century Gothic"/>
                <a:cs typeface="Century Gothic"/>
              </a:rPr>
              <a:t>Speak</a:t>
            </a:r>
            <a:endParaRPr sz="3200">
              <a:latin typeface="Century Gothic"/>
              <a:cs typeface="Century Gothic"/>
            </a:endParaRPr>
          </a:p>
          <a:p>
            <a:pPr marL="2992120" indent="-28575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992755" algn="l"/>
              </a:tabLst>
            </a:pPr>
            <a:r>
              <a:rPr sz="3200" spc="-5" dirty="0">
                <a:latin typeface="Century Gothic"/>
                <a:cs typeface="Century Gothic"/>
              </a:rPr>
              <a:t>Swim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2505" y="3196046"/>
            <a:ext cx="122555" cy="245745"/>
          </a:xfrm>
          <a:custGeom>
            <a:avLst/>
            <a:gdLst/>
            <a:ahLst/>
            <a:cxnLst/>
            <a:rect l="l" t="t" r="r" b="b"/>
            <a:pathLst>
              <a:path w="122555" h="245745">
                <a:moveTo>
                  <a:pt x="98867" y="0"/>
                </a:moveTo>
                <a:lnTo>
                  <a:pt x="0" y="235400"/>
                </a:lnTo>
                <a:lnTo>
                  <a:pt x="23605" y="245315"/>
                </a:lnTo>
                <a:lnTo>
                  <a:pt x="122473" y="9914"/>
                </a:lnTo>
                <a:lnTo>
                  <a:pt x="98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6936" y="3348128"/>
            <a:ext cx="1016635" cy="545465"/>
          </a:xfrm>
          <a:custGeom>
            <a:avLst/>
            <a:gdLst/>
            <a:ahLst/>
            <a:cxnLst/>
            <a:rect l="l" t="t" r="r" b="b"/>
            <a:pathLst>
              <a:path w="1016635" h="545464">
                <a:moveTo>
                  <a:pt x="93725" y="0"/>
                </a:moveTo>
                <a:lnTo>
                  <a:pt x="53112" y="11955"/>
                </a:lnTo>
                <a:lnTo>
                  <a:pt x="15990" y="46748"/>
                </a:lnTo>
                <a:lnTo>
                  <a:pt x="0" y="98120"/>
                </a:lnTo>
                <a:lnTo>
                  <a:pt x="1107" y="116572"/>
                </a:lnTo>
                <a:lnTo>
                  <a:pt x="13699" y="153115"/>
                </a:lnTo>
                <a:lnTo>
                  <a:pt x="41255" y="181072"/>
                </a:lnTo>
                <a:lnTo>
                  <a:pt x="79597" y="197516"/>
                </a:lnTo>
                <a:lnTo>
                  <a:pt x="97689" y="199988"/>
                </a:lnTo>
                <a:lnTo>
                  <a:pt x="106487" y="199875"/>
                </a:lnTo>
                <a:lnTo>
                  <a:pt x="149171" y="186508"/>
                </a:lnTo>
                <a:lnTo>
                  <a:pt x="163696" y="176200"/>
                </a:lnTo>
                <a:lnTo>
                  <a:pt x="102441" y="176200"/>
                </a:lnTo>
                <a:lnTo>
                  <a:pt x="95319" y="176130"/>
                </a:lnTo>
                <a:lnTo>
                  <a:pt x="54630" y="163019"/>
                </a:lnTo>
                <a:lnTo>
                  <a:pt x="29024" y="130957"/>
                </a:lnTo>
                <a:lnTo>
                  <a:pt x="24003" y="102917"/>
                </a:lnTo>
                <a:lnTo>
                  <a:pt x="25758" y="88287"/>
                </a:lnTo>
                <a:lnTo>
                  <a:pt x="30357" y="73250"/>
                </a:lnTo>
                <a:lnTo>
                  <a:pt x="84537" y="73250"/>
                </a:lnTo>
                <a:lnTo>
                  <a:pt x="40725" y="54849"/>
                </a:lnTo>
                <a:lnTo>
                  <a:pt x="76303" y="27463"/>
                </a:lnTo>
                <a:lnTo>
                  <a:pt x="101840" y="23652"/>
                </a:lnTo>
                <a:lnTo>
                  <a:pt x="161628" y="23652"/>
                </a:lnTo>
                <a:lnTo>
                  <a:pt x="156521" y="19181"/>
                </a:lnTo>
                <a:lnTo>
                  <a:pt x="136193" y="8165"/>
                </a:lnTo>
                <a:lnTo>
                  <a:pt x="114727" y="1567"/>
                </a:lnTo>
                <a:lnTo>
                  <a:pt x="93725" y="0"/>
                </a:lnTo>
                <a:close/>
              </a:path>
              <a:path w="1016635" h="545464">
                <a:moveTo>
                  <a:pt x="151368" y="156473"/>
                </a:moveTo>
                <a:lnTo>
                  <a:pt x="115740" y="174617"/>
                </a:lnTo>
                <a:lnTo>
                  <a:pt x="102441" y="176200"/>
                </a:lnTo>
                <a:lnTo>
                  <a:pt x="163696" y="176200"/>
                </a:lnTo>
                <a:lnTo>
                  <a:pt x="166093" y="174330"/>
                </a:lnTo>
                <a:lnTo>
                  <a:pt x="151368" y="156473"/>
                </a:lnTo>
                <a:close/>
              </a:path>
              <a:path w="1016635" h="545464">
                <a:moveTo>
                  <a:pt x="84537" y="73250"/>
                </a:moveTo>
                <a:lnTo>
                  <a:pt x="30357" y="73250"/>
                </a:lnTo>
                <a:lnTo>
                  <a:pt x="187729" y="139346"/>
                </a:lnTo>
                <a:lnTo>
                  <a:pt x="193571" y="121720"/>
                </a:lnTo>
                <a:lnTo>
                  <a:pt x="195605" y="109675"/>
                </a:lnTo>
                <a:lnTo>
                  <a:pt x="171263" y="109675"/>
                </a:lnTo>
                <a:lnTo>
                  <a:pt x="84537" y="73250"/>
                </a:lnTo>
                <a:close/>
              </a:path>
              <a:path w="1016635" h="545464">
                <a:moveTo>
                  <a:pt x="161628" y="23652"/>
                </a:moveTo>
                <a:lnTo>
                  <a:pt x="101840" y="23652"/>
                </a:lnTo>
                <a:lnTo>
                  <a:pt x="114672" y="25408"/>
                </a:lnTo>
                <a:lnTo>
                  <a:pt x="127545" y="29603"/>
                </a:lnTo>
                <a:lnTo>
                  <a:pt x="159860" y="55051"/>
                </a:lnTo>
                <a:lnTo>
                  <a:pt x="172491" y="91233"/>
                </a:lnTo>
                <a:lnTo>
                  <a:pt x="172323" y="100112"/>
                </a:lnTo>
                <a:lnTo>
                  <a:pt x="171263" y="109675"/>
                </a:lnTo>
                <a:lnTo>
                  <a:pt x="195605" y="109675"/>
                </a:lnTo>
                <a:lnTo>
                  <a:pt x="196463" y="104593"/>
                </a:lnTo>
                <a:lnTo>
                  <a:pt x="196404" y="87963"/>
                </a:lnTo>
                <a:lnTo>
                  <a:pt x="193395" y="71831"/>
                </a:lnTo>
                <a:lnTo>
                  <a:pt x="185122" y="51014"/>
                </a:lnTo>
                <a:lnTo>
                  <a:pt x="172831" y="33464"/>
                </a:lnTo>
                <a:lnTo>
                  <a:pt x="161628" y="23652"/>
                </a:lnTo>
                <a:close/>
              </a:path>
              <a:path w="1016635" h="545464">
                <a:moveTo>
                  <a:pt x="641861" y="230215"/>
                </a:moveTo>
                <a:lnTo>
                  <a:pt x="601248" y="242170"/>
                </a:lnTo>
                <a:lnTo>
                  <a:pt x="564126" y="276964"/>
                </a:lnTo>
                <a:lnTo>
                  <a:pt x="548136" y="328335"/>
                </a:lnTo>
                <a:lnTo>
                  <a:pt x="549243" y="346788"/>
                </a:lnTo>
                <a:lnTo>
                  <a:pt x="561835" y="383331"/>
                </a:lnTo>
                <a:lnTo>
                  <a:pt x="589391" y="411288"/>
                </a:lnTo>
                <a:lnTo>
                  <a:pt x="627733" y="427732"/>
                </a:lnTo>
                <a:lnTo>
                  <a:pt x="645825" y="430205"/>
                </a:lnTo>
                <a:lnTo>
                  <a:pt x="654623" y="430091"/>
                </a:lnTo>
                <a:lnTo>
                  <a:pt x="697307" y="416725"/>
                </a:lnTo>
                <a:lnTo>
                  <a:pt x="711832" y="406416"/>
                </a:lnTo>
                <a:lnTo>
                  <a:pt x="650577" y="406416"/>
                </a:lnTo>
                <a:lnTo>
                  <a:pt x="643455" y="406346"/>
                </a:lnTo>
                <a:lnTo>
                  <a:pt x="602766" y="393236"/>
                </a:lnTo>
                <a:lnTo>
                  <a:pt x="577160" y="361173"/>
                </a:lnTo>
                <a:lnTo>
                  <a:pt x="572139" y="333133"/>
                </a:lnTo>
                <a:lnTo>
                  <a:pt x="573894" y="318503"/>
                </a:lnTo>
                <a:lnTo>
                  <a:pt x="578493" y="303467"/>
                </a:lnTo>
                <a:lnTo>
                  <a:pt x="632675" y="303467"/>
                </a:lnTo>
                <a:lnTo>
                  <a:pt x="588862" y="285066"/>
                </a:lnTo>
                <a:lnTo>
                  <a:pt x="624439" y="257678"/>
                </a:lnTo>
                <a:lnTo>
                  <a:pt x="649976" y="253868"/>
                </a:lnTo>
                <a:lnTo>
                  <a:pt x="709764" y="253868"/>
                </a:lnTo>
                <a:lnTo>
                  <a:pt x="704657" y="249396"/>
                </a:lnTo>
                <a:lnTo>
                  <a:pt x="684329" y="238380"/>
                </a:lnTo>
                <a:lnTo>
                  <a:pt x="662863" y="231783"/>
                </a:lnTo>
                <a:lnTo>
                  <a:pt x="641861" y="230215"/>
                </a:lnTo>
                <a:close/>
              </a:path>
              <a:path w="1016635" h="545464">
                <a:moveTo>
                  <a:pt x="699504" y="386688"/>
                </a:moveTo>
                <a:lnTo>
                  <a:pt x="663876" y="404832"/>
                </a:lnTo>
                <a:lnTo>
                  <a:pt x="650577" y="406416"/>
                </a:lnTo>
                <a:lnTo>
                  <a:pt x="711832" y="406416"/>
                </a:lnTo>
                <a:lnTo>
                  <a:pt x="714228" y="404546"/>
                </a:lnTo>
                <a:lnTo>
                  <a:pt x="699504" y="386688"/>
                </a:lnTo>
                <a:close/>
              </a:path>
              <a:path w="1016635" h="545464">
                <a:moveTo>
                  <a:pt x="632675" y="303467"/>
                </a:moveTo>
                <a:lnTo>
                  <a:pt x="578493" y="303467"/>
                </a:lnTo>
                <a:lnTo>
                  <a:pt x="735864" y="369563"/>
                </a:lnTo>
                <a:lnTo>
                  <a:pt x="741707" y="351937"/>
                </a:lnTo>
                <a:lnTo>
                  <a:pt x="743741" y="339890"/>
                </a:lnTo>
                <a:lnTo>
                  <a:pt x="719400" y="339890"/>
                </a:lnTo>
                <a:lnTo>
                  <a:pt x="632675" y="303467"/>
                </a:lnTo>
                <a:close/>
              </a:path>
              <a:path w="1016635" h="545464">
                <a:moveTo>
                  <a:pt x="479136" y="157215"/>
                </a:moveTo>
                <a:lnTo>
                  <a:pt x="471012" y="176558"/>
                </a:lnTo>
                <a:lnTo>
                  <a:pt x="501503" y="189365"/>
                </a:lnTo>
                <a:lnTo>
                  <a:pt x="436509" y="344113"/>
                </a:lnTo>
                <a:lnTo>
                  <a:pt x="458804" y="353477"/>
                </a:lnTo>
                <a:lnTo>
                  <a:pt x="523797" y="198728"/>
                </a:lnTo>
                <a:lnTo>
                  <a:pt x="565451" y="198728"/>
                </a:lnTo>
                <a:lnTo>
                  <a:pt x="567330" y="194256"/>
                </a:lnTo>
                <a:lnTo>
                  <a:pt x="531921" y="179384"/>
                </a:lnTo>
                <a:lnTo>
                  <a:pt x="535853" y="170021"/>
                </a:lnTo>
                <a:lnTo>
                  <a:pt x="509628" y="170021"/>
                </a:lnTo>
                <a:lnTo>
                  <a:pt x="479136" y="157215"/>
                </a:lnTo>
                <a:close/>
              </a:path>
              <a:path w="1016635" h="545464">
                <a:moveTo>
                  <a:pt x="709764" y="253868"/>
                </a:moveTo>
                <a:lnTo>
                  <a:pt x="649976" y="253868"/>
                </a:lnTo>
                <a:lnTo>
                  <a:pt x="662807" y="255623"/>
                </a:lnTo>
                <a:lnTo>
                  <a:pt x="675680" y="259818"/>
                </a:lnTo>
                <a:lnTo>
                  <a:pt x="707996" y="285267"/>
                </a:lnTo>
                <a:lnTo>
                  <a:pt x="720627" y="321450"/>
                </a:lnTo>
                <a:lnTo>
                  <a:pt x="720459" y="330328"/>
                </a:lnTo>
                <a:lnTo>
                  <a:pt x="719400" y="339890"/>
                </a:lnTo>
                <a:lnTo>
                  <a:pt x="743741" y="339890"/>
                </a:lnTo>
                <a:lnTo>
                  <a:pt x="744599" y="334809"/>
                </a:lnTo>
                <a:lnTo>
                  <a:pt x="744540" y="318179"/>
                </a:lnTo>
                <a:lnTo>
                  <a:pt x="741531" y="302048"/>
                </a:lnTo>
                <a:lnTo>
                  <a:pt x="733258" y="281230"/>
                </a:lnTo>
                <a:lnTo>
                  <a:pt x="720967" y="263679"/>
                </a:lnTo>
                <a:lnTo>
                  <a:pt x="709764" y="253868"/>
                </a:lnTo>
                <a:close/>
              </a:path>
              <a:path w="1016635" h="545464">
                <a:moveTo>
                  <a:pt x="383148" y="275467"/>
                </a:moveTo>
                <a:lnTo>
                  <a:pt x="356920" y="275467"/>
                </a:lnTo>
                <a:lnTo>
                  <a:pt x="344347" y="305405"/>
                </a:lnTo>
                <a:lnTo>
                  <a:pt x="366641" y="314768"/>
                </a:lnTo>
                <a:lnTo>
                  <a:pt x="383148" y="275467"/>
                </a:lnTo>
                <a:close/>
              </a:path>
              <a:path w="1016635" h="545464">
                <a:moveTo>
                  <a:pt x="312860" y="90205"/>
                </a:moveTo>
                <a:lnTo>
                  <a:pt x="275417" y="98001"/>
                </a:lnTo>
                <a:lnTo>
                  <a:pt x="243304" y="119067"/>
                </a:lnTo>
                <a:lnTo>
                  <a:pt x="222095" y="151098"/>
                </a:lnTo>
                <a:lnTo>
                  <a:pt x="213753" y="189257"/>
                </a:lnTo>
                <a:lnTo>
                  <a:pt x="215392" y="208225"/>
                </a:lnTo>
                <a:lnTo>
                  <a:pt x="229730" y="244586"/>
                </a:lnTo>
                <a:lnTo>
                  <a:pt x="272718" y="280335"/>
                </a:lnTo>
                <a:lnTo>
                  <a:pt x="314580" y="287877"/>
                </a:lnTo>
                <a:lnTo>
                  <a:pt x="325133" y="286657"/>
                </a:lnTo>
                <a:lnTo>
                  <a:pt x="335707" y="284182"/>
                </a:lnTo>
                <a:lnTo>
                  <a:pt x="346303" y="280452"/>
                </a:lnTo>
                <a:lnTo>
                  <a:pt x="356920" y="275467"/>
                </a:lnTo>
                <a:lnTo>
                  <a:pt x="383148" y="275467"/>
                </a:lnTo>
                <a:lnTo>
                  <a:pt x="386904" y="266523"/>
                </a:lnTo>
                <a:lnTo>
                  <a:pt x="312242" y="266523"/>
                </a:lnTo>
                <a:lnTo>
                  <a:pt x="302453" y="265807"/>
                </a:lnTo>
                <a:lnTo>
                  <a:pt x="266981" y="250886"/>
                </a:lnTo>
                <a:lnTo>
                  <a:pt x="243883" y="219802"/>
                </a:lnTo>
                <a:lnTo>
                  <a:pt x="238543" y="190131"/>
                </a:lnTo>
                <a:lnTo>
                  <a:pt x="239239" y="180235"/>
                </a:lnTo>
                <a:lnTo>
                  <a:pt x="254303" y="144311"/>
                </a:lnTo>
                <a:lnTo>
                  <a:pt x="285590" y="120095"/>
                </a:lnTo>
                <a:lnTo>
                  <a:pt x="314156" y="114426"/>
                </a:lnTo>
                <a:lnTo>
                  <a:pt x="376345" y="114426"/>
                </a:lnTo>
                <a:lnTo>
                  <a:pt x="369505" y="108806"/>
                </a:lnTo>
                <a:lnTo>
                  <a:pt x="360272" y="102940"/>
                </a:lnTo>
                <a:lnTo>
                  <a:pt x="350057" y="97987"/>
                </a:lnTo>
                <a:lnTo>
                  <a:pt x="331490" y="92149"/>
                </a:lnTo>
                <a:lnTo>
                  <a:pt x="312860" y="90205"/>
                </a:lnTo>
                <a:close/>
              </a:path>
              <a:path w="1016635" h="545464">
                <a:moveTo>
                  <a:pt x="376345" y="114426"/>
                </a:moveTo>
                <a:lnTo>
                  <a:pt x="314156" y="114426"/>
                </a:lnTo>
                <a:lnTo>
                  <a:pt x="323795" y="115107"/>
                </a:lnTo>
                <a:lnTo>
                  <a:pt x="333313" y="117085"/>
                </a:lnTo>
                <a:lnTo>
                  <a:pt x="367330" y="136647"/>
                </a:lnTo>
                <a:lnTo>
                  <a:pt x="387301" y="175505"/>
                </a:lnTo>
                <a:lnTo>
                  <a:pt x="388477" y="190131"/>
                </a:lnTo>
                <a:lnTo>
                  <a:pt x="386664" y="204844"/>
                </a:lnTo>
                <a:lnTo>
                  <a:pt x="365361" y="245093"/>
                </a:lnTo>
                <a:lnTo>
                  <a:pt x="332133" y="264208"/>
                </a:lnTo>
                <a:lnTo>
                  <a:pt x="312242" y="266523"/>
                </a:lnTo>
                <a:lnTo>
                  <a:pt x="386904" y="266523"/>
                </a:lnTo>
                <a:lnTo>
                  <a:pt x="430245" y="163330"/>
                </a:lnTo>
                <a:lnTo>
                  <a:pt x="404018" y="163330"/>
                </a:lnTo>
                <a:lnTo>
                  <a:pt x="400792" y="151918"/>
                </a:lnTo>
                <a:lnTo>
                  <a:pt x="396551" y="141439"/>
                </a:lnTo>
                <a:lnTo>
                  <a:pt x="391295" y="131892"/>
                </a:lnTo>
                <a:lnTo>
                  <a:pt x="385025" y="123278"/>
                </a:lnTo>
                <a:lnTo>
                  <a:pt x="377756" y="115586"/>
                </a:lnTo>
                <a:lnTo>
                  <a:pt x="376345" y="114426"/>
                </a:lnTo>
                <a:close/>
              </a:path>
              <a:path w="1016635" h="545464">
                <a:moveTo>
                  <a:pt x="565451" y="198728"/>
                </a:moveTo>
                <a:lnTo>
                  <a:pt x="523797" y="198728"/>
                </a:lnTo>
                <a:lnTo>
                  <a:pt x="559206" y="213599"/>
                </a:lnTo>
                <a:lnTo>
                  <a:pt x="565451" y="198728"/>
                </a:lnTo>
                <a:close/>
              </a:path>
              <a:path w="1016635" h="545464">
                <a:moveTo>
                  <a:pt x="536892" y="105105"/>
                </a:moveTo>
                <a:lnTo>
                  <a:pt x="509628" y="170021"/>
                </a:lnTo>
                <a:lnTo>
                  <a:pt x="535853" y="170021"/>
                </a:lnTo>
                <a:lnTo>
                  <a:pt x="559186" y="114468"/>
                </a:lnTo>
                <a:lnTo>
                  <a:pt x="536892" y="105105"/>
                </a:lnTo>
                <a:close/>
              </a:path>
              <a:path w="1016635" h="545464">
                <a:moveTo>
                  <a:pt x="417465" y="131313"/>
                </a:moveTo>
                <a:lnTo>
                  <a:pt x="404018" y="163330"/>
                </a:lnTo>
                <a:lnTo>
                  <a:pt x="430245" y="163330"/>
                </a:lnTo>
                <a:lnTo>
                  <a:pt x="439760" y="140675"/>
                </a:lnTo>
                <a:lnTo>
                  <a:pt x="417465" y="131313"/>
                </a:lnTo>
                <a:close/>
              </a:path>
              <a:path w="1016635" h="545464">
                <a:moveTo>
                  <a:pt x="931611" y="505821"/>
                </a:moveTo>
                <a:lnTo>
                  <a:pt x="905384" y="505821"/>
                </a:lnTo>
                <a:lnTo>
                  <a:pt x="892811" y="535759"/>
                </a:lnTo>
                <a:lnTo>
                  <a:pt x="915104" y="545122"/>
                </a:lnTo>
                <a:lnTo>
                  <a:pt x="931611" y="505821"/>
                </a:lnTo>
                <a:close/>
              </a:path>
              <a:path w="1016635" h="545464">
                <a:moveTo>
                  <a:pt x="861324" y="320559"/>
                </a:moveTo>
                <a:lnTo>
                  <a:pt x="823882" y="328354"/>
                </a:lnTo>
                <a:lnTo>
                  <a:pt x="791768" y="349420"/>
                </a:lnTo>
                <a:lnTo>
                  <a:pt x="770559" y="381452"/>
                </a:lnTo>
                <a:lnTo>
                  <a:pt x="762217" y="419611"/>
                </a:lnTo>
                <a:lnTo>
                  <a:pt x="763856" y="438579"/>
                </a:lnTo>
                <a:lnTo>
                  <a:pt x="778193" y="474940"/>
                </a:lnTo>
                <a:lnTo>
                  <a:pt x="821182" y="510689"/>
                </a:lnTo>
                <a:lnTo>
                  <a:pt x="863043" y="518230"/>
                </a:lnTo>
                <a:lnTo>
                  <a:pt x="873596" y="517010"/>
                </a:lnTo>
                <a:lnTo>
                  <a:pt x="884171" y="514535"/>
                </a:lnTo>
                <a:lnTo>
                  <a:pt x="894767" y="510805"/>
                </a:lnTo>
                <a:lnTo>
                  <a:pt x="905384" y="505821"/>
                </a:lnTo>
                <a:lnTo>
                  <a:pt x="931611" y="505821"/>
                </a:lnTo>
                <a:lnTo>
                  <a:pt x="935368" y="496877"/>
                </a:lnTo>
                <a:lnTo>
                  <a:pt x="860706" y="496877"/>
                </a:lnTo>
                <a:lnTo>
                  <a:pt x="850917" y="496161"/>
                </a:lnTo>
                <a:lnTo>
                  <a:pt x="815445" y="481240"/>
                </a:lnTo>
                <a:lnTo>
                  <a:pt x="792346" y="450154"/>
                </a:lnTo>
                <a:lnTo>
                  <a:pt x="787007" y="420485"/>
                </a:lnTo>
                <a:lnTo>
                  <a:pt x="787703" y="410589"/>
                </a:lnTo>
                <a:lnTo>
                  <a:pt x="802767" y="374665"/>
                </a:lnTo>
                <a:lnTo>
                  <a:pt x="834054" y="350449"/>
                </a:lnTo>
                <a:lnTo>
                  <a:pt x="862620" y="344780"/>
                </a:lnTo>
                <a:lnTo>
                  <a:pt x="924717" y="344780"/>
                </a:lnTo>
                <a:lnTo>
                  <a:pt x="917958" y="339188"/>
                </a:lnTo>
                <a:lnTo>
                  <a:pt x="908733" y="333301"/>
                </a:lnTo>
                <a:lnTo>
                  <a:pt x="898521" y="328341"/>
                </a:lnTo>
                <a:lnTo>
                  <a:pt x="879953" y="322503"/>
                </a:lnTo>
                <a:lnTo>
                  <a:pt x="861324" y="320559"/>
                </a:lnTo>
                <a:close/>
              </a:path>
              <a:path w="1016635" h="545464">
                <a:moveTo>
                  <a:pt x="924717" y="344780"/>
                </a:moveTo>
                <a:lnTo>
                  <a:pt x="862620" y="344780"/>
                </a:lnTo>
                <a:lnTo>
                  <a:pt x="872259" y="345461"/>
                </a:lnTo>
                <a:lnTo>
                  <a:pt x="881777" y="347438"/>
                </a:lnTo>
                <a:lnTo>
                  <a:pt x="915794" y="367000"/>
                </a:lnTo>
                <a:lnTo>
                  <a:pt x="935765" y="405859"/>
                </a:lnTo>
                <a:lnTo>
                  <a:pt x="936941" y="420485"/>
                </a:lnTo>
                <a:lnTo>
                  <a:pt x="935128" y="435197"/>
                </a:lnTo>
                <a:lnTo>
                  <a:pt x="913825" y="475446"/>
                </a:lnTo>
                <a:lnTo>
                  <a:pt x="880598" y="494561"/>
                </a:lnTo>
                <a:lnTo>
                  <a:pt x="860706" y="496877"/>
                </a:lnTo>
                <a:lnTo>
                  <a:pt x="935368" y="496877"/>
                </a:lnTo>
                <a:lnTo>
                  <a:pt x="978616" y="393903"/>
                </a:lnTo>
                <a:lnTo>
                  <a:pt x="952389" y="393903"/>
                </a:lnTo>
                <a:lnTo>
                  <a:pt x="949166" y="382485"/>
                </a:lnTo>
                <a:lnTo>
                  <a:pt x="944934" y="371985"/>
                </a:lnTo>
                <a:lnTo>
                  <a:pt x="939692" y="362404"/>
                </a:lnTo>
                <a:lnTo>
                  <a:pt x="933442" y="353741"/>
                </a:lnTo>
                <a:lnTo>
                  <a:pt x="926194" y="346001"/>
                </a:lnTo>
                <a:lnTo>
                  <a:pt x="924717" y="344780"/>
                </a:lnTo>
                <a:close/>
              </a:path>
              <a:path w="1016635" h="545464">
                <a:moveTo>
                  <a:pt x="994157" y="294456"/>
                </a:moveTo>
                <a:lnTo>
                  <a:pt x="952389" y="393903"/>
                </a:lnTo>
                <a:lnTo>
                  <a:pt x="978616" y="393903"/>
                </a:lnTo>
                <a:lnTo>
                  <a:pt x="1016452" y="303820"/>
                </a:lnTo>
                <a:lnTo>
                  <a:pt x="994157" y="294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6533" y="3696382"/>
            <a:ext cx="168910" cy="255270"/>
          </a:xfrm>
          <a:custGeom>
            <a:avLst/>
            <a:gdLst/>
            <a:ahLst/>
            <a:cxnLst/>
            <a:rect l="l" t="t" r="r" b="b"/>
            <a:pathLst>
              <a:path w="168910" h="255270">
                <a:moveTo>
                  <a:pt x="69209" y="99690"/>
                </a:moveTo>
                <a:lnTo>
                  <a:pt x="26899" y="103535"/>
                </a:lnTo>
                <a:lnTo>
                  <a:pt x="747" y="137301"/>
                </a:lnTo>
                <a:lnTo>
                  <a:pt x="0" y="147173"/>
                </a:lnTo>
                <a:lnTo>
                  <a:pt x="1505" y="157075"/>
                </a:lnTo>
                <a:lnTo>
                  <a:pt x="29048" y="191800"/>
                </a:lnTo>
                <a:lnTo>
                  <a:pt x="66085" y="203984"/>
                </a:lnTo>
                <a:lnTo>
                  <a:pt x="77775" y="203446"/>
                </a:lnTo>
                <a:lnTo>
                  <a:pt x="88909" y="200496"/>
                </a:lnTo>
                <a:lnTo>
                  <a:pt x="99181" y="195217"/>
                </a:lnTo>
                <a:lnTo>
                  <a:pt x="108284" y="187691"/>
                </a:lnTo>
                <a:lnTo>
                  <a:pt x="114979" y="179443"/>
                </a:lnTo>
                <a:lnTo>
                  <a:pt x="65410" y="179443"/>
                </a:lnTo>
                <a:lnTo>
                  <a:pt x="58198" y="178205"/>
                </a:lnTo>
                <a:lnTo>
                  <a:pt x="26024" y="150861"/>
                </a:lnTo>
                <a:lnTo>
                  <a:pt x="25324" y="144043"/>
                </a:lnTo>
                <a:lnTo>
                  <a:pt x="30385" y="131995"/>
                </a:lnTo>
                <a:lnTo>
                  <a:pt x="70037" y="122901"/>
                </a:lnTo>
                <a:lnTo>
                  <a:pt x="104279" y="122901"/>
                </a:lnTo>
                <a:lnTo>
                  <a:pt x="111545" y="122631"/>
                </a:lnTo>
                <a:lnTo>
                  <a:pt x="156542" y="104386"/>
                </a:lnTo>
                <a:lnTo>
                  <a:pt x="159926" y="99740"/>
                </a:lnTo>
                <a:lnTo>
                  <a:pt x="87812" y="99740"/>
                </a:lnTo>
                <a:lnTo>
                  <a:pt x="69209" y="99690"/>
                </a:lnTo>
                <a:close/>
              </a:path>
              <a:path w="168910" h="255270">
                <a:moveTo>
                  <a:pt x="99703" y="156122"/>
                </a:moveTo>
                <a:lnTo>
                  <a:pt x="65410" y="179443"/>
                </a:lnTo>
                <a:lnTo>
                  <a:pt x="114979" y="179443"/>
                </a:lnTo>
                <a:lnTo>
                  <a:pt x="116217" y="177918"/>
                </a:lnTo>
                <a:lnTo>
                  <a:pt x="122981" y="165899"/>
                </a:lnTo>
                <a:lnTo>
                  <a:pt x="99703" y="156122"/>
                </a:lnTo>
                <a:close/>
              </a:path>
              <a:path w="168910" h="255270">
                <a:moveTo>
                  <a:pt x="104279" y="122901"/>
                </a:moveTo>
                <a:lnTo>
                  <a:pt x="70037" y="122901"/>
                </a:lnTo>
                <a:lnTo>
                  <a:pt x="100044" y="123059"/>
                </a:lnTo>
                <a:lnTo>
                  <a:pt x="104279" y="122901"/>
                </a:lnTo>
                <a:close/>
              </a:path>
              <a:path w="168910" h="255270">
                <a:moveTo>
                  <a:pt x="148181" y="24831"/>
                </a:moveTo>
                <a:lnTo>
                  <a:pt x="88236" y="24831"/>
                </a:lnTo>
                <a:lnTo>
                  <a:pt x="99520" y="26075"/>
                </a:lnTo>
                <a:lnTo>
                  <a:pt x="111317" y="29865"/>
                </a:lnTo>
                <a:lnTo>
                  <a:pt x="141913" y="59969"/>
                </a:lnTo>
                <a:lnTo>
                  <a:pt x="143249" y="67129"/>
                </a:lnTo>
                <a:lnTo>
                  <a:pt x="142881" y="74208"/>
                </a:lnTo>
                <a:lnTo>
                  <a:pt x="102926" y="99360"/>
                </a:lnTo>
                <a:lnTo>
                  <a:pt x="87812" y="99740"/>
                </a:lnTo>
                <a:lnTo>
                  <a:pt x="159926" y="99740"/>
                </a:lnTo>
                <a:lnTo>
                  <a:pt x="161069" y="98171"/>
                </a:lnTo>
                <a:lnTo>
                  <a:pt x="164201" y="90712"/>
                </a:lnTo>
                <a:lnTo>
                  <a:pt x="167813" y="78974"/>
                </a:lnTo>
                <a:lnTo>
                  <a:pt x="168780" y="67254"/>
                </a:lnTo>
                <a:lnTo>
                  <a:pt x="167103" y="55551"/>
                </a:lnTo>
                <a:lnTo>
                  <a:pt x="162781" y="43866"/>
                </a:lnTo>
                <a:lnTo>
                  <a:pt x="155882" y="32825"/>
                </a:lnTo>
                <a:lnTo>
                  <a:pt x="148181" y="24831"/>
                </a:lnTo>
                <a:close/>
              </a:path>
              <a:path w="168910" h="255270">
                <a:moveTo>
                  <a:pt x="89504" y="0"/>
                </a:moveTo>
                <a:lnTo>
                  <a:pt x="48777" y="11499"/>
                </a:lnTo>
                <a:lnTo>
                  <a:pt x="20657" y="47714"/>
                </a:lnTo>
                <a:lnTo>
                  <a:pt x="43935" y="57490"/>
                </a:lnTo>
                <a:lnTo>
                  <a:pt x="48884" y="48129"/>
                </a:lnTo>
                <a:lnTo>
                  <a:pt x="54412" y="40423"/>
                </a:lnTo>
                <a:lnTo>
                  <a:pt x="60521" y="34374"/>
                </a:lnTo>
                <a:lnTo>
                  <a:pt x="67210" y="29981"/>
                </a:lnTo>
                <a:lnTo>
                  <a:pt x="77466" y="26133"/>
                </a:lnTo>
                <a:lnTo>
                  <a:pt x="88236" y="24831"/>
                </a:lnTo>
                <a:lnTo>
                  <a:pt x="148181" y="24831"/>
                </a:lnTo>
                <a:lnTo>
                  <a:pt x="146471" y="23056"/>
                </a:lnTo>
                <a:lnTo>
                  <a:pt x="134547" y="14559"/>
                </a:lnTo>
                <a:lnTo>
                  <a:pt x="120112" y="7333"/>
                </a:lnTo>
                <a:lnTo>
                  <a:pt x="104496" y="2154"/>
                </a:lnTo>
                <a:lnTo>
                  <a:pt x="89504" y="0"/>
                </a:lnTo>
                <a:close/>
              </a:path>
              <a:path w="168910" h="255270">
                <a:moveTo>
                  <a:pt x="22464" y="210792"/>
                </a:moveTo>
                <a:lnTo>
                  <a:pt x="11563" y="215244"/>
                </a:lnTo>
                <a:lnTo>
                  <a:pt x="7673" y="219131"/>
                </a:lnTo>
                <a:lnTo>
                  <a:pt x="3057" y="230117"/>
                </a:lnTo>
                <a:lnTo>
                  <a:pt x="3044" y="235655"/>
                </a:lnTo>
                <a:lnTo>
                  <a:pt x="7426" y="246597"/>
                </a:lnTo>
                <a:lnTo>
                  <a:pt x="11274" y="250502"/>
                </a:lnTo>
                <a:lnTo>
                  <a:pt x="22120" y="255058"/>
                </a:lnTo>
                <a:lnTo>
                  <a:pt x="27582" y="255058"/>
                </a:lnTo>
                <a:lnTo>
                  <a:pt x="38534" y="250491"/>
                </a:lnTo>
                <a:lnTo>
                  <a:pt x="42401" y="246641"/>
                </a:lnTo>
                <a:lnTo>
                  <a:pt x="47016" y="235655"/>
                </a:lnTo>
                <a:lnTo>
                  <a:pt x="47051" y="230117"/>
                </a:lnTo>
                <a:lnTo>
                  <a:pt x="42614" y="219255"/>
                </a:lnTo>
                <a:lnTo>
                  <a:pt x="38782" y="215388"/>
                </a:lnTo>
                <a:lnTo>
                  <a:pt x="27907" y="210821"/>
                </a:lnTo>
                <a:lnTo>
                  <a:pt x="22464" y="21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2424" y="5132391"/>
            <a:ext cx="16459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entury Gothic"/>
                <a:cs typeface="Century Gothic"/>
              </a:rPr>
              <a:t>I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runned?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0074" y="5132391"/>
            <a:ext cx="19227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entury Gothic"/>
                <a:cs typeface="Century Gothic"/>
              </a:rPr>
              <a:t>I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speaked?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39170" y="3602313"/>
            <a:ext cx="128270" cy="243840"/>
          </a:xfrm>
          <a:custGeom>
            <a:avLst/>
            <a:gdLst/>
            <a:ahLst/>
            <a:cxnLst/>
            <a:rect l="l" t="t" r="r" b="b"/>
            <a:pathLst>
              <a:path w="128270" h="243839">
                <a:moveTo>
                  <a:pt x="23359" y="0"/>
                </a:moveTo>
                <a:lnTo>
                  <a:pt x="0" y="10478"/>
                </a:lnTo>
                <a:lnTo>
                  <a:pt x="104508" y="243431"/>
                </a:lnTo>
                <a:lnTo>
                  <a:pt x="127867" y="232951"/>
                </a:lnTo>
                <a:lnTo>
                  <a:pt x="23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34617" y="2882489"/>
            <a:ext cx="1524000" cy="885190"/>
          </a:xfrm>
          <a:custGeom>
            <a:avLst/>
            <a:gdLst/>
            <a:ahLst/>
            <a:cxnLst/>
            <a:rect l="l" t="t" r="r" b="b"/>
            <a:pathLst>
              <a:path w="1524000" h="885189">
                <a:moveTo>
                  <a:pt x="53471" y="855206"/>
                </a:moveTo>
                <a:lnTo>
                  <a:pt x="77126" y="885121"/>
                </a:lnTo>
                <a:lnTo>
                  <a:pt x="85272" y="884879"/>
                </a:lnTo>
                <a:lnTo>
                  <a:pt x="127397" y="865949"/>
                </a:lnTo>
                <a:lnTo>
                  <a:pt x="130760" y="861706"/>
                </a:lnTo>
                <a:lnTo>
                  <a:pt x="77426" y="861706"/>
                </a:lnTo>
                <a:lnTo>
                  <a:pt x="65856" y="859710"/>
                </a:lnTo>
                <a:lnTo>
                  <a:pt x="53471" y="855206"/>
                </a:lnTo>
                <a:close/>
              </a:path>
              <a:path w="1524000" h="885189">
                <a:moveTo>
                  <a:pt x="58161" y="691220"/>
                </a:moveTo>
                <a:lnTo>
                  <a:pt x="14378" y="707868"/>
                </a:lnTo>
                <a:lnTo>
                  <a:pt x="0" y="743501"/>
                </a:lnTo>
                <a:lnTo>
                  <a:pt x="1311" y="753170"/>
                </a:lnTo>
                <a:lnTo>
                  <a:pt x="25050" y="785799"/>
                </a:lnTo>
                <a:lnTo>
                  <a:pt x="67417" y="795220"/>
                </a:lnTo>
                <a:lnTo>
                  <a:pt x="79695" y="796074"/>
                </a:lnTo>
                <a:lnTo>
                  <a:pt x="89816" y="797326"/>
                </a:lnTo>
                <a:lnTo>
                  <a:pt x="120817" y="822855"/>
                </a:lnTo>
                <a:lnTo>
                  <a:pt x="120696" y="830950"/>
                </a:lnTo>
                <a:lnTo>
                  <a:pt x="88179" y="861193"/>
                </a:lnTo>
                <a:lnTo>
                  <a:pt x="77426" y="861706"/>
                </a:lnTo>
                <a:lnTo>
                  <a:pt x="130760" y="861706"/>
                </a:lnTo>
                <a:lnTo>
                  <a:pt x="134193" y="857375"/>
                </a:lnTo>
                <a:lnTo>
                  <a:pt x="139230" y="847379"/>
                </a:lnTo>
                <a:lnTo>
                  <a:pt x="142274" y="836686"/>
                </a:lnTo>
                <a:lnTo>
                  <a:pt x="143089" y="826018"/>
                </a:lnTo>
                <a:lnTo>
                  <a:pt x="141675" y="815376"/>
                </a:lnTo>
                <a:lnTo>
                  <a:pt x="117177" y="781604"/>
                </a:lnTo>
                <a:lnTo>
                  <a:pt x="72510" y="771998"/>
                </a:lnTo>
                <a:lnTo>
                  <a:pt x="60973" y="771106"/>
                </a:lnTo>
                <a:lnTo>
                  <a:pt x="51330" y="769767"/>
                </a:lnTo>
                <a:lnTo>
                  <a:pt x="21383" y="746296"/>
                </a:lnTo>
                <a:lnTo>
                  <a:pt x="21468" y="739608"/>
                </a:lnTo>
                <a:lnTo>
                  <a:pt x="58921" y="713719"/>
                </a:lnTo>
                <a:lnTo>
                  <a:pt x="84114" y="713719"/>
                </a:lnTo>
                <a:lnTo>
                  <a:pt x="89954" y="697593"/>
                </a:lnTo>
                <a:lnTo>
                  <a:pt x="73395" y="692984"/>
                </a:lnTo>
                <a:lnTo>
                  <a:pt x="58161" y="691220"/>
                </a:lnTo>
                <a:close/>
              </a:path>
              <a:path w="1524000" h="885189">
                <a:moveTo>
                  <a:pt x="120093" y="661625"/>
                </a:moveTo>
                <a:lnTo>
                  <a:pt x="97203" y="671893"/>
                </a:lnTo>
                <a:lnTo>
                  <a:pt x="247677" y="811342"/>
                </a:lnTo>
                <a:lnTo>
                  <a:pt x="252072" y="809371"/>
                </a:lnTo>
                <a:lnTo>
                  <a:pt x="251962" y="762963"/>
                </a:lnTo>
                <a:lnTo>
                  <a:pt x="228676" y="762963"/>
                </a:lnTo>
                <a:lnTo>
                  <a:pt x="120093" y="661625"/>
                </a:lnTo>
                <a:close/>
              </a:path>
              <a:path w="1524000" h="885189">
                <a:moveTo>
                  <a:pt x="231722" y="611544"/>
                </a:moveTo>
                <a:lnTo>
                  <a:pt x="227611" y="613389"/>
                </a:lnTo>
                <a:lnTo>
                  <a:pt x="228676" y="762963"/>
                </a:lnTo>
                <a:lnTo>
                  <a:pt x="251962" y="762963"/>
                </a:lnTo>
                <a:lnTo>
                  <a:pt x="251719" y="661426"/>
                </a:lnTo>
                <a:lnTo>
                  <a:pt x="287068" y="661426"/>
                </a:lnTo>
                <a:lnTo>
                  <a:pt x="231722" y="611544"/>
                </a:lnTo>
                <a:close/>
              </a:path>
              <a:path w="1524000" h="885189">
                <a:moveTo>
                  <a:pt x="287068" y="661426"/>
                </a:moveTo>
                <a:lnTo>
                  <a:pt x="251719" y="661426"/>
                </a:lnTo>
                <a:lnTo>
                  <a:pt x="361790" y="760148"/>
                </a:lnTo>
                <a:lnTo>
                  <a:pt x="366094" y="758216"/>
                </a:lnTo>
                <a:lnTo>
                  <a:pt x="365451" y="711728"/>
                </a:lnTo>
                <a:lnTo>
                  <a:pt x="342881" y="711728"/>
                </a:lnTo>
                <a:lnTo>
                  <a:pt x="287068" y="661426"/>
                </a:lnTo>
                <a:close/>
              </a:path>
              <a:path w="1524000" h="885189">
                <a:moveTo>
                  <a:pt x="84114" y="713719"/>
                </a:moveTo>
                <a:lnTo>
                  <a:pt x="58921" y="713719"/>
                </a:lnTo>
                <a:lnTo>
                  <a:pt x="70081" y="715168"/>
                </a:lnTo>
                <a:lnTo>
                  <a:pt x="82302" y="718722"/>
                </a:lnTo>
                <a:lnTo>
                  <a:pt x="84114" y="713719"/>
                </a:lnTo>
                <a:close/>
              </a:path>
              <a:path w="1524000" h="885189">
                <a:moveTo>
                  <a:pt x="363249" y="552538"/>
                </a:moveTo>
                <a:lnTo>
                  <a:pt x="340467" y="562758"/>
                </a:lnTo>
                <a:lnTo>
                  <a:pt x="342881" y="711728"/>
                </a:lnTo>
                <a:lnTo>
                  <a:pt x="365451" y="711728"/>
                </a:lnTo>
                <a:lnTo>
                  <a:pt x="363249" y="552538"/>
                </a:lnTo>
                <a:close/>
              </a:path>
              <a:path w="1524000" h="885189">
                <a:moveTo>
                  <a:pt x="376314" y="463873"/>
                </a:moveTo>
                <a:lnTo>
                  <a:pt x="371206" y="464003"/>
                </a:lnTo>
                <a:lnTo>
                  <a:pt x="361243" y="468473"/>
                </a:lnTo>
                <a:lnTo>
                  <a:pt x="357804" y="472178"/>
                </a:lnTo>
                <a:lnTo>
                  <a:pt x="353901" y="482572"/>
                </a:lnTo>
                <a:lnTo>
                  <a:pt x="354063" y="487710"/>
                </a:lnTo>
                <a:lnTo>
                  <a:pt x="358573" y="497761"/>
                </a:lnTo>
                <a:lnTo>
                  <a:pt x="362278" y="501246"/>
                </a:lnTo>
                <a:lnTo>
                  <a:pt x="372637" y="505242"/>
                </a:lnTo>
                <a:lnTo>
                  <a:pt x="377692" y="505136"/>
                </a:lnTo>
                <a:lnTo>
                  <a:pt x="387654" y="500667"/>
                </a:lnTo>
                <a:lnTo>
                  <a:pt x="391147" y="496938"/>
                </a:lnTo>
                <a:lnTo>
                  <a:pt x="395051" y="486543"/>
                </a:lnTo>
                <a:lnTo>
                  <a:pt x="394912" y="481459"/>
                </a:lnTo>
                <a:lnTo>
                  <a:pt x="390402" y="471408"/>
                </a:lnTo>
                <a:lnTo>
                  <a:pt x="386673" y="467869"/>
                </a:lnTo>
                <a:lnTo>
                  <a:pt x="376314" y="463873"/>
                </a:lnTo>
                <a:close/>
              </a:path>
              <a:path w="1524000" h="885189">
                <a:moveTo>
                  <a:pt x="409014" y="532575"/>
                </a:moveTo>
                <a:lnTo>
                  <a:pt x="386951" y="542735"/>
                </a:lnTo>
                <a:lnTo>
                  <a:pt x="464242" y="714185"/>
                </a:lnTo>
                <a:lnTo>
                  <a:pt x="486303" y="705295"/>
                </a:lnTo>
                <a:lnTo>
                  <a:pt x="409014" y="532575"/>
                </a:lnTo>
                <a:close/>
              </a:path>
              <a:path w="1524000" h="885189">
                <a:moveTo>
                  <a:pt x="477210" y="502095"/>
                </a:moveTo>
                <a:lnTo>
                  <a:pt x="455149" y="512255"/>
                </a:lnTo>
                <a:lnTo>
                  <a:pt x="532439" y="683705"/>
                </a:lnTo>
                <a:lnTo>
                  <a:pt x="554501" y="674815"/>
                </a:lnTo>
                <a:lnTo>
                  <a:pt x="521772" y="601155"/>
                </a:lnTo>
                <a:lnTo>
                  <a:pt x="515397" y="585915"/>
                </a:lnTo>
                <a:lnTo>
                  <a:pt x="510757" y="571945"/>
                </a:lnTo>
                <a:lnTo>
                  <a:pt x="507850" y="560515"/>
                </a:lnTo>
                <a:lnTo>
                  <a:pt x="506678" y="550355"/>
                </a:lnTo>
                <a:lnTo>
                  <a:pt x="506988" y="541465"/>
                </a:lnTo>
                <a:lnTo>
                  <a:pt x="508529" y="532575"/>
                </a:lnTo>
                <a:lnTo>
                  <a:pt x="508991" y="531305"/>
                </a:lnTo>
                <a:lnTo>
                  <a:pt x="490573" y="531305"/>
                </a:lnTo>
                <a:lnTo>
                  <a:pt x="477210" y="502095"/>
                </a:lnTo>
                <a:close/>
              </a:path>
              <a:path w="1524000" h="885189">
                <a:moveTo>
                  <a:pt x="624288" y="490665"/>
                </a:moveTo>
                <a:lnTo>
                  <a:pt x="565898" y="490665"/>
                </a:lnTo>
                <a:lnTo>
                  <a:pt x="574353" y="493205"/>
                </a:lnTo>
                <a:lnTo>
                  <a:pt x="581543" y="497015"/>
                </a:lnTo>
                <a:lnTo>
                  <a:pt x="592232" y="508445"/>
                </a:lnTo>
                <a:lnTo>
                  <a:pt x="597632" y="517335"/>
                </a:lnTo>
                <a:lnTo>
                  <a:pt x="603670" y="528765"/>
                </a:lnTo>
                <a:lnTo>
                  <a:pt x="610344" y="544005"/>
                </a:lnTo>
                <a:lnTo>
                  <a:pt x="649888" y="631635"/>
                </a:lnTo>
                <a:lnTo>
                  <a:pt x="671950" y="621475"/>
                </a:lnTo>
                <a:lnTo>
                  <a:pt x="641707" y="554165"/>
                </a:lnTo>
                <a:lnTo>
                  <a:pt x="634380" y="536385"/>
                </a:lnTo>
                <a:lnTo>
                  <a:pt x="629011" y="522415"/>
                </a:lnTo>
                <a:lnTo>
                  <a:pt x="625602" y="508445"/>
                </a:lnTo>
                <a:lnTo>
                  <a:pt x="624153" y="498285"/>
                </a:lnTo>
                <a:lnTo>
                  <a:pt x="624288" y="490665"/>
                </a:lnTo>
                <a:close/>
              </a:path>
              <a:path w="1524000" h="885189">
                <a:moveTo>
                  <a:pt x="726527" y="437325"/>
                </a:moveTo>
                <a:lnTo>
                  <a:pt x="683150" y="437325"/>
                </a:lnTo>
                <a:lnTo>
                  <a:pt x="691411" y="439865"/>
                </a:lnTo>
                <a:lnTo>
                  <a:pt x="698410" y="442405"/>
                </a:lnTo>
                <a:lnTo>
                  <a:pt x="725166" y="484315"/>
                </a:lnTo>
                <a:lnTo>
                  <a:pt x="767337" y="578295"/>
                </a:lnTo>
                <a:lnTo>
                  <a:pt x="790048" y="568135"/>
                </a:lnTo>
                <a:lnTo>
                  <a:pt x="747903" y="474155"/>
                </a:lnTo>
                <a:lnTo>
                  <a:pt x="740704" y="460185"/>
                </a:lnTo>
                <a:lnTo>
                  <a:pt x="733579" y="447485"/>
                </a:lnTo>
                <a:lnTo>
                  <a:pt x="726527" y="437325"/>
                </a:lnTo>
                <a:close/>
              </a:path>
              <a:path w="1524000" h="885189">
                <a:moveTo>
                  <a:pt x="781537" y="364935"/>
                </a:moveTo>
                <a:lnTo>
                  <a:pt x="759475" y="375095"/>
                </a:lnTo>
                <a:lnTo>
                  <a:pt x="836765" y="547815"/>
                </a:lnTo>
                <a:lnTo>
                  <a:pt x="858827" y="537655"/>
                </a:lnTo>
                <a:lnTo>
                  <a:pt x="826098" y="465265"/>
                </a:lnTo>
                <a:lnTo>
                  <a:pt x="819723" y="450025"/>
                </a:lnTo>
                <a:lnTo>
                  <a:pt x="815083" y="436055"/>
                </a:lnTo>
                <a:lnTo>
                  <a:pt x="812176" y="424625"/>
                </a:lnTo>
                <a:lnTo>
                  <a:pt x="811004" y="414465"/>
                </a:lnTo>
                <a:lnTo>
                  <a:pt x="811314" y="405575"/>
                </a:lnTo>
                <a:lnTo>
                  <a:pt x="812855" y="396685"/>
                </a:lnTo>
                <a:lnTo>
                  <a:pt x="813251" y="395415"/>
                </a:lnTo>
                <a:lnTo>
                  <a:pt x="794899" y="395415"/>
                </a:lnTo>
                <a:lnTo>
                  <a:pt x="781537" y="364935"/>
                </a:lnTo>
                <a:close/>
              </a:path>
              <a:path w="1524000" h="885189">
                <a:moveTo>
                  <a:pt x="569383" y="465265"/>
                </a:moveTo>
                <a:lnTo>
                  <a:pt x="560413" y="465265"/>
                </a:lnTo>
                <a:lnTo>
                  <a:pt x="553742" y="466535"/>
                </a:lnTo>
                <a:lnTo>
                  <a:pt x="547189" y="466535"/>
                </a:lnTo>
                <a:lnTo>
                  <a:pt x="510105" y="489395"/>
                </a:lnTo>
                <a:lnTo>
                  <a:pt x="490573" y="531305"/>
                </a:lnTo>
                <a:lnTo>
                  <a:pt x="508991" y="531305"/>
                </a:lnTo>
                <a:lnTo>
                  <a:pt x="511300" y="524955"/>
                </a:lnTo>
                <a:lnTo>
                  <a:pt x="515303" y="517335"/>
                </a:lnTo>
                <a:lnTo>
                  <a:pt x="546523" y="491935"/>
                </a:lnTo>
                <a:lnTo>
                  <a:pt x="553059" y="490665"/>
                </a:lnTo>
                <a:lnTo>
                  <a:pt x="624288" y="490665"/>
                </a:lnTo>
                <a:lnTo>
                  <a:pt x="624310" y="489395"/>
                </a:lnTo>
                <a:lnTo>
                  <a:pt x="624511" y="488125"/>
                </a:lnTo>
                <a:lnTo>
                  <a:pt x="607505" y="488125"/>
                </a:lnTo>
                <a:lnTo>
                  <a:pt x="601556" y="481775"/>
                </a:lnTo>
                <a:lnTo>
                  <a:pt x="595766" y="476695"/>
                </a:lnTo>
                <a:lnTo>
                  <a:pt x="590134" y="472885"/>
                </a:lnTo>
                <a:lnTo>
                  <a:pt x="584660" y="470345"/>
                </a:lnTo>
                <a:lnTo>
                  <a:pt x="577465" y="466535"/>
                </a:lnTo>
                <a:lnTo>
                  <a:pt x="569383" y="465265"/>
                </a:lnTo>
                <a:close/>
              </a:path>
              <a:path w="1524000" h="885189">
                <a:moveTo>
                  <a:pt x="928636" y="353505"/>
                </a:moveTo>
                <a:lnTo>
                  <a:pt x="863845" y="353505"/>
                </a:lnTo>
                <a:lnTo>
                  <a:pt x="870224" y="354775"/>
                </a:lnTo>
                <a:lnTo>
                  <a:pt x="878679" y="356045"/>
                </a:lnTo>
                <a:lnTo>
                  <a:pt x="885870" y="359855"/>
                </a:lnTo>
                <a:lnTo>
                  <a:pt x="907996" y="392875"/>
                </a:lnTo>
                <a:lnTo>
                  <a:pt x="954215" y="494475"/>
                </a:lnTo>
                <a:lnTo>
                  <a:pt x="976276" y="485585"/>
                </a:lnTo>
                <a:lnTo>
                  <a:pt x="946032" y="418275"/>
                </a:lnTo>
                <a:lnTo>
                  <a:pt x="929929" y="372555"/>
                </a:lnTo>
                <a:lnTo>
                  <a:pt x="928479" y="362395"/>
                </a:lnTo>
                <a:lnTo>
                  <a:pt x="928636" y="353505"/>
                </a:lnTo>
                <a:close/>
              </a:path>
              <a:path w="1524000" h="885189">
                <a:moveTo>
                  <a:pt x="679081" y="411925"/>
                </a:moveTo>
                <a:lnTo>
                  <a:pt x="635041" y="429705"/>
                </a:lnTo>
                <a:lnTo>
                  <a:pt x="611951" y="465265"/>
                </a:lnTo>
                <a:lnTo>
                  <a:pt x="607505" y="488125"/>
                </a:lnTo>
                <a:lnTo>
                  <a:pt x="624511" y="488125"/>
                </a:lnTo>
                <a:lnTo>
                  <a:pt x="625720" y="480505"/>
                </a:lnTo>
                <a:lnTo>
                  <a:pt x="628383" y="472885"/>
                </a:lnTo>
                <a:lnTo>
                  <a:pt x="657491" y="442405"/>
                </a:lnTo>
                <a:lnTo>
                  <a:pt x="670539" y="437325"/>
                </a:lnTo>
                <a:lnTo>
                  <a:pt x="726527" y="437325"/>
                </a:lnTo>
                <a:lnTo>
                  <a:pt x="719550" y="429705"/>
                </a:lnTo>
                <a:lnTo>
                  <a:pt x="712371" y="423355"/>
                </a:lnTo>
                <a:lnTo>
                  <a:pt x="704711" y="418275"/>
                </a:lnTo>
                <a:lnTo>
                  <a:pt x="696571" y="415735"/>
                </a:lnTo>
                <a:lnTo>
                  <a:pt x="687950" y="413195"/>
                </a:lnTo>
                <a:lnTo>
                  <a:pt x="679081" y="411925"/>
                </a:lnTo>
                <a:close/>
              </a:path>
              <a:path w="1524000" h="885189">
                <a:moveTo>
                  <a:pt x="1031736" y="301435"/>
                </a:moveTo>
                <a:lnTo>
                  <a:pt x="987476" y="301435"/>
                </a:lnTo>
                <a:lnTo>
                  <a:pt x="995739" y="302705"/>
                </a:lnTo>
                <a:lnTo>
                  <a:pt x="1002735" y="306515"/>
                </a:lnTo>
                <a:lnTo>
                  <a:pt x="1029494" y="348425"/>
                </a:lnTo>
                <a:lnTo>
                  <a:pt x="1071663" y="442405"/>
                </a:lnTo>
                <a:lnTo>
                  <a:pt x="1094374" y="432245"/>
                </a:lnTo>
                <a:lnTo>
                  <a:pt x="1052229" y="338265"/>
                </a:lnTo>
                <a:lnTo>
                  <a:pt x="1045030" y="323025"/>
                </a:lnTo>
                <a:lnTo>
                  <a:pt x="1037905" y="310325"/>
                </a:lnTo>
                <a:lnTo>
                  <a:pt x="1031736" y="301435"/>
                </a:lnTo>
                <a:close/>
              </a:path>
              <a:path w="1524000" h="885189">
                <a:moveTo>
                  <a:pt x="873711" y="329375"/>
                </a:moveTo>
                <a:lnTo>
                  <a:pt x="858069" y="329375"/>
                </a:lnTo>
                <a:lnTo>
                  <a:pt x="845080" y="331915"/>
                </a:lnTo>
                <a:lnTo>
                  <a:pt x="807873" y="361125"/>
                </a:lnTo>
                <a:lnTo>
                  <a:pt x="794899" y="395415"/>
                </a:lnTo>
                <a:lnTo>
                  <a:pt x="813251" y="395415"/>
                </a:lnTo>
                <a:lnTo>
                  <a:pt x="815627" y="387795"/>
                </a:lnTo>
                <a:lnTo>
                  <a:pt x="819629" y="380175"/>
                </a:lnTo>
                <a:lnTo>
                  <a:pt x="850850" y="356045"/>
                </a:lnTo>
                <a:lnTo>
                  <a:pt x="863845" y="353505"/>
                </a:lnTo>
                <a:lnTo>
                  <a:pt x="928636" y="353505"/>
                </a:lnTo>
                <a:lnTo>
                  <a:pt x="928838" y="352235"/>
                </a:lnTo>
                <a:lnTo>
                  <a:pt x="911831" y="352235"/>
                </a:lnTo>
                <a:lnTo>
                  <a:pt x="905883" y="345885"/>
                </a:lnTo>
                <a:lnTo>
                  <a:pt x="900093" y="340805"/>
                </a:lnTo>
                <a:lnTo>
                  <a:pt x="894461" y="336995"/>
                </a:lnTo>
                <a:lnTo>
                  <a:pt x="888986" y="334455"/>
                </a:lnTo>
                <a:lnTo>
                  <a:pt x="881792" y="330645"/>
                </a:lnTo>
                <a:lnTo>
                  <a:pt x="873711" y="329375"/>
                </a:lnTo>
                <a:close/>
              </a:path>
              <a:path w="1524000" h="885189">
                <a:moveTo>
                  <a:pt x="1185718" y="189675"/>
                </a:moveTo>
                <a:lnTo>
                  <a:pt x="1142219" y="198565"/>
                </a:lnTo>
                <a:lnTo>
                  <a:pt x="1107260" y="223965"/>
                </a:lnTo>
                <a:lnTo>
                  <a:pt x="1088268" y="262065"/>
                </a:lnTo>
                <a:lnTo>
                  <a:pt x="1085372" y="278575"/>
                </a:lnTo>
                <a:lnTo>
                  <a:pt x="1085399" y="296355"/>
                </a:lnTo>
                <a:lnTo>
                  <a:pt x="1103307" y="345885"/>
                </a:lnTo>
                <a:lnTo>
                  <a:pt x="1146023" y="381445"/>
                </a:lnTo>
                <a:lnTo>
                  <a:pt x="1183747" y="389065"/>
                </a:lnTo>
                <a:lnTo>
                  <a:pt x="1203747" y="386525"/>
                </a:lnTo>
                <a:lnTo>
                  <a:pt x="1224505" y="378905"/>
                </a:lnTo>
                <a:lnTo>
                  <a:pt x="1233631" y="373825"/>
                </a:lnTo>
                <a:lnTo>
                  <a:pt x="1241939" y="368745"/>
                </a:lnTo>
                <a:lnTo>
                  <a:pt x="1245683" y="366205"/>
                </a:lnTo>
                <a:lnTo>
                  <a:pt x="1186028" y="366205"/>
                </a:lnTo>
                <a:lnTo>
                  <a:pt x="1172391" y="364935"/>
                </a:lnTo>
                <a:lnTo>
                  <a:pt x="1134861" y="345885"/>
                </a:lnTo>
                <a:lnTo>
                  <a:pt x="1117523" y="320485"/>
                </a:lnTo>
                <a:lnTo>
                  <a:pt x="1162827" y="300165"/>
                </a:lnTo>
                <a:lnTo>
                  <a:pt x="1111155" y="300165"/>
                </a:lnTo>
                <a:lnTo>
                  <a:pt x="1110116" y="288735"/>
                </a:lnTo>
                <a:lnTo>
                  <a:pt x="1110147" y="282385"/>
                </a:lnTo>
                <a:lnTo>
                  <a:pt x="1110329" y="276035"/>
                </a:lnTo>
                <a:lnTo>
                  <a:pt x="1130083" y="234125"/>
                </a:lnTo>
                <a:lnTo>
                  <a:pt x="1167816" y="213805"/>
                </a:lnTo>
                <a:lnTo>
                  <a:pt x="1176012" y="213805"/>
                </a:lnTo>
                <a:lnTo>
                  <a:pt x="1184392" y="212535"/>
                </a:lnTo>
                <a:lnTo>
                  <a:pt x="1245698" y="212535"/>
                </a:lnTo>
                <a:lnTo>
                  <a:pt x="1241634" y="208725"/>
                </a:lnTo>
                <a:lnTo>
                  <a:pt x="1227793" y="199835"/>
                </a:lnTo>
                <a:lnTo>
                  <a:pt x="1206933" y="192215"/>
                </a:lnTo>
                <a:lnTo>
                  <a:pt x="1185718" y="189675"/>
                </a:lnTo>
                <a:close/>
              </a:path>
              <a:path w="1524000" h="885189">
                <a:moveTo>
                  <a:pt x="1260946" y="288735"/>
                </a:moveTo>
                <a:lnTo>
                  <a:pt x="1249882" y="326835"/>
                </a:lnTo>
                <a:lnTo>
                  <a:pt x="1246238" y="333185"/>
                </a:lnTo>
                <a:lnTo>
                  <a:pt x="1213368" y="359855"/>
                </a:lnTo>
                <a:lnTo>
                  <a:pt x="1186028" y="366205"/>
                </a:lnTo>
                <a:lnTo>
                  <a:pt x="1245683" y="366205"/>
                </a:lnTo>
                <a:lnTo>
                  <a:pt x="1271849" y="336995"/>
                </a:lnTo>
                <a:lnTo>
                  <a:pt x="1284049" y="290005"/>
                </a:lnTo>
                <a:lnTo>
                  <a:pt x="1260946" y="288735"/>
                </a:lnTo>
                <a:close/>
              </a:path>
              <a:path w="1524000" h="885189">
                <a:moveTo>
                  <a:pt x="983407" y="276035"/>
                </a:moveTo>
                <a:lnTo>
                  <a:pt x="974518" y="276035"/>
                </a:lnTo>
                <a:lnTo>
                  <a:pt x="965612" y="278575"/>
                </a:lnTo>
                <a:lnTo>
                  <a:pt x="932069" y="300165"/>
                </a:lnTo>
                <a:lnTo>
                  <a:pt x="913435" y="339535"/>
                </a:lnTo>
                <a:lnTo>
                  <a:pt x="911831" y="352235"/>
                </a:lnTo>
                <a:lnTo>
                  <a:pt x="928838" y="352235"/>
                </a:lnTo>
                <a:lnTo>
                  <a:pt x="930046" y="344615"/>
                </a:lnTo>
                <a:lnTo>
                  <a:pt x="932709" y="335725"/>
                </a:lnTo>
                <a:lnTo>
                  <a:pt x="961816" y="305245"/>
                </a:lnTo>
                <a:lnTo>
                  <a:pt x="974865" y="301435"/>
                </a:lnTo>
                <a:lnTo>
                  <a:pt x="1031736" y="301435"/>
                </a:lnTo>
                <a:lnTo>
                  <a:pt x="1030854" y="300165"/>
                </a:lnTo>
                <a:lnTo>
                  <a:pt x="1023878" y="292545"/>
                </a:lnTo>
                <a:lnTo>
                  <a:pt x="1016698" y="287465"/>
                </a:lnTo>
                <a:lnTo>
                  <a:pt x="1009038" y="282385"/>
                </a:lnTo>
                <a:lnTo>
                  <a:pt x="1000897" y="278575"/>
                </a:lnTo>
                <a:lnTo>
                  <a:pt x="983407" y="276035"/>
                </a:lnTo>
                <a:close/>
              </a:path>
              <a:path w="1524000" h="885189">
                <a:moveTo>
                  <a:pt x="1245698" y="212535"/>
                </a:moveTo>
                <a:lnTo>
                  <a:pt x="1184392" y="212535"/>
                </a:lnTo>
                <a:lnTo>
                  <a:pt x="1200424" y="215075"/>
                </a:lnTo>
                <a:lnTo>
                  <a:pt x="1207754" y="216345"/>
                </a:lnTo>
                <a:lnTo>
                  <a:pt x="1240335" y="241745"/>
                </a:lnTo>
                <a:lnTo>
                  <a:pt x="1111155" y="300165"/>
                </a:lnTo>
                <a:lnTo>
                  <a:pt x="1162827" y="300165"/>
                </a:lnTo>
                <a:lnTo>
                  <a:pt x="1273256" y="250635"/>
                </a:lnTo>
                <a:lnTo>
                  <a:pt x="1264366" y="234125"/>
                </a:lnTo>
                <a:lnTo>
                  <a:pt x="1253826" y="220155"/>
                </a:lnTo>
                <a:lnTo>
                  <a:pt x="1245698" y="212535"/>
                </a:lnTo>
                <a:close/>
              </a:path>
              <a:path w="1524000" h="885189">
                <a:moveTo>
                  <a:pt x="1396584" y="94736"/>
                </a:moveTo>
                <a:lnTo>
                  <a:pt x="1354183" y="102913"/>
                </a:lnTo>
                <a:lnTo>
                  <a:pt x="1311767" y="139767"/>
                </a:lnTo>
                <a:lnTo>
                  <a:pt x="1298038" y="176443"/>
                </a:lnTo>
                <a:lnTo>
                  <a:pt x="1296705" y="195307"/>
                </a:lnTo>
                <a:lnTo>
                  <a:pt x="1299242" y="214067"/>
                </a:lnTo>
                <a:lnTo>
                  <a:pt x="1315429" y="250187"/>
                </a:lnTo>
                <a:lnTo>
                  <a:pt x="1360366" y="285442"/>
                </a:lnTo>
                <a:lnTo>
                  <a:pt x="1397794" y="292490"/>
                </a:lnTo>
                <a:lnTo>
                  <a:pt x="1416284" y="290154"/>
                </a:lnTo>
                <a:lnTo>
                  <a:pt x="1434624" y="283913"/>
                </a:lnTo>
                <a:lnTo>
                  <a:pt x="1444465" y="278864"/>
                </a:lnTo>
                <a:lnTo>
                  <a:pt x="1453427" y="272941"/>
                </a:lnTo>
                <a:lnTo>
                  <a:pt x="1458310" y="268835"/>
                </a:lnTo>
                <a:lnTo>
                  <a:pt x="1399611" y="268835"/>
                </a:lnTo>
                <a:lnTo>
                  <a:pt x="1389802" y="268390"/>
                </a:lnTo>
                <a:lnTo>
                  <a:pt x="1353213" y="253847"/>
                </a:lnTo>
                <a:lnTo>
                  <a:pt x="1328340" y="223348"/>
                </a:lnTo>
                <a:lnTo>
                  <a:pt x="1321773" y="195307"/>
                </a:lnTo>
                <a:lnTo>
                  <a:pt x="1321788" y="192159"/>
                </a:lnTo>
                <a:lnTo>
                  <a:pt x="1335470" y="147919"/>
                </a:lnTo>
                <a:lnTo>
                  <a:pt x="1365513" y="123553"/>
                </a:lnTo>
                <a:lnTo>
                  <a:pt x="1394224" y="116684"/>
                </a:lnTo>
                <a:lnTo>
                  <a:pt x="1469125" y="116684"/>
                </a:lnTo>
                <a:lnTo>
                  <a:pt x="1465369" y="108311"/>
                </a:lnTo>
                <a:lnTo>
                  <a:pt x="1438866" y="108311"/>
                </a:lnTo>
                <a:lnTo>
                  <a:pt x="1428321" y="102871"/>
                </a:lnTo>
                <a:lnTo>
                  <a:pt x="1417759" y="98795"/>
                </a:lnTo>
                <a:lnTo>
                  <a:pt x="1407180" y="96083"/>
                </a:lnTo>
                <a:lnTo>
                  <a:pt x="1396584" y="94736"/>
                </a:lnTo>
                <a:close/>
              </a:path>
              <a:path w="1524000" h="885189">
                <a:moveTo>
                  <a:pt x="1469125" y="116684"/>
                </a:moveTo>
                <a:lnTo>
                  <a:pt x="1394224" y="116684"/>
                </a:lnTo>
                <a:lnTo>
                  <a:pt x="1408561" y="117766"/>
                </a:lnTo>
                <a:lnTo>
                  <a:pt x="1422887" y="121859"/>
                </a:lnTo>
                <a:lnTo>
                  <a:pt x="1457254" y="149115"/>
                </a:lnTo>
                <a:lnTo>
                  <a:pt x="1472120" y="192159"/>
                </a:lnTo>
                <a:lnTo>
                  <a:pt x="1471897" y="201927"/>
                </a:lnTo>
                <a:lnTo>
                  <a:pt x="1457972" y="237902"/>
                </a:lnTo>
                <a:lnTo>
                  <a:pt x="1427649" y="262488"/>
                </a:lnTo>
                <a:lnTo>
                  <a:pt x="1399611" y="268835"/>
                </a:lnTo>
                <a:lnTo>
                  <a:pt x="1458310" y="268835"/>
                </a:lnTo>
                <a:lnTo>
                  <a:pt x="1484945" y="230225"/>
                </a:lnTo>
                <a:lnTo>
                  <a:pt x="1488552" y="219064"/>
                </a:lnTo>
                <a:lnTo>
                  <a:pt x="1515056" y="219064"/>
                </a:lnTo>
                <a:lnTo>
                  <a:pt x="1469125" y="116684"/>
                </a:lnTo>
                <a:close/>
              </a:path>
              <a:path w="1524000" h="885189">
                <a:moveTo>
                  <a:pt x="1515056" y="219064"/>
                </a:moveTo>
                <a:lnTo>
                  <a:pt x="1488552" y="219064"/>
                </a:lnTo>
                <a:lnTo>
                  <a:pt x="1501842" y="248690"/>
                </a:lnTo>
                <a:lnTo>
                  <a:pt x="1523906" y="238793"/>
                </a:lnTo>
                <a:lnTo>
                  <a:pt x="1515056" y="219064"/>
                </a:lnTo>
                <a:close/>
              </a:path>
              <a:path w="1524000" h="885189">
                <a:moveTo>
                  <a:pt x="1416778" y="0"/>
                </a:moveTo>
                <a:lnTo>
                  <a:pt x="1394714" y="9898"/>
                </a:lnTo>
                <a:lnTo>
                  <a:pt x="1438866" y="108311"/>
                </a:lnTo>
                <a:lnTo>
                  <a:pt x="1465369" y="108311"/>
                </a:lnTo>
                <a:lnTo>
                  <a:pt x="14167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7079" y="2819036"/>
            <a:ext cx="170180" cy="254635"/>
          </a:xfrm>
          <a:custGeom>
            <a:avLst/>
            <a:gdLst/>
            <a:ahLst/>
            <a:cxnLst/>
            <a:rect l="l" t="t" r="r" b="b"/>
            <a:pathLst>
              <a:path w="170179" h="254635">
                <a:moveTo>
                  <a:pt x="132304" y="24704"/>
                </a:moveTo>
                <a:lnTo>
                  <a:pt x="84069" y="24704"/>
                </a:lnTo>
                <a:lnTo>
                  <a:pt x="92270" y="26016"/>
                </a:lnTo>
                <a:lnTo>
                  <a:pt x="99635" y="28738"/>
                </a:lnTo>
                <a:lnTo>
                  <a:pt x="117160" y="56594"/>
                </a:lnTo>
                <a:lnTo>
                  <a:pt x="116241" y="62545"/>
                </a:lnTo>
                <a:lnTo>
                  <a:pt x="91761" y="95421"/>
                </a:lnTo>
                <a:lnTo>
                  <a:pt x="79024" y="108980"/>
                </a:lnTo>
                <a:lnTo>
                  <a:pt x="71066" y="117549"/>
                </a:lnTo>
                <a:lnTo>
                  <a:pt x="50653" y="159403"/>
                </a:lnTo>
                <a:lnTo>
                  <a:pt x="50622" y="163406"/>
                </a:lnTo>
                <a:lnTo>
                  <a:pt x="51788" y="169446"/>
                </a:lnTo>
                <a:lnTo>
                  <a:pt x="84556" y="201662"/>
                </a:lnTo>
                <a:lnTo>
                  <a:pt x="95441" y="203759"/>
                </a:lnTo>
                <a:lnTo>
                  <a:pt x="106893" y="203608"/>
                </a:lnTo>
                <a:lnTo>
                  <a:pt x="143367" y="190133"/>
                </a:lnTo>
                <a:lnTo>
                  <a:pt x="156343" y="178655"/>
                </a:lnTo>
                <a:lnTo>
                  <a:pt x="101361" y="178655"/>
                </a:lnTo>
                <a:lnTo>
                  <a:pt x="95102" y="177635"/>
                </a:lnTo>
                <a:lnTo>
                  <a:pt x="86931" y="175470"/>
                </a:lnTo>
                <a:lnTo>
                  <a:pt x="81473" y="171327"/>
                </a:lnTo>
                <a:lnTo>
                  <a:pt x="76123" y="159403"/>
                </a:lnTo>
                <a:lnTo>
                  <a:pt x="76118" y="153447"/>
                </a:lnTo>
                <a:lnTo>
                  <a:pt x="78713" y="147338"/>
                </a:lnTo>
                <a:lnTo>
                  <a:pt x="81962" y="141794"/>
                </a:lnTo>
                <a:lnTo>
                  <a:pt x="87925" y="134068"/>
                </a:lnTo>
                <a:lnTo>
                  <a:pt x="96549" y="124221"/>
                </a:lnTo>
                <a:lnTo>
                  <a:pt x="117150" y="102403"/>
                </a:lnTo>
                <a:lnTo>
                  <a:pt x="124689" y="93707"/>
                </a:lnTo>
                <a:lnTo>
                  <a:pt x="142078" y="48372"/>
                </a:lnTo>
                <a:lnTo>
                  <a:pt x="140628" y="40822"/>
                </a:lnTo>
                <a:lnTo>
                  <a:pt x="137316" y="33441"/>
                </a:lnTo>
                <a:lnTo>
                  <a:pt x="132304" y="24704"/>
                </a:lnTo>
                <a:close/>
              </a:path>
              <a:path w="170179" h="254635">
                <a:moveTo>
                  <a:pt x="164113" y="114891"/>
                </a:moveTo>
                <a:lnTo>
                  <a:pt x="141078" y="125225"/>
                </a:lnTo>
                <a:lnTo>
                  <a:pt x="143410" y="134088"/>
                </a:lnTo>
                <a:lnTo>
                  <a:pt x="144348" y="141794"/>
                </a:lnTo>
                <a:lnTo>
                  <a:pt x="121682" y="174459"/>
                </a:lnTo>
                <a:lnTo>
                  <a:pt x="101361" y="178655"/>
                </a:lnTo>
                <a:lnTo>
                  <a:pt x="156343" y="178655"/>
                </a:lnTo>
                <a:lnTo>
                  <a:pt x="160686" y="173556"/>
                </a:lnTo>
                <a:lnTo>
                  <a:pt x="166132" y="163406"/>
                </a:lnTo>
                <a:lnTo>
                  <a:pt x="169287" y="152296"/>
                </a:lnTo>
                <a:lnTo>
                  <a:pt x="170002" y="140507"/>
                </a:lnTo>
                <a:lnTo>
                  <a:pt x="168277" y="128039"/>
                </a:lnTo>
                <a:lnTo>
                  <a:pt x="164113" y="114891"/>
                </a:lnTo>
                <a:close/>
              </a:path>
              <a:path w="170179" h="254635">
                <a:moveTo>
                  <a:pt x="89339" y="0"/>
                </a:moveTo>
                <a:lnTo>
                  <a:pt x="46291" y="8733"/>
                </a:lnTo>
                <a:lnTo>
                  <a:pt x="10863" y="37182"/>
                </a:lnTo>
                <a:lnTo>
                  <a:pt x="0" y="78156"/>
                </a:lnTo>
                <a:lnTo>
                  <a:pt x="2421" y="93247"/>
                </a:lnTo>
                <a:lnTo>
                  <a:pt x="7899" y="108971"/>
                </a:lnTo>
                <a:lnTo>
                  <a:pt x="30933" y="98637"/>
                </a:lnTo>
                <a:lnTo>
                  <a:pt x="27472" y="88630"/>
                </a:lnTo>
                <a:lnTo>
                  <a:pt x="25670" y="79597"/>
                </a:lnTo>
                <a:lnTo>
                  <a:pt x="25583" y="78156"/>
                </a:lnTo>
                <a:lnTo>
                  <a:pt x="25367" y="70736"/>
                </a:lnTo>
                <a:lnTo>
                  <a:pt x="26723" y="62849"/>
                </a:lnTo>
                <a:lnTo>
                  <a:pt x="56751" y="30542"/>
                </a:lnTo>
                <a:lnTo>
                  <a:pt x="84069" y="24704"/>
                </a:lnTo>
                <a:lnTo>
                  <a:pt x="132304" y="24704"/>
                </a:lnTo>
                <a:lnTo>
                  <a:pt x="131205" y="22788"/>
                </a:lnTo>
                <a:lnTo>
                  <a:pt x="123301" y="14080"/>
                </a:lnTo>
                <a:lnTo>
                  <a:pt x="113605" y="7316"/>
                </a:lnTo>
                <a:lnTo>
                  <a:pt x="102117" y="2496"/>
                </a:lnTo>
                <a:lnTo>
                  <a:pt x="89339" y="0"/>
                </a:lnTo>
                <a:close/>
              </a:path>
              <a:path w="170179" h="254635">
                <a:moveTo>
                  <a:pt x="148233" y="210040"/>
                </a:moveTo>
                <a:lnTo>
                  <a:pt x="142791" y="210200"/>
                </a:lnTo>
                <a:lnTo>
                  <a:pt x="132030" y="215028"/>
                </a:lnTo>
                <a:lnTo>
                  <a:pt x="128293" y="218986"/>
                </a:lnTo>
                <a:lnTo>
                  <a:pt x="124104" y="229992"/>
                </a:lnTo>
                <a:lnTo>
                  <a:pt x="124288" y="235487"/>
                </a:lnTo>
                <a:lnTo>
                  <a:pt x="129165" y="246360"/>
                </a:lnTo>
                <a:lnTo>
                  <a:pt x="133136" y="250125"/>
                </a:lnTo>
                <a:lnTo>
                  <a:pt x="144189" y="254419"/>
                </a:lnTo>
                <a:lnTo>
                  <a:pt x="149642" y="254286"/>
                </a:lnTo>
                <a:lnTo>
                  <a:pt x="160402" y="249457"/>
                </a:lnTo>
                <a:lnTo>
                  <a:pt x="164128" y="245473"/>
                </a:lnTo>
                <a:lnTo>
                  <a:pt x="168271" y="234362"/>
                </a:lnTo>
                <a:lnTo>
                  <a:pt x="168099" y="228894"/>
                </a:lnTo>
                <a:lnTo>
                  <a:pt x="163221" y="218021"/>
                </a:lnTo>
                <a:lnTo>
                  <a:pt x="159239" y="214229"/>
                </a:lnTo>
                <a:lnTo>
                  <a:pt x="148233" y="210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8305" y="5300023"/>
            <a:ext cx="2947008" cy="1357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534" y="407324"/>
            <a:ext cx="7718366" cy="147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425" y="888094"/>
            <a:ext cx="58712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Try </a:t>
            </a:r>
            <a:r>
              <a:rPr dirty="0"/>
              <a:t>to </a:t>
            </a:r>
            <a:r>
              <a:rPr spc="-5" dirty="0"/>
              <a:t>use </a:t>
            </a:r>
            <a:r>
              <a:rPr dirty="0"/>
              <a:t>them in a</a:t>
            </a:r>
            <a:r>
              <a:rPr spc="-5" dirty="0"/>
              <a:t> sentence.</a:t>
            </a:r>
          </a:p>
        </p:txBody>
      </p:sp>
      <p:sp>
        <p:nvSpPr>
          <p:cNvPr id="4" name="object 4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6569" y="2165486"/>
            <a:ext cx="8834755" cy="440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2885" algn="l"/>
              </a:tabLst>
            </a:pPr>
            <a:r>
              <a:rPr sz="2400" dirty="0">
                <a:latin typeface="Century Gothic"/>
                <a:cs typeface="Century Gothic"/>
              </a:rPr>
              <a:t>I</a:t>
            </a:r>
            <a:r>
              <a:rPr sz="2400" spc="-5" dirty="0">
                <a:latin typeface="Century Gothic"/>
                <a:cs typeface="Century Gothic"/>
              </a:rPr>
              <a:t> (eat)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dirty="0">
                <a:latin typeface="Century Gothic"/>
                <a:cs typeface="Century Gothic"/>
              </a:rPr>
              <a:t>a </a:t>
            </a:r>
            <a:r>
              <a:rPr sz="2400" spc="-5" dirty="0">
                <a:latin typeface="Century Gothic"/>
                <a:cs typeface="Century Gothic"/>
              </a:rPr>
              <a:t>healthy </a:t>
            </a:r>
            <a:r>
              <a:rPr sz="2400" dirty="0">
                <a:latin typeface="Century Gothic"/>
                <a:cs typeface="Century Gothic"/>
              </a:rPr>
              <a:t>dinner </a:t>
            </a:r>
            <a:r>
              <a:rPr sz="2400" spc="-5" dirty="0">
                <a:latin typeface="Century Gothic"/>
                <a:cs typeface="Century Gothic"/>
              </a:rPr>
              <a:t>yesterday.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2700" marR="551180">
              <a:lnSpc>
                <a:spcPct val="100699"/>
              </a:lnSpc>
              <a:spcBef>
                <a:spcPts val="2365"/>
              </a:spcBef>
              <a:tabLst>
                <a:tab pos="4089400" algn="l"/>
              </a:tabLst>
            </a:pPr>
            <a:r>
              <a:rPr sz="2400" dirty="0">
                <a:latin typeface="Century Gothic"/>
                <a:cs typeface="Century Gothic"/>
              </a:rPr>
              <a:t>I</a:t>
            </a:r>
            <a:r>
              <a:rPr sz="2400" spc="-5" dirty="0">
                <a:latin typeface="Century Gothic"/>
                <a:cs typeface="Century Gothic"/>
              </a:rPr>
              <a:t> (swim)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spc="-5" dirty="0">
                <a:latin typeface="Century Gothic"/>
                <a:cs typeface="Century Gothic"/>
              </a:rPr>
              <a:t>from </a:t>
            </a:r>
            <a:r>
              <a:rPr sz="2400" dirty="0">
                <a:latin typeface="Century Gothic"/>
                <a:cs typeface="Century Gothic"/>
              </a:rPr>
              <a:t>one side of the </a:t>
            </a:r>
            <a:r>
              <a:rPr sz="2400" spc="-5" dirty="0">
                <a:latin typeface="Century Gothic"/>
                <a:cs typeface="Century Gothic"/>
              </a:rPr>
              <a:t>pool </a:t>
            </a:r>
            <a:r>
              <a:rPr sz="2400" dirty="0">
                <a:latin typeface="Century Gothic"/>
                <a:cs typeface="Century Gothic"/>
              </a:rPr>
              <a:t>to  the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spc="-30" dirty="0">
                <a:latin typeface="Century Gothic"/>
                <a:cs typeface="Century Gothic"/>
              </a:rPr>
              <a:t>other.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2700" marR="1005840">
              <a:lnSpc>
                <a:spcPct val="100699"/>
              </a:lnSpc>
              <a:spcBef>
                <a:spcPts val="2365"/>
              </a:spcBef>
              <a:tabLst>
                <a:tab pos="4138295" algn="l"/>
              </a:tabLst>
            </a:pPr>
            <a:r>
              <a:rPr sz="2400" dirty="0">
                <a:latin typeface="Century Gothic"/>
                <a:cs typeface="Century Gothic"/>
              </a:rPr>
              <a:t>I</a:t>
            </a:r>
            <a:r>
              <a:rPr sz="2400" spc="-5" dirty="0">
                <a:latin typeface="Century Gothic"/>
                <a:cs typeface="Century Gothic"/>
              </a:rPr>
              <a:t> (run)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spc="-5" dirty="0">
                <a:latin typeface="Century Gothic"/>
                <a:cs typeface="Century Gothic"/>
              </a:rPr>
              <a:t>all </a:t>
            </a:r>
            <a:r>
              <a:rPr sz="2400" dirty="0">
                <a:latin typeface="Century Gothic"/>
                <a:cs typeface="Century Gothic"/>
              </a:rPr>
              <a:t>the </a:t>
            </a:r>
            <a:r>
              <a:rPr sz="2400" spc="-5" dirty="0">
                <a:latin typeface="Century Gothic"/>
                <a:cs typeface="Century Gothic"/>
              </a:rPr>
              <a:t>way </a:t>
            </a:r>
            <a:r>
              <a:rPr sz="2400" dirty="0">
                <a:latin typeface="Century Gothic"/>
                <a:cs typeface="Century Gothic"/>
              </a:rPr>
              <a:t>to </a:t>
            </a:r>
            <a:r>
              <a:rPr sz="2400" spc="-5" dirty="0">
                <a:latin typeface="Century Gothic"/>
                <a:cs typeface="Century Gothic"/>
              </a:rPr>
              <a:t>school </a:t>
            </a:r>
            <a:r>
              <a:rPr sz="2400" dirty="0">
                <a:latin typeface="Century Gothic"/>
                <a:cs typeface="Century Gothic"/>
              </a:rPr>
              <a:t>this  </a:t>
            </a:r>
            <a:r>
              <a:rPr sz="2400" spc="0" dirty="0">
                <a:latin typeface="Century Gothic"/>
                <a:cs typeface="Century Gothic"/>
              </a:rPr>
              <a:t>morning.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85"/>
              </a:spcBef>
              <a:tabLst>
                <a:tab pos="4104004" algn="l"/>
              </a:tabLst>
            </a:pPr>
            <a:r>
              <a:rPr sz="2400" dirty="0">
                <a:latin typeface="Century Gothic"/>
                <a:cs typeface="Century Gothic"/>
              </a:rPr>
              <a:t>I</a:t>
            </a:r>
            <a:r>
              <a:rPr sz="2400" spc="-5" dirty="0">
                <a:latin typeface="Century Gothic"/>
                <a:cs typeface="Century Gothic"/>
              </a:rPr>
              <a:t> (speak)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dirty="0">
                <a:latin typeface="Century Gothic"/>
                <a:cs typeface="Century Gothic"/>
              </a:rPr>
              <a:t>with my swim </a:t>
            </a:r>
            <a:r>
              <a:rPr sz="2400" spc="-5" dirty="0">
                <a:latin typeface="Century Gothic"/>
                <a:cs typeface="Century Gothic"/>
              </a:rPr>
              <a:t>coach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yesterday.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7880" y="330201"/>
            <a:ext cx="6037580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dirty="0">
                <a:solidFill>
                  <a:srgbClr val="990000"/>
                </a:solidFill>
              </a:rPr>
              <a:t>Think of </a:t>
            </a:r>
            <a:r>
              <a:rPr sz="3600" spc="-5" dirty="0">
                <a:solidFill>
                  <a:srgbClr val="990000"/>
                </a:solidFill>
              </a:rPr>
              <a:t>more verbs (action  words) that keep us</a:t>
            </a:r>
            <a:r>
              <a:rPr sz="3600" spc="-20" dirty="0">
                <a:solidFill>
                  <a:srgbClr val="990000"/>
                </a:solidFill>
              </a:rPr>
              <a:t> </a:t>
            </a:r>
            <a:r>
              <a:rPr sz="3600" spc="-5" dirty="0">
                <a:solidFill>
                  <a:srgbClr val="990000"/>
                </a:solidFill>
              </a:rPr>
              <a:t>active!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ts val="2840"/>
              </a:lnSpc>
              <a:spcBef>
                <a:spcPts val="100"/>
              </a:spcBef>
            </a:pPr>
            <a:r>
              <a:rPr spc="-5" dirty="0"/>
              <a:t>Are they regular </a:t>
            </a:r>
            <a:r>
              <a:rPr dirty="0"/>
              <a:t>or</a:t>
            </a:r>
            <a:r>
              <a:rPr spc="-20" dirty="0"/>
              <a:t> </a:t>
            </a:r>
            <a:r>
              <a:rPr spc="-5" dirty="0"/>
              <a:t>irregular?</a:t>
            </a:r>
          </a:p>
          <a:p>
            <a:pPr marL="6985" algn="ctr">
              <a:lnSpc>
                <a:spcPts val="2840"/>
              </a:lnSpc>
            </a:pPr>
            <a:r>
              <a:rPr dirty="0"/>
              <a:t>Can we </a:t>
            </a:r>
            <a:r>
              <a:rPr spc="-5" dirty="0"/>
              <a:t>just add “ED” </a:t>
            </a:r>
            <a:r>
              <a:rPr dirty="0"/>
              <a:t>on the end of the</a:t>
            </a:r>
            <a:r>
              <a:rPr spc="-40" dirty="0"/>
              <a:t> </a:t>
            </a:r>
            <a:r>
              <a:rPr spc="-5" dirty="0"/>
              <a:t>word?</a:t>
            </a:r>
          </a:p>
          <a:p>
            <a:pPr marL="6985"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6985" marR="5715" algn="ctr">
              <a:lnSpc>
                <a:spcPct val="100000"/>
              </a:lnSpc>
            </a:pPr>
            <a:r>
              <a:rPr spc="-25" dirty="0"/>
              <a:t>Try </a:t>
            </a:r>
            <a:r>
              <a:rPr dirty="0"/>
              <a:t>it </a:t>
            </a:r>
            <a:r>
              <a:rPr spc="-5" dirty="0"/>
              <a:t>yourself </a:t>
            </a:r>
            <a:r>
              <a:rPr dirty="0"/>
              <a:t>– does it </a:t>
            </a:r>
            <a:r>
              <a:rPr spc="-5" dirty="0"/>
              <a:t>sound</a:t>
            </a:r>
            <a:r>
              <a:rPr spc="10" dirty="0"/>
              <a:t> </a:t>
            </a:r>
            <a:r>
              <a:rPr spc="-5" dirty="0"/>
              <a:t>correct?</a:t>
            </a:r>
          </a:p>
        </p:txBody>
      </p:sp>
      <p:sp>
        <p:nvSpPr>
          <p:cNvPr id="4" name="object 4"/>
          <p:cNvSpPr/>
          <p:nvPr/>
        </p:nvSpPr>
        <p:spPr>
          <a:xfrm>
            <a:off x="994442" y="3994391"/>
            <a:ext cx="7354570" cy="2707640"/>
          </a:xfrm>
          <a:custGeom>
            <a:avLst/>
            <a:gdLst/>
            <a:ahLst/>
            <a:cxnLst/>
            <a:rect l="l" t="t" r="r" b="b"/>
            <a:pathLst>
              <a:path w="7354570" h="2707640">
                <a:moveTo>
                  <a:pt x="0" y="0"/>
                </a:moveTo>
                <a:lnTo>
                  <a:pt x="7354272" y="0"/>
                </a:lnTo>
                <a:lnTo>
                  <a:pt x="7354272" y="2707609"/>
                </a:lnTo>
                <a:lnTo>
                  <a:pt x="0" y="270760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4442" y="3994391"/>
            <a:ext cx="7354570" cy="2707640"/>
          </a:xfrm>
          <a:custGeom>
            <a:avLst/>
            <a:gdLst/>
            <a:ahLst/>
            <a:cxnLst/>
            <a:rect l="l" t="t" r="r" b="b"/>
            <a:pathLst>
              <a:path w="7354570" h="2707640">
                <a:moveTo>
                  <a:pt x="0" y="0"/>
                </a:moveTo>
                <a:lnTo>
                  <a:pt x="7354272" y="0"/>
                </a:lnTo>
                <a:lnTo>
                  <a:pt x="7354272" y="2707609"/>
                </a:lnTo>
                <a:lnTo>
                  <a:pt x="0" y="270760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840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6902" y="4639536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17593" y="4639536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6902" y="5185636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17593" y="5185636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6902" y="5731736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7593" y="5731736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6902" y="6277835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17593" y="6277835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865403"/>
            <a:ext cx="2006741" cy="2703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52936" y="2965817"/>
            <a:ext cx="1991062" cy="257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7539" y="165566"/>
            <a:ext cx="1550435" cy="589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534" y="407324"/>
            <a:ext cx="7718366" cy="147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76120" marR="5080" indent="-1964055">
              <a:lnSpc>
                <a:spcPts val="3800"/>
              </a:lnSpc>
              <a:spcBef>
                <a:spcPts val="260"/>
              </a:spcBef>
            </a:pPr>
            <a:r>
              <a:rPr spc="-20" dirty="0"/>
              <a:t>Write </a:t>
            </a:r>
            <a:r>
              <a:rPr spc="-5" dirty="0"/>
              <a:t>your </a:t>
            </a:r>
            <a:r>
              <a:rPr dirty="0"/>
              <a:t>own sentence </a:t>
            </a:r>
            <a:r>
              <a:rPr spc="-5" dirty="0"/>
              <a:t>using an  irregular verb.</a:t>
            </a:r>
          </a:p>
        </p:txBody>
      </p:sp>
      <p:sp>
        <p:nvSpPr>
          <p:cNvPr id="4" name="object 4"/>
          <p:cNvSpPr/>
          <p:nvPr/>
        </p:nvSpPr>
        <p:spPr>
          <a:xfrm>
            <a:off x="6917539" y="165566"/>
            <a:ext cx="1550435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4490" y="2087088"/>
            <a:ext cx="7556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entury Gothic"/>
                <a:cs typeface="Century Gothic"/>
              </a:rPr>
              <a:t>Tell </a:t>
            </a:r>
            <a:r>
              <a:rPr sz="2400" dirty="0">
                <a:latin typeface="Century Gothic"/>
                <a:cs typeface="Century Gothic"/>
              </a:rPr>
              <a:t>me </a:t>
            </a:r>
            <a:r>
              <a:rPr sz="2400" spc="-5" dirty="0">
                <a:latin typeface="Century Gothic"/>
                <a:cs typeface="Century Gothic"/>
              </a:rPr>
              <a:t>about </a:t>
            </a:r>
            <a:r>
              <a:rPr sz="2400" dirty="0">
                <a:latin typeface="Century Gothic"/>
                <a:cs typeface="Century Gothic"/>
              </a:rPr>
              <a:t>a </a:t>
            </a:r>
            <a:r>
              <a:rPr sz="2400" spc="-5" dirty="0">
                <a:latin typeface="Century Gothic"/>
                <a:cs typeface="Century Gothic"/>
              </a:rPr>
              <a:t>healthy activity you </a:t>
            </a:r>
            <a:r>
              <a:rPr sz="2400" dirty="0">
                <a:latin typeface="Century Gothic"/>
                <a:cs typeface="Century Gothic"/>
              </a:rPr>
              <a:t>did in the</a:t>
            </a:r>
            <a:r>
              <a:rPr sz="2400" spc="3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past.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7734" y="3088178"/>
            <a:ext cx="7718366" cy="29510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4834" y="3790694"/>
            <a:ext cx="7112000" cy="0"/>
          </a:xfrm>
          <a:custGeom>
            <a:avLst/>
            <a:gdLst/>
            <a:ahLst/>
            <a:cxnLst/>
            <a:rect l="l" t="t" r="r" b="b"/>
            <a:pathLst>
              <a:path w="7112000">
                <a:moveTo>
                  <a:pt x="0" y="0"/>
                </a:moveTo>
                <a:lnTo>
                  <a:pt x="7111999" y="0"/>
                </a:lnTo>
              </a:path>
            </a:pathLst>
          </a:custGeom>
          <a:ln w="203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4834" y="4755894"/>
            <a:ext cx="7112000" cy="0"/>
          </a:xfrm>
          <a:custGeom>
            <a:avLst/>
            <a:gdLst/>
            <a:ahLst/>
            <a:cxnLst/>
            <a:rect l="l" t="t" r="r" b="b"/>
            <a:pathLst>
              <a:path w="7112000">
                <a:moveTo>
                  <a:pt x="0" y="0"/>
                </a:moveTo>
                <a:lnTo>
                  <a:pt x="7111999" y="0"/>
                </a:lnTo>
              </a:path>
            </a:pathLst>
          </a:custGeom>
          <a:ln w="203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4834" y="5733794"/>
            <a:ext cx="7112000" cy="0"/>
          </a:xfrm>
          <a:custGeom>
            <a:avLst/>
            <a:gdLst/>
            <a:ahLst/>
            <a:cxnLst/>
            <a:rect l="l" t="t" r="r" b="b"/>
            <a:pathLst>
              <a:path w="7112000">
                <a:moveTo>
                  <a:pt x="0" y="0"/>
                </a:moveTo>
                <a:lnTo>
                  <a:pt x="7111999" y="0"/>
                </a:lnTo>
              </a:path>
            </a:pathLst>
          </a:custGeom>
          <a:ln w="203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55031" y="2594133"/>
            <a:ext cx="1388968" cy="3753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740" y="126362"/>
            <a:ext cx="6322060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solidFill>
                  <a:srgbClr val="990000"/>
                </a:solidFill>
              </a:rPr>
              <a:t>Let’s read </a:t>
            </a:r>
            <a:r>
              <a:rPr sz="3600" dirty="0">
                <a:solidFill>
                  <a:srgbClr val="990000"/>
                </a:solidFill>
              </a:rPr>
              <a:t>a </a:t>
            </a:r>
            <a:r>
              <a:rPr sz="3600" spc="-5" dirty="0">
                <a:solidFill>
                  <a:srgbClr val="990000"/>
                </a:solidFill>
              </a:rPr>
              <a:t>poem about  keeping active and healthy!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966966" y="1723828"/>
            <a:ext cx="5043170" cy="490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75" marR="198755" indent="-635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entury Gothic"/>
                <a:cs typeface="Century Gothic"/>
              </a:rPr>
              <a:t>Most </a:t>
            </a:r>
            <a:r>
              <a:rPr sz="2000" dirty="0">
                <a:latin typeface="Century Gothic"/>
                <a:cs typeface="Century Gothic"/>
              </a:rPr>
              <a:t>of </a:t>
            </a:r>
            <a:r>
              <a:rPr sz="2000" spc="-5" dirty="0">
                <a:latin typeface="Century Gothic"/>
                <a:cs typeface="Century Gothic"/>
              </a:rPr>
              <a:t>us, </a:t>
            </a:r>
            <a:r>
              <a:rPr sz="2000" dirty="0">
                <a:latin typeface="Century Gothic"/>
                <a:cs typeface="Century Gothic"/>
              </a:rPr>
              <a:t>try to </a:t>
            </a:r>
            <a:r>
              <a:rPr sz="2000" spc="-5" dirty="0">
                <a:latin typeface="Century Gothic"/>
                <a:cs typeface="Century Gothic"/>
              </a:rPr>
              <a:t>stay </a:t>
            </a:r>
            <a:r>
              <a:rPr sz="2000" dirty="0">
                <a:latin typeface="Century Gothic"/>
                <a:cs typeface="Century Gothic"/>
              </a:rPr>
              <a:t>fit! </a:t>
            </a:r>
            <a:r>
              <a:rPr sz="2000" spc="-5" dirty="0">
                <a:latin typeface="Century Gothic"/>
                <a:cs typeface="Century Gothic"/>
              </a:rPr>
              <a:t>And staying  away, from </a:t>
            </a:r>
            <a:r>
              <a:rPr sz="2000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food </a:t>
            </a:r>
            <a:r>
              <a:rPr sz="2000" dirty="0">
                <a:latin typeface="Century Gothic"/>
                <a:cs typeface="Century Gothic"/>
              </a:rPr>
              <a:t>we </a:t>
            </a:r>
            <a:r>
              <a:rPr sz="2000" spc="-5" dirty="0">
                <a:latin typeface="Century Gothic"/>
                <a:cs typeface="Century Gothic"/>
              </a:rPr>
              <a:t>like, </a:t>
            </a:r>
            <a:r>
              <a:rPr sz="2000" dirty="0">
                <a:latin typeface="Century Gothic"/>
                <a:cs typeface="Century Gothic"/>
              </a:rPr>
              <a:t>get's </a:t>
            </a:r>
            <a:r>
              <a:rPr sz="2000" spc="-5" dirty="0">
                <a:latin typeface="Century Gothic"/>
                <a:cs typeface="Century Gothic"/>
              </a:rPr>
              <a:t>us  in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snit! How is it possible, </a:t>
            </a:r>
            <a:r>
              <a:rPr sz="2000" dirty="0">
                <a:latin typeface="Century Gothic"/>
                <a:cs typeface="Century Gothic"/>
              </a:rPr>
              <a:t>not to eat,  </a:t>
            </a:r>
            <a:r>
              <a:rPr sz="2000" spc="-5" dirty="0">
                <a:latin typeface="Century Gothic"/>
                <a:cs typeface="Century Gothic"/>
              </a:rPr>
              <a:t>what you </a:t>
            </a:r>
            <a:r>
              <a:rPr sz="2000" dirty="0">
                <a:latin typeface="Century Gothic"/>
                <a:cs typeface="Century Gothic"/>
              </a:rPr>
              <a:t>like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dirty="0">
                <a:latin typeface="Century Gothic"/>
                <a:cs typeface="Century Gothic"/>
              </a:rPr>
              <a:t>not, </a:t>
            </a:r>
            <a:r>
              <a:rPr sz="2000" spc="-5" dirty="0">
                <a:latin typeface="Century Gothic"/>
                <a:cs typeface="Century Gothic"/>
              </a:rPr>
              <a:t>have </a:t>
            </a:r>
            <a:r>
              <a:rPr sz="2000" dirty="0">
                <a:latin typeface="Century Gothic"/>
                <a:cs typeface="Century Gothic"/>
              </a:rPr>
              <a:t>it show?  </a:t>
            </a:r>
            <a:r>
              <a:rPr sz="2000" spc="-50" dirty="0">
                <a:latin typeface="Century Gothic"/>
                <a:cs typeface="Century Gothic"/>
              </a:rPr>
              <a:t>Your </a:t>
            </a:r>
            <a:r>
              <a:rPr sz="2000" dirty="0">
                <a:latin typeface="Century Gothic"/>
                <a:cs typeface="Century Gothic"/>
              </a:rPr>
              <a:t>mind, is telling </a:t>
            </a:r>
            <a:r>
              <a:rPr sz="2000" spc="-5" dirty="0">
                <a:latin typeface="Century Gothic"/>
                <a:cs typeface="Century Gothic"/>
              </a:rPr>
              <a:t>you </a:t>
            </a:r>
            <a:r>
              <a:rPr sz="2000" dirty="0">
                <a:latin typeface="Century Gothic"/>
                <a:cs typeface="Century Gothic"/>
              </a:rPr>
              <a:t>one thing,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but  </a:t>
            </a:r>
            <a:r>
              <a:rPr sz="2000" dirty="0">
                <a:latin typeface="Century Gothic"/>
                <a:cs typeface="Century Gothic"/>
              </a:rPr>
              <a:t>it's </a:t>
            </a:r>
            <a:r>
              <a:rPr sz="2000" spc="-5" dirty="0">
                <a:latin typeface="Century Gothic"/>
                <a:cs typeface="Century Gothic"/>
              </a:rPr>
              <a:t>awfully, hard </a:t>
            </a:r>
            <a:r>
              <a:rPr sz="2000" dirty="0">
                <a:latin typeface="Century Gothic"/>
                <a:cs typeface="Century Gothic"/>
              </a:rPr>
              <a:t>to </a:t>
            </a:r>
            <a:r>
              <a:rPr sz="2000" spc="-5" dirty="0">
                <a:latin typeface="Century Gothic"/>
                <a:cs typeface="Century Gothic"/>
              </a:rPr>
              <a:t>say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no!</a:t>
            </a:r>
            <a:endParaRPr sz="2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2000" spc="-25" dirty="0">
                <a:latin typeface="Century Gothic"/>
                <a:cs typeface="Century Gothic"/>
              </a:rPr>
              <a:t>We're</a:t>
            </a:r>
            <a:r>
              <a:rPr sz="2000" spc="-5" dirty="0">
                <a:latin typeface="Century Gothic"/>
                <a:cs typeface="Century Gothic"/>
              </a:rPr>
              <a:t> aware,</a:t>
            </a:r>
            <a:endParaRPr sz="2000"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spc="-5" dirty="0">
                <a:latin typeface="Century Gothic"/>
                <a:cs typeface="Century Gothic"/>
              </a:rPr>
              <a:t>what </a:t>
            </a:r>
            <a:r>
              <a:rPr sz="2000" dirty="0">
                <a:latin typeface="Century Gothic"/>
                <a:cs typeface="Century Gothic"/>
              </a:rPr>
              <a:t>is good </a:t>
            </a:r>
            <a:r>
              <a:rPr sz="2000" spc="-5" dirty="0">
                <a:latin typeface="Century Gothic"/>
                <a:cs typeface="Century Gothic"/>
              </a:rPr>
              <a:t>for us, but </a:t>
            </a:r>
            <a:r>
              <a:rPr sz="2000" dirty="0">
                <a:latin typeface="Century Gothic"/>
                <a:cs typeface="Century Gothic"/>
              </a:rPr>
              <a:t>how, can </a:t>
            </a:r>
            <a:r>
              <a:rPr sz="2000" spc="-5" dirty="0">
                <a:latin typeface="Century Gothic"/>
                <a:cs typeface="Century Gothic"/>
              </a:rPr>
              <a:t>you  </a:t>
            </a:r>
            <a:r>
              <a:rPr sz="2000" spc="0" dirty="0">
                <a:latin typeface="Century Gothic"/>
                <a:cs typeface="Century Gothic"/>
              </a:rPr>
              <a:t>turn </a:t>
            </a:r>
            <a:r>
              <a:rPr sz="2000" spc="-5" dirty="0">
                <a:latin typeface="Century Gothic"/>
                <a:cs typeface="Century Gothic"/>
              </a:rPr>
              <a:t>away? There's </a:t>
            </a:r>
            <a:r>
              <a:rPr sz="2000" dirty="0">
                <a:latin typeface="Century Gothic"/>
                <a:cs typeface="Century Gothic"/>
              </a:rPr>
              <a:t>so many tempting  </a:t>
            </a:r>
            <a:r>
              <a:rPr sz="2000" spc="-5" dirty="0">
                <a:latin typeface="Century Gothic"/>
                <a:cs typeface="Century Gothic"/>
              </a:rPr>
              <a:t>foods </a:t>
            </a:r>
            <a:r>
              <a:rPr sz="2000" dirty="0">
                <a:latin typeface="Century Gothic"/>
                <a:cs typeface="Century Gothic"/>
              </a:rPr>
              <a:t>to </a:t>
            </a:r>
            <a:r>
              <a:rPr sz="2000" spc="-5" dirty="0">
                <a:latin typeface="Century Gothic"/>
                <a:cs typeface="Century Gothic"/>
              </a:rPr>
              <a:t>eat, </a:t>
            </a:r>
            <a:r>
              <a:rPr sz="2000" dirty="0">
                <a:latin typeface="Century Gothic"/>
                <a:cs typeface="Century Gothic"/>
              </a:rPr>
              <a:t>so how can </a:t>
            </a:r>
            <a:r>
              <a:rPr sz="2000" spc="-5" dirty="0">
                <a:latin typeface="Century Gothic"/>
                <a:cs typeface="Century Gothic"/>
              </a:rPr>
              <a:t>you keep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them  </a:t>
            </a:r>
            <a:r>
              <a:rPr sz="2000" spc="-5" dirty="0">
                <a:latin typeface="Century Gothic"/>
                <a:cs typeface="Century Gothic"/>
              </a:rPr>
              <a:t>at bay?</a:t>
            </a:r>
            <a:endParaRPr sz="2000">
              <a:latin typeface="Century Gothic"/>
              <a:cs typeface="Century Gothic"/>
            </a:endParaRPr>
          </a:p>
          <a:p>
            <a:pPr marL="135255" marR="127635" indent="640080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I guess, </a:t>
            </a:r>
            <a:r>
              <a:rPr sz="2000" spc="-5" dirty="0">
                <a:latin typeface="Century Gothic"/>
                <a:cs typeface="Century Gothic"/>
              </a:rPr>
              <a:t>you </a:t>
            </a:r>
            <a:r>
              <a:rPr sz="2000" dirty="0">
                <a:latin typeface="Century Gothic"/>
                <a:cs typeface="Century Gothic"/>
              </a:rPr>
              <a:t>have to go, </a:t>
            </a:r>
            <a:r>
              <a:rPr sz="2000" spc="-5" dirty="0">
                <a:latin typeface="Century Gothic"/>
                <a:cs typeface="Century Gothic"/>
              </a:rPr>
              <a:t>with  blinders </a:t>
            </a:r>
            <a:r>
              <a:rPr sz="2000" dirty="0">
                <a:latin typeface="Century Gothic"/>
                <a:cs typeface="Century Gothic"/>
              </a:rPr>
              <a:t>on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dirty="0">
                <a:latin typeface="Century Gothic"/>
                <a:cs typeface="Century Gothic"/>
              </a:rPr>
              <a:t>not, </a:t>
            </a:r>
            <a:r>
              <a:rPr sz="2000" spc="-5" dirty="0">
                <a:latin typeface="Century Gothic"/>
                <a:cs typeface="Century Gothic"/>
              </a:rPr>
              <a:t>admit you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looked!</a:t>
            </a:r>
            <a:endParaRPr sz="2000">
              <a:latin typeface="Century Gothic"/>
              <a:cs typeface="Century Gothic"/>
            </a:endParaRPr>
          </a:p>
          <a:p>
            <a:pPr marL="310515" marR="302260" algn="ctr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For if </a:t>
            </a:r>
            <a:r>
              <a:rPr sz="2000" spc="-5" dirty="0">
                <a:latin typeface="Century Gothic"/>
                <a:cs typeface="Century Gothic"/>
              </a:rPr>
              <a:t>you </a:t>
            </a:r>
            <a:r>
              <a:rPr sz="2000" dirty="0">
                <a:latin typeface="Century Gothic"/>
                <a:cs typeface="Century Gothic"/>
              </a:rPr>
              <a:t>do, </a:t>
            </a:r>
            <a:r>
              <a:rPr sz="2000" spc="-5" dirty="0">
                <a:latin typeface="Century Gothic"/>
                <a:cs typeface="Century Gothic"/>
              </a:rPr>
              <a:t>you're </a:t>
            </a:r>
            <a:r>
              <a:rPr sz="2000" dirty="0">
                <a:latin typeface="Century Gothic"/>
                <a:cs typeface="Century Gothic"/>
              </a:rPr>
              <a:t>in a whole lot</a:t>
            </a:r>
            <a:r>
              <a:rPr sz="2000" spc="-7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of  </a:t>
            </a:r>
            <a:r>
              <a:rPr sz="2000" spc="-5" dirty="0">
                <a:latin typeface="Century Gothic"/>
                <a:cs typeface="Century Gothic"/>
              </a:rPr>
              <a:t>trouble. </a:t>
            </a:r>
            <a:r>
              <a:rPr sz="2000" dirty="0">
                <a:latin typeface="Century Gothic"/>
                <a:cs typeface="Century Gothic"/>
              </a:rPr>
              <a:t>And </a:t>
            </a:r>
            <a:r>
              <a:rPr sz="2000" spc="-5" dirty="0">
                <a:latin typeface="Century Gothic"/>
                <a:cs typeface="Century Gothic"/>
              </a:rPr>
              <a:t>it's </a:t>
            </a:r>
            <a:r>
              <a:rPr sz="2000" dirty="0">
                <a:latin typeface="Century Gothic"/>
                <a:cs typeface="Century Gothic"/>
              </a:rPr>
              <a:t>then, </a:t>
            </a:r>
            <a:r>
              <a:rPr sz="2000" spc="-5" dirty="0">
                <a:latin typeface="Century Gothic"/>
                <a:cs typeface="Century Gothic"/>
              </a:rPr>
              <a:t>your </a:t>
            </a:r>
            <a:r>
              <a:rPr sz="2000" dirty="0">
                <a:latin typeface="Century Gothic"/>
                <a:cs typeface="Century Gothic"/>
              </a:rPr>
              <a:t>goose, </a:t>
            </a:r>
            <a:r>
              <a:rPr sz="2000" spc="-5" dirty="0">
                <a:latin typeface="Century Gothic"/>
                <a:cs typeface="Century Gothic"/>
              </a:rPr>
              <a:t>is  cooked!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17539" y="165566"/>
            <a:ext cx="1550435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92" y="2365498"/>
            <a:ext cx="1785735" cy="20431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4938" y="1079859"/>
            <a:ext cx="2409060" cy="23072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6579" y="2665194"/>
            <a:ext cx="1593035" cy="41860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60" y="1030779"/>
            <a:ext cx="8769925" cy="5170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80963" y="1895219"/>
            <a:ext cx="3686810" cy="3434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Let’s</a:t>
            </a:r>
            <a:r>
              <a:rPr sz="3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Review!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- 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3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entury Gothic"/>
                <a:cs typeface="Century Gothic"/>
              </a:rPr>
              <a:t>Words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- 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Simple Past</a:t>
            </a:r>
            <a:r>
              <a:rPr sz="3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entury Gothic"/>
                <a:cs typeface="Century Gothic"/>
              </a:rPr>
              <a:t>Tense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- 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Irregular</a:t>
            </a:r>
            <a:r>
              <a:rPr sz="3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Century Gothic"/>
                <a:cs typeface="Century Gothic"/>
              </a:rPr>
              <a:t>Verbs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970" y="211975"/>
            <a:ext cx="6247013" cy="1425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6301" y="423255"/>
            <a:ext cx="485838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705610" marR="5080" indent="-1693545">
              <a:lnSpc>
                <a:spcPts val="3800"/>
              </a:lnSpc>
              <a:spcBef>
                <a:spcPts val="260"/>
              </a:spcBef>
            </a:pPr>
            <a:r>
              <a:rPr spc="-5" dirty="0"/>
              <a:t>What </a:t>
            </a:r>
            <a:r>
              <a:rPr dirty="0"/>
              <a:t>will we </a:t>
            </a:r>
            <a:r>
              <a:rPr spc="-5" dirty="0"/>
              <a:t>be</a:t>
            </a:r>
            <a:r>
              <a:rPr spc="-60" dirty="0"/>
              <a:t> </a:t>
            </a:r>
            <a:r>
              <a:rPr spc="0" dirty="0"/>
              <a:t>learning  </a:t>
            </a:r>
            <a:r>
              <a:rPr spc="-5" dirty="0"/>
              <a:t>about?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2814" y="1995239"/>
            <a:ext cx="7296150" cy="337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ts val="5240"/>
              </a:lnSpc>
              <a:spcBef>
                <a:spcPts val="10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4400" spc="-5" dirty="0">
                <a:latin typeface="Century Gothic"/>
                <a:cs typeface="Century Gothic"/>
              </a:rPr>
              <a:t>“EA” Sounds</a:t>
            </a:r>
            <a:endParaRPr sz="4400">
              <a:latin typeface="Century Gothic"/>
              <a:cs typeface="Century Gothic"/>
            </a:endParaRPr>
          </a:p>
          <a:p>
            <a:pPr marL="584200" indent="-571500">
              <a:lnSpc>
                <a:spcPts val="524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4400" spc="-5" dirty="0">
                <a:latin typeface="Century Gothic"/>
                <a:cs typeface="Century Gothic"/>
              </a:rPr>
              <a:t>Simple past tense</a:t>
            </a:r>
            <a:endParaRPr sz="4400">
              <a:latin typeface="Century Gothic"/>
              <a:cs typeface="Century Gothic"/>
            </a:endParaRPr>
          </a:p>
          <a:p>
            <a:pPr marL="584200" marR="5080" indent="-571500">
              <a:lnSpc>
                <a:spcPts val="5300"/>
              </a:lnSpc>
              <a:spcBef>
                <a:spcPts val="180"/>
              </a:spcBef>
              <a:buFont typeface="Arial"/>
              <a:buChar char="•"/>
              <a:tabLst>
                <a:tab pos="583565" algn="l"/>
                <a:tab pos="584200" algn="l"/>
                <a:tab pos="5469255" algn="l"/>
              </a:tabLst>
            </a:pPr>
            <a:r>
              <a:rPr sz="4400" spc="-5" dirty="0">
                <a:latin typeface="Century Gothic"/>
                <a:cs typeface="Century Gothic"/>
              </a:rPr>
              <a:t>Irregular verbs (run </a:t>
            </a:r>
            <a:r>
              <a:rPr sz="4400" dirty="0">
                <a:latin typeface="Century Gothic"/>
                <a:cs typeface="Century Gothic"/>
              </a:rPr>
              <a:t>– </a:t>
            </a:r>
            <a:r>
              <a:rPr sz="4400" spc="-5" dirty="0">
                <a:latin typeface="Century Gothic"/>
                <a:cs typeface="Century Gothic"/>
              </a:rPr>
              <a:t>ran,  ea</a:t>
            </a:r>
            <a:r>
              <a:rPr sz="4400" dirty="0">
                <a:latin typeface="Century Gothic"/>
                <a:cs typeface="Century Gothic"/>
              </a:rPr>
              <a:t>t – </a:t>
            </a:r>
            <a:r>
              <a:rPr sz="4400" spc="-5" dirty="0">
                <a:latin typeface="Century Gothic"/>
                <a:cs typeface="Century Gothic"/>
              </a:rPr>
              <a:t>a</a:t>
            </a:r>
            <a:r>
              <a:rPr sz="4400" dirty="0">
                <a:latin typeface="Century Gothic"/>
                <a:cs typeface="Century Gothic"/>
              </a:rPr>
              <a:t>t</a:t>
            </a:r>
            <a:r>
              <a:rPr sz="4400" spc="-5" dirty="0">
                <a:latin typeface="Century Gothic"/>
                <a:cs typeface="Century Gothic"/>
              </a:rPr>
              <a:t>e</a:t>
            </a:r>
            <a:r>
              <a:rPr sz="4400" dirty="0">
                <a:latin typeface="Century Gothic"/>
                <a:cs typeface="Century Gothic"/>
              </a:rPr>
              <a:t>, s</a:t>
            </a:r>
            <a:r>
              <a:rPr sz="4400" spc="-5" dirty="0">
                <a:latin typeface="Century Gothic"/>
                <a:cs typeface="Century Gothic"/>
              </a:rPr>
              <a:t>pea</a:t>
            </a:r>
            <a:r>
              <a:rPr sz="4400" dirty="0">
                <a:latin typeface="Century Gothic"/>
                <a:cs typeface="Century Gothic"/>
              </a:rPr>
              <a:t>k -	s</a:t>
            </a:r>
            <a:r>
              <a:rPr sz="4400" spc="-5" dirty="0">
                <a:latin typeface="Century Gothic"/>
                <a:cs typeface="Century Gothic"/>
              </a:rPr>
              <a:t>p</a:t>
            </a:r>
            <a:r>
              <a:rPr sz="4400" dirty="0">
                <a:latin typeface="Century Gothic"/>
                <a:cs typeface="Century Gothic"/>
              </a:rPr>
              <a:t>ok</a:t>
            </a:r>
            <a:r>
              <a:rPr sz="4400" spc="-5" dirty="0">
                <a:latin typeface="Century Gothic"/>
                <a:cs typeface="Century Gothic"/>
              </a:rPr>
              <a:t>e</a:t>
            </a:r>
            <a:r>
              <a:rPr sz="4400" dirty="0">
                <a:latin typeface="Century Gothic"/>
                <a:cs typeface="Century Gothic"/>
              </a:rPr>
              <a:t>)</a:t>
            </a:r>
            <a:endParaRPr sz="4400">
              <a:latin typeface="Century Gothic"/>
              <a:cs typeface="Century Gothic"/>
            </a:endParaRPr>
          </a:p>
          <a:p>
            <a:pPr marL="584200" indent="-571500">
              <a:lnSpc>
                <a:spcPts val="5120"/>
              </a:lnSpc>
              <a:buFont typeface="Arial"/>
              <a:buChar char="•"/>
              <a:tabLst>
                <a:tab pos="583565" algn="l"/>
                <a:tab pos="584200" algn="l"/>
                <a:tab pos="5227955" algn="l"/>
              </a:tabLst>
            </a:pPr>
            <a:r>
              <a:rPr sz="4400" spc="-5" dirty="0">
                <a:latin typeface="Century Gothic"/>
                <a:cs typeface="Century Gothic"/>
              </a:rPr>
              <a:t>Keeping</a:t>
            </a:r>
            <a:r>
              <a:rPr sz="4400" spc="10" dirty="0">
                <a:latin typeface="Century Gothic"/>
                <a:cs typeface="Century Gothic"/>
              </a:rPr>
              <a:t> </a:t>
            </a:r>
            <a:r>
              <a:rPr sz="4400" spc="-5" dirty="0">
                <a:latin typeface="Century Gothic"/>
                <a:cs typeface="Century Gothic"/>
              </a:rPr>
              <a:t>Healthy	Poem</a:t>
            </a:r>
            <a:endParaRPr sz="4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60" y="1030779"/>
            <a:ext cx="8769925" cy="5170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51793" y="1407540"/>
            <a:ext cx="21450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Homework</a:t>
            </a:r>
          </a:p>
        </p:txBody>
      </p:sp>
      <p:sp>
        <p:nvSpPr>
          <p:cNvPr id="5" name="object 5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6951" y="268288"/>
            <a:ext cx="5669280" cy="2560320"/>
          </a:xfrm>
          <a:custGeom>
            <a:avLst/>
            <a:gdLst/>
            <a:ahLst/>
            <a:cxnLst/>
            <a:rect l="l" t="t" r="r" b="b"/>
            <a:pathLst>
              <a:path w="5669280" h="2560320">
                <a:moveTo>
                  <a:pt x="0" y="0"/>
                </a:moveTo>
                <a:lnTo>
                  <a:pt x="5669280" y="0"/>
                </a:lnTo>
                <a:lnTo>
                  <a:pt x="5669280" y="2560320"/>
                </a:lnTo>
                <a:lnTo>
                  <a:pt x="0" y="25603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939" y="268288"/>
            <a:ext cx="182880" cy="3887470"/>
          </a:xfrm>
          <a:custGeom>
            <a:avLst/>
            <a:gdLst/>
            <a:ahLst/>
            <a:cxnLst/>
            <a:rect l="l" t="t" r="r" b="b"/>
            <a:pathLst>
              <a:path w="182879" h="3887470">
                <a:moveTo>
                  <a:pt x="0" y="0"/>
                </a:moveTo>
                <a:lnTo>
                  <a:pt x="182879" y="0"/>
                </a:lnTo>
                <a:lnTo>
                  <a:pt x="182879" y="3886852"/>
                </a:lnTo>
                <a:lnTo>
                  <a:pt x="0" y="3886852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86951" y="1119487"/>
            <a:ext cx="566928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05130" marR="144145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Last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class we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looked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at “OY” and “OI”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sounds.  What are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some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words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we came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up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with?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8713" y="3461275"/>
            <a:ext cx="7354570" cy="2707640"/>
          </a:xfrm>
          <a:custGeom>
            <a:avLst/>
            <a:gdLst/>
            <a:ahLst/>
            <a:cxnLst/>
            <a:rect l="l" t="t" r="r" b="b"/>
            <a:pathLst>
              <a:path w="7354570" h="2707640">
                <a:moveTo>
                  <a:pt x="0" y="0"/>
                </a:moveTo>
                <a:lnTo>
                  <a:pt x="7354272" y="0"/>
                </a:lnTo>
                <a:lnTo>
                  <a:pt x="7354272" y="2707608"/>
                </a:lnTo>
                <a:lnTo>
                  <a:pt x="0" y="270760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8713" y="3461275"/>
            <a:ext cx="7354570" cy="2707640"/>
          </a:xfrm>
          <a:custGeom>
            <a:avLst/>
            <a:gdLst/>
            <a:ahLst/>
            <a:cxnLst/>
            <a:rect l="l" t="t" r="r" b="b"/>
            <a:pathLst>
              <a:path w="7354570" h="2707640">
                <a:moveTo>
                  <a:pt x="0" y="0"/>
                </a:moveTo>
                <a:lnTo>
                  <a:pt x="7354272" y="0"/>
                </a:lnTo>
                <a:lnTo>
                  <a:pt x="7354272" y="2707609"/>
                </a:lnTo>
                <a:lnTo>
                  <a:pt x="0" y="270760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840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1172" y="410642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1862" y="410642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1172" y="465252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41862" y="465252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1172" y="519862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41862" y="519862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1172" y="574472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41862" y="574472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235" y="246558"/>
            <a:ext cx="1046312" cy="2972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60" y="1030779"/>
            <a:ext cx="8769925" cy="5170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8674" y="2448895"/>
            <a:ext cx="7807959" cy="2153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What sound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does “E”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 make?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What sound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does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“A”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make?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What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do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you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think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“EA” sounds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like</a:t>
            </a:r>
            <a:r>
              <a:rPr sz="2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together?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124" y="850879"/>
            <a:ext cx="71704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“EA” </a:t>
            </a:r>
            <a:r>
              <a:rPr dirty="0">
                <a:solidFill>
                  <a:srgbClr val="000000"/>
                </a:solidFill>
              </a:rPr>
              <a:t>can make two </a:t>
            </a:r>
            <a:r>
              <a:rPr spc="-5" dirty="0">
                <a:solidFill>
                  <a:srgbClr val="000000"/>
                </a:solidFill>
              </a:rPr>
              <a:t>different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sounds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41240" y="1696773"/>
            <a:ext cx="4695190" cy="257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entury Gothic"/>
                <a:cs typeface="Century Gothic"/>
              </a:rPr>
              <a:t>Let’s </a:t>
            </a:r>
            <a:r>
              <a:rPr sz="2400" spc="-5" dirty="0">
                <a:latin typeface="Century Gothic"/>
                <a:cs typeface="Century Gothic"/>
              </a:rPr>
              <a:t>read </a:t>
            </a:r>
            <a:r>
              <a:rPr sz="2400" dirty="0">
                <a:latin typeface="Century Gothic"/>
                <a:cs typeface="Century Gothic"/>
              </a:rPr>
              <a:t>these </a:t>
            </a:r>
            <a:r>
              <a:rPr sz="2400" spc="-10" dirty="0">
                <a:latin typeface="Century Gothic"/>
                <a:cs typeface="Century Gothic"/>
              </a:rPr>
              <a:t>words</a:t>
            </a:r>
            <a:r>
              <a:rPr sz="2400" spc="-7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together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714500" marR="1708785" indent="-1905" algn="ctr">
              <a:lnSpc>
                <a:spcPct val="99500"/>
              </a:lnSpc>
              <a:spcBef>
                <a:spcPts val="2400"/>
              </a:spcBef>
            </a:pPr>
            <a:r>
              <a:rPr sz="2400" spc="-5" dirty="0">
                <a:latin typeface="Century Gothic"/>
                <a:cs typeface="Century Gothic"/>
              </a:rPr>
              <a:t>Bread  </a:t>
            </a:r>
            <a:r>
              <a:rPr sz="2400" dirty="0">
                <a:latin typeface="Century Gothic"/>
                <a:cs typeface="Century Gothic"/>
              </a:rPr>
              <a:t>Ready  </a:t>
            </a:r>
            <a:r>
              <a:rPr sz="2400" spc="-114" dirty="0">
                <a:latin typeface="Century Gothic"/>
                <a:cs typeface="Century Gothic"/>
              </a:rPr>
              <a:t>W</a:t>
            </a:r>
            <a:r>
              <a:rPr sz="2400" dirty="0">
                <a:latin typeface="Century Gothic"/>
                <a:cs typeface="Century Gothic"/>
              </a:rPr>
              <a:t>e</a:t>
            </a:r>
            <a:r>
              <a:rPr sz="2400" spc="-5" dirty="0">
                <a:latin typeface="Century Gothic"/>
                <a:cs typeface="Century Gothic"/>
              </a:rPr>
              <a:t>a</a:t>
            </a:r>
            <a:r>
              <a:rPr sz="2400" dirty="0">
                <a:latin typeface="Century Gothic"/>
                <a:cs typeface="Century Gothic"/>
              </a:rPr>
              <a:t>ther  </a:t>
            </a:r>
            <a:r>
              <a:rPr sz="2400" spc="-5" dirty="0">
                <a:latin typeface="Century Gothic"/>
                <a:cs typeface="Century Gothic"/>
              </a:rPr>
              <a:t>Sweater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358" y="2821052"/>
            <a:ext cx="2150198" cy="1651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8696" y="4754302"/>
            <a:ext cx="1646858" cy="1712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04296" y="4566141"/>
            <a:ext cx="2142902" cy="19815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8863" y="3217130"/>
            <a:ext cx="2134198" cy="17287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065" y="124692"/>
            <a:ext cx="5802283" cy="710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4161" y="258027"/>
            <a:ext cx="53238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0000"/>
                </a:solidFill>
              </a:rPr>
              <a:t>Use these </a:t>
            </a:r>
            <a:r>
              <a:rPr sz="2800" spc="-5" dirty="0">
                <a:solidFill>
                  <a:srgbClr val="000000"/>
                </a:solidFill>
              </a:rPr>
              <a:t>words </a:t>
            </a:r>
            <a:r>
              <a:rPr sz="2800" dirty="0">
                <a:solidFill>
                  <a:srgbClr val="000000"/>
                </a:solidFill>
              </a:rPr>
              <a:t>in a</a:t>
            </a:r>
            <a:r>
              <a:rPr sz="2800" spc="-5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sentence!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78739" y="1648052"/>
            <a:ext cx="74631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4298950" algn="l"/>
              </a:tabLst>
            </a:pPr>
            <a:r>
              <a:rPr sz="2000" dirty="0">
                <a:latin typeface="Century Gothic"/>
                <a:cs typeface="Century Gothic"/>
              </a:rPr>
              <a:t>1.	I like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to</a:t>
            </a:r>
            <a:r>
              <a:rPr sz="2000" spc="-5" dirty="0">
                <a:latin typeface="Century Gothic"/>
                <a:cs typeface="Century Gothic"/>
              </a:rPr>
              <a:t> use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000" dirty="0">
                <a:latin typeface="Century Gothic"/>
                <a:cs typeface="Century Gothic"/>
              </a:rPr>
              <a:t>on my </a:t>
            </a:r>
            <a:r>
              <a:rPr sz="2000" spc="-5" dirty="0">
                <a:latin typeface="Century Gothic"/>
                <a:cs typeface="Century Gothic"/>
              </a:rPr>
              <a:t>healthy sandwich.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867250"/>
            <a:ext cx="84162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8332470" algn="l"/>
              </a:tabLst>
            </a:pPr>
            <a:r>
              <a:rPr sz="2000" dirty="0">
                <a:latin typeface="Century Gothic"/>
                <a:cs typeface="Century Gothic"/>
              </a:rPr>
              <a:t>2.	W</a:t>
            </a:r>
            <a:r>
              <a:rPr sz="2000" spc="-5" dirty="0">
                <a:latin typeface="Century Gothic"/>
                <a:cs typeface="Century Gothic"/>
              </a:rPr>
              <a:t>h</a:t>
            </a:r>
            <a:r>
              <a:rPr sz="2000" dirty="0">
                <a:latin typeface="Century Gothic"/>
                <a:cs typeface="Century Gothic"/>
              </a:rPr>
              <a:t>en it is c</a:t>
            </a:r>
            <a:r>
              <a:rPr sz="2000" spc="-5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ld o</a:t>
            </a:r>
            <a:r>
              <a:rPr sz="2000" spc="-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tside, I we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r my favo</a:t>
            </a:r>
            <a:r>
              <a:rPr sz="2000" spc="-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rite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r>
              <a:rPr sz="2000" dirty="0"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4086451"/>
            <a:ext cx="796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000" dirty="0">
                <a:latin typeface="Century Gothic"/>
                <a:cs typeface="Century Gothic"/>
              </a:rPr>
              <a:t>3.	The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2815" y="4378551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6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57447" y="4086451"/>
            <a:ext cx="2912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entury Gothic"/>
                <a:cs typeface="Century Gothic"/>
              </a:rPr>
              <a:t>is </a:t>
            </a:r>
            <a:r>
              <a:rPr sz="2000" spc="-5" dirty="0">
                <a:latin typeface="Century Gothic"/>
                <a:cs typeface="Century Gothic"/>
              </a:rPr>
              <a:t>cold and rainy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today.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5305650"/>
            <a:ext cx="34683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000" dirty="0">
                <a:latin typeface="Century Gothic"/>
                <a:cs typeface="Century Gothic"/>
              </a:rPr>
              <a:t>4.	</a:t>
            </a:r>
            <a:r>
              <a:rPr sz="2000" spc="-5" dirty="0">
                <a:latin typeface="Century Gothic"/>
                <a:cs typeface="Century Gothic"/>
              </a:rPr>
              <a:t>My coach </a:t>
            </a:r>
            <a:r>
              <a:rPr sz="2000" dirty="0">
                <a:latin typeface="Century Gothic"/>
                <a:cs typeface="Century Gothic"/>
              </a:rPr>
              <a:t>told me to</a:t>
            </a:r>
            <a:r>
              <a:rPr sz="2000" spc="-8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get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04290" y="5597750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6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28922" y="5305650"/>
            <a:ext cx="15443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dirty="0">
                <a:latin typeface="Century Gothic"/>
                <a:cs typeface="Century Gothic"/>
              </a:rPr>
              <a:t>the</a:t>
            </a:r>
            <a:r>
              <a:rPr sz="2000" spc="-6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race.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85761" y="1512732"/>
            <a:ext cx="1103726" cy="847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6739" y="3330059"/>
            <a:ext cx="910737" cy="7376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29852" y="4067757"/>
            <a:ext cx="1196887" cy="11067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26739" y="5062350"/>
            <a:ext cx="1242727" cy="1292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058" y="879735"/>
            <a:ext cx="750125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258820" marR="5080" indent="-3246755">
              <a:lnSpc>
                <a:spcPts val="2800"/>
              </a:lnSpc>
              <a:spcBef>
                <a:spcPts val="260"/>
              </a:spcBef>
            </a:pPr>
            <a:r>
              <a:rPr sz="2400" spc="-60" dirty="0">
                <a:solidFill>
                  <a:srgbClr val="000000"/>
                </a:solidFill>
              </a:rPr>
              <a:t>We </a:t>
            </a:r>
            <a:r>
              <a:rPr sz="2400" spc="-5" dirty="0">
                <a:solidFill>
                  <a:srgbClr val="000000"/>
                </a:solidFill>
              </a:rPr>
              <a:t>just looked at “EA” words that </a:t>
            </a:r>
            <a:r>
              <a:rPr sz="2400" dirty="0">
                <a:solidFill>
                  <a:srgbClr val="000000"/>
                </a:solidFill>
              </a:rPr>
              <a:t>make the short E  </a:t>
            </a:r>
            <a:r>
              <a:rPr sz="2400" spc="-5" dirty="0">
                <a:solidFill>
                  <a:srgbClr val="000000"/>
                </a:solidFill>
              </a:rPr>
              <a:t>sound.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9527" y="2306606"/>
            <a:ext cx="10534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entury Gothic"/>
                <a:cs typeface="Century Gothic"/>
              </a:rPr>
              <a:t>B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dirty="0">
                <a:latin typeface="Century Gothic"/>
                <a:cs typeface="Century Gothic"/>
              </a:rPr>
              <a:t>ead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7127" y="2306606"/>
            <a:ext cx="11506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entury Gothic"/>
                <a:cs typeface="Century Gothic"/>
              </a:rPr>
              <a:t>B</a:t>
            </a:r>
            <a:r>
              <a:rPr sz="2800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ch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3761" y="3040816"/>
            <a:ext cx="1994890" cy="1532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3149" y="2967335"/>
            <a:ext cx="2064048" cy="1692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62184" y="5599386"/>
            <a:ext cx="428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Do </a:t>
            </a:r>
            <a:r>
              <a:rPr sz="1800" dirty="0">
                <a:latin typeface="Century Gothic"/>
                <a:cs typeface="Century Gothic"/>
              </a:rPr>
              <a:t>these </a:t>
            </a:r>
            <a:r>
              <a:rPr sz="1800" spc="-5" dirty="0">
                <a:latin typeface="Century Gothic"/>
                <a:cs typeface="Century Gothic"/>
              </a:rPr>
              <a:t>words sound different?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How?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990" y="146771"/>
            <a:ext cx="7354570" cy="1682114"/>
          </a:xfrm>
          <a:custGeom>
            <a:avLst/>
            <a:gdLst/>
            <a:ahLst/>
            <a:cxnLst/>
            <a:rect l="l" t="t" r="r" b="b"/>
            <a:pathLst>
              <a:path w="7354570" h="1682114">
                <a:moveTo>
                  <a:pt x="0" y="0"/>
                </a:moveTo>
                <a:lnTo>
                  <a:pt x="7354272" y="0"/>
                </a:lnTo>
                <a:lnTo>
                  <a:pt x="7354272" y="1681664"/>
                </a:lnTo>
                <a:lnTo>
                  <a:pt x="0" y="1681664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991" y="4993171"/>
            <a:ext cx="2226659" cy="1864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4990" y="146771"/>
            <a:ext cx="7354570" cy="1682114"/>
          </a:xfrm>
          <a:prstGeom prst="rect">
            <a:avLst/>
          </a:prstGeom>
          <a:ln w="25399">
            <a:solidFill>
              <a:srgbClr val="840E00"/>
            </a:solidFill>
          </a:ln>
        </p:spPr>
        <p:txBody>
          <a:bodyPr vert="horz" wrap="square" lIns="0" tIns="342265" rIns="0" bIns="0" rtlCol="0">
            <a:spAutoFit/>
          </a:bodyPr>
          <a:lstStyle/>
          <a:p>
            <a:pPr marL="217170" marR="1266825">
              <a:lnSpc>
                <a:spcPts val="3800"/>
              </a:lnSpc>
              <a:spcBef>
                <a:spcPts val="2695"/>
              </a:spcBef>
            </a:pPr>
            <a:r>
              <a:rPr spc="-35" dirty="0"/>
              <a:t>Try </a:t>
            </a:r>
            <a:r>
              <a:rPr dirty="0"/>
              <a:t>to think of some </a:t>
            </a:r>
            <a:r>
              <a:rPr spc="-5" dirty="0"/>
              <a:t>healthy  foods that use </a:t>
            </a:r>
            <a:r>
              <a:rPr dirty="0"/>
              <a:t>the letters</a:t>
            </a:r>
            <a:r>
              <a:rPr spc="-25" dirty="0"/>
              <a:t> </a:t>
            </a:r>
            <a:r>
              <a:rPr spc="-5" dirty="0"/>
              <a:t>“EA”</a:t>
            </a:r>
          </a:p>
        </p:txBody>
      </p:sp>
      <p:sp>
        <p:nvSpPr>
          <p:cNvPr id="6" name="object 6"/>
          <p:cNvSpPr/>
          <p:nvPr/>
        </p:nvSpPr>
        <p:spPr>
          <a:xfrm>
            <a:off x="2679999" y="4709414"/>
            <a:ext cx="2607699" cy="14081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204" y="3330092"/>
            <a:ext cx="2443748" cy="13793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7700" y="2408213"/>
            <a:ext cx="2666998" cy="3530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1619" y="2113100"/>
            <a:ext cx="2346079" cy="19451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25" y="161163"/>
            <a:ext cx="5810250" cy="22123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solidFill>
                  <a:srgbClr val="990000"/>
                </a:solidFill>
              </a:rPr>
              <a:t>Eating </a:t>
            </a:r>
            <a:r>
              <a:rPr sz="3600" dirty="0">
                <a:solidFill>
                  <a:srgbClr val="990000"/>
                </a:solidFill>
              </a:rPr>
              <a:t>healthy helps to  </a:t>
            </a:r>
            <a:r>
              <a:rPr sz="3600" spc="-5" dirty="0">
                <a:solidFill>
                  <a:srgbClr val="990000"/>
                </a:solidFill>
              </a:rPr>
              <a:t>keep us </a:t>
            </a:r>
            <a:r>
              <a:rPr sz="3600" dirty="0">
                <a:solidFill>
                  <a:srgbClr val="990000"/>
                </a:solidFill>
              </a:rPr>
              <a:t>in </a:t>
            </a:r>
            <a:r>
              <a:rPr sz="3600" spc="-5" dirty="0">
                <a:solidFill>
                  <a:srgbClr val="990000"/>
                </a:solidFill>
              </a:rPr>
              <a:t>shape. </a:t>
            </a:r>
            <a:r>
              <a:rPr sz="3600" spc="-25" dirty="0">
                <a:solidFill>
                  <a:srgbClr val="990000"/>
                </a:solidFill>
              </a:rPr>
              <a:t>Write </a:t>
            </a:r>
            <a:r>
              <a:rPr sz="3600" dirty="0">
                <a:solidFill>
                  <a:srgbClr val="990000"/>
                </a:solidFill>
              </a:rPr>
              <a:t>a  sentence </a:t>
            </a:r>
            <a:r>
              <a:rPr sz="3600" spc="-5" dirty="0">
                <a:solidFill>
                  <a:srgbClr val="990000"/>
                </a:solidFill>
              </a:rPr>
              <a:t>about </a:t>
            </a:r>
            <a:r>
              <a:rPr sz="3600" dirty="0">
                <a:solidFill>
                  <a:srgbClr val="990000"/>
                </a:solidFill>
              </a:rPr>
              <a:t>a</a:t>
            </a:r>
            <a:r>
              <a:rPr sz="3600" spc="-60" dirty="0">
                <a:solidFill>
                  <a:srgbClr val="990000"/>
                </a:solidFill>
              </a:rPr>
              <a:t> </a:t>
            </a:r>
            <a:r>
              <a:rPr sz="3600" spc="-5" dirty="0">
                <a:solidFill>
                  <a:srgbClr val="990000"/>
                </a:solidFill>
              </a:rPr>
              <a:t>healthy  “EA” food you </a:t>
            </a:r>
            <a:r>
              <a:rPr sz="3600" dirty="0">
                <a:solidFill>
                  <a:srgbClr val="990000"/>
                </a:solidFill>
              </a:rPr>
              <a:t>like to</a:t>
            </a:r>
            <a:r>
              <a:rPr sz="3600" spc="-20" dirty="0">
                <a:solidFill>
                  <a:srgbClr val="990000"/>
                </a:solidFill>
              </a:rPr>
              <a:t> </a:t>
            </a:r>
            <a:r>
              <a:rPr sz="3600" spc="-5" dirty="0">
                <a:solidFill>
                  <a:srgbClr val="990000"/>
                </a:solidFill>
              </a:rPr>
              <a:t>eat!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885" y="3390295"/>
            <a:ext cx="7189470" cy="1941830"/>
          </a:xfrm>
          <a:custGeom>
            <a:avLst/>
            <a:gdLst/>
            <a:ahLst/>
            <a:cxnLst/>
            <a:rect l="l" t="t" r="r" b="b"/>
            <a:pathLst>
              <a:path w="7189470" h="1941829">
                <a:moveTo>
                  <a:pt x="0" y="0"/>
                </a:moveTo>
                <a:lnTo>
                  <a:pt x="7189256" y="0"/>
                </a:lnTo>
                <a:lnTo>
                  <a:pt x="7189256" y="1941808"/>
                </a:lnTo>
                <a:lnTo>
                  <a:pt x="0" y="194180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885" y="3390295"/>
            <a:ext cx="7189470" cy="1941830"/>
          </a:xfrm>
          <a:custGeom>
            <a:avLst/>
            <a:gdLst/>
            <a:ahLst/>
            <a:cxnLst/>
            <a:rect l="l" t="t" r="r" b="b"/>
            <a:pathLst>
              <a:path w="7189470" h="1941829">
                <a:moveTo>
                  <a:pt x="0" y="0"/>
                </a:moveTo>
                <a:lnTo>
                  <a:pt x="7189255" y="0"/>
                </a:lnTo>
                <a:lnTo>
                  <a:pt x="7189255" y="1941808"/>
                </a:lnTo>
                <a:lnTo>
                  <a:pt x="0" y="19418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840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69" y="3924320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2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169" y="4470418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2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169" y="5016518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2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47199" y="969925"/>
            <a:ext cx="2124546" cy="24203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647E7D8F-7399-4F38-99AB-5F21BFA94BD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6\lesson-6-2"/>
  <p:tag name="ISPRING_PRESENTATION_TITLE" val="ESLAO-6-2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575</Words>
  <Application>Microsoft Office PowerPoint</Application>
  <PresentationFormat>On-screen Show (4:3)</PresentationFormat>
  <Paragraphs>105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What will we be learning  about?</vt:lpstr>
      <vt:lpstr>PowerPoint Presentation</vt:lpstr>
      <vt:lpstr>PowerPoint Presentation</vt:lpstr>
      <vt:lpstr>“EA” can make two different sounds</vt:lpstr>
      <vt:lpstr>Use these words in a sentence!</vt:lpstr>
      <vt:lpstr>We just looked at “EA” words that make the short E  sound.</vt:lpstr>
      <vt:lpstr>Try to think of some healthy  foods that use the letters “EA”</vt:lpstr>
      <vt:lpstr>Eating healthy helps to  keep us in shape. Write a  sentence about a healthy  “EA” food you like to eat!</vt:lpstr>
      <vt:lpstr>What other words have  “EA” in them? Write one,  then draw a picture for it.</vt:lpstr>
      <vt:lpstr>PowerPoint Presentation</vt:lpstr>
      <vt:lpstr>When using a regular verb in  the past tense, what do we  add to it?</vt:lpstr>
      <vt:lpstr>Simple Past Tense</vt:lpstr>
      <vt:lpstr>Past Tense: Irregular Verbs</vt:lpstr>
      <vt:lpstr>Try to use them in a sentence.</vt:lpstr>
      <vt:lpstr>Think of more verbs (action  words) that keep us active!</vt:lpstr>
      <vt:lpstr>Write your own sentence using an  irregular verb.</vt:lpstr>
      <vt:lpstr>Let’s read a poem about  keeping active and healthy!</vt:lpstr>
      <vt:lpstr>PowerPoint Presentation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ESLAO-6-2-Slides-Student</dc:title>
  <cp:lastModifiedBy>Lakshmi Priya</cp:lastModifiedBy>
  <cp:revision>2</cp:revision>
  <dcterms:created xsi:type="dcterms:W3CDTF">2018-06-26T14:59:05Z</dcterms:created>
  <dcterms:modified xsi:type="dcterms:W3CDTF">2018-06-26T15:02:03Z</dcterms:modified>
</cp:coreProperties>
</file>