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95" r:id="rId14"/>
    <p:sldId id="287" r:id="rId15"/>
    <p:sldId id="286" r:id="rId16"/>
    <p:sldId id="288" r:id="rId17"/>
    <p:sldId id="289" r:id="rId18"/>
    <p:sldId id="290" r:id="rId19"/>
    <p:sldId id="293" r:id="rId20"/>
    <p:sldId id="291" r:id="rId21"/>
    <p:sldId id="292" r:id="rId22"/>
    <p:sldId id="275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60" autoAdjust="0"/>
  </p:normalViewPr>
  <p:slideViewPr>
    <p:cSldViewPr snapToGrid="0" snapToObjects="1"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In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Lesson 2</a:t>
            </a:r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9" y="5127361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6" y="115459"/>
            <a:ext cx="6118740" cy="2298683"/>
          </a:xfrm>
        </p:spPr>
        <p:txBody>
          <a:bodyPr/>
          <a:lstStyle/>
          <a:p>
            <a:pPr algn="l"/>
            <a:r>
              <a:rPr lang="en-US" sz="3600" dirty="0"/>
              <a:t>Eating healthy helps to keep us in shape. Write a sentence about a healthy “EA” food you like to eat!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886" y="3390295"/>
            <a:ext cx="7189257" cy="194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_____________________________________________________________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_____________________________________________________________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_____________________________________________________________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_____________________________________________________________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_____________________________________________________________</a:t>
            </a:r>
          </a:p>
        </p:txBody>
      </p:sp>
      <p:pic>
        <p:nvPicPr>
          <p:cNvPr id="6" name="Picture 5" descr="Pointandpoem_Clipart_Fitness_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969925"/>
            <a:ext cx="2124547" cy="24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89" y="1272367"/>
            <a:ext cx="6508377" cy="1143000"/>
          </a:xfrm>
        </p:spPr>
        <p:txBody>
          <a:bodyPr/>
          <a:lstStyle/>
          <a:p>
            <a:r>
              <a:rPr lang="en-US" dirty="0"/>
              <a:t>What other words have “EA” in them? Write one, then draw a picture for it.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789" y="2415367"/>
            <a:ext cx="5514607" cy="14262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789" y="4528179"/>
            <a:ext cx="5514607" cy="14262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_____________________________________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2113" y="2135540"/>
            <a:ext cx="2371930" cy="1983795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2113" y="4381495"/>
            <a:ext cx="2371930" cy="1983795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91" y="2389864"/>
            <a:ext cx="5449514" cy="408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7922" y="5346849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_________________________________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922" y="263478"/>
            <a:ext cx="5701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</a:rPr>
              <a:t>Let’s play hangman! Use an “EA” word.</a:t>
            </a:r>
            <a:br>
              <a:rPr lang="en-US" sz="2400" b="1" dirty="0">
                <a:solidFill>
                  <a:srgbClr val="990000"/>
                </a:solidFill>
              </a:rPr>
            </a:br>
            <a:br>
              <a:rPr lang="en-US" sz="2400" b="1" dirty="0">
                <a:solidFill>
                  <a:srgbClr val="990000"/>
                </a:solidFill>
              </a:rPr>
            </a:br>
            <a:r>
              <a:rPr lang="en-US" sz="2400" b="1" dirty="0">
                <a:solidFill>
                  <a:srgbClr val="990000"/>
                </a:solidFill>
              </a:rPr>
              <a:t>Give us a hint – does it use a long “E” sound or short “E” sound?</a:t>
            </a:r>
          </a:p>
        </p:txBody>
      </p:sp>
      <p:pic>
        <p:nvPicPr>
          <p:cNvPr id="7" name="Picture 6" descr="Pointandpoem_Clipart_Fitness_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07" y="1881589"/>
            <a:ext cx="1401930" cy="1746349"/>
          </a:xfrm>
          <a:prstGeom prst="rect">
            <a:avLst/>
          </a:prstGeom>
        </p:spPr>
      </p:pic>
      <p:pic>
        <p:nvPicPr>
          <p:cNvPr id="8" name="Picture 7" descr="Pointandpoem_Clipart_Fitness_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7002" y="870682"/>
            <a:ext cx="1646155" cy="7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50" y="1834549"/>
            <a:ext cx="6508377" cy="2355318"/>
          </a:xfrm>
        </p:spPr>
        <p:txBody>
          <a:bodyPr/>
          <a:lstStyle/>
          <a:p>
            <a:pPr algn="ctr"/>
            <a:r>
              <a:rPr lang="en-US" dirty="0"/>
              <a:t>Verbs!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Review: What is a verb?</a:t>
            </a:r>
            <a:br>
              <a:rPr lang="en-US" dirty="0"/>
            </a:br>
            <a:r>
              <a:rPr lang="en-US" dirty="0"/>
              <a:t>What is a regular verb?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using a regular verb in the past tense, what do we add to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87" y="2363047"/>
            <a:ext cx="9185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</a:t>
            </a:r>
            <a:r>
              <a:rPr lang="en-US" sz="3200" u="sng" dirty="0"/>
              <a:t>play</a:t>
            </a:r>
            <a:r>
              <a:rPr lang="en-US" sz="3200" u="sng" dirty="0">
                <a:solidFill>
                  <a:schemeClr val="accent3"/>
                </a:solidFill>
              </a:rPr>
              <a:t>ed</a:t>
            </a:r>
            <a:r>
              <a:rPr lang="en-US" sz="3200" dirty="0"/>
              <a:t> with my friends outside all night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68" y="3354571"/>
            <a:ext cx="5245704" cy="322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72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8390" y="2946113"/>
            <a:ext cx="8983304" cy="3686488"/>
          </a:xfrm>
          <a:prstGeom prst="roundRect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89" y="216228"/>
            <a:ext cx="6508377" cy="666853"/>
          </a:xfrm>
        </p:spPr>
        <p:txBody>
          <a:bodyPr/>
          <a:lstStyle/>
          <a:p>
            <a:r>
              <a:rPr lang="en-US" dirty="0"/>
              <a:t>Simple Past Tense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864" y="1099454"/>
            <a:ext cx="26338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Regular Verbs: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/>
              <a:t>Play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/>
              <a:t>Walk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/>
              <a:t>Wash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0471" y="1750949"/>
            <a:ext cx="290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these in a sentence!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880" y="3324141"/>
            <a:ext cx="8873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(play) _______________ outside with my friends last night.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My mom (walk) ____________ with me to school.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 (wash) __________________ my hands after I ate a sticky peach.</a:t>
            </a:r>
          </a:p>
        </p:txBody>
      </p:sp>
    </p:spTree>
    <p:extLst>
      <p:ext uri="{BB962C8B-B14F-4D97-AF65-F5344CB8AC3E}">
        <p14:creationId xmlns:p14="http://schemas.microsoft.com/office/powerpoint/2010/main" val="268057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01" y="208804"/>
            <a:ext cx="6508377" cy="1143000"/>
          </a:xfrm>
        </p:spPr>
        <p:txBody>
          <a:bodyPr/>
          <a:lstStyle/>
          <a:p>
            <a:r>
              <a:rPr lang="en-US" dirty="0"/>
              <a:t>Past Tense: Irregular Verbs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2" y="1834587"/>
            <a:ext cx="741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about these verbs? How would we use them in the past tense form?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1541" y="2974549"/>
            <a:ext cx="17107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Eat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Run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Speak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Swim</a:t>
            </a:r>
          </a:p>
        </p:txBody>
      </p:sp>
      <p:sp>
        <p:nvSpPr>
          <p:cNvPr id="5" name="TextBox 4"/>
          <p:cNvSpPr txBox="1"/>
          <p:nvPr/>
        </p:nvSpPr>
        <p:spPr>
          <a:xfrm rot="1366938">
            <a:off x="632414" y="3315851"/>
            <a:ext cx="1657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eated</a:t>
            </a:r>
            <a:r>
              <a:rPr lang="en-US" sz="2800" dirty="0"/>
              <a:t>?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685" y="5099371"/>
            <a:ext cx="182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runned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1335" y="5099371"/>
            <a:ext cx="209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speaked</a:t>
            </a:r>
            <a:r>
              <a:rPr lang="en-US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20150264">
            <a:off x="6379956" y="3046851"/>
            <a:ext cx="224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swimmed</a:t>
            </a:r>
            <a:r>
              <a:rPr lang="en-US" sz="2800" dirty="0"/>
              <a:t>?</a:t>
            </a:r>
          </a:p>
        </p:txBody>
      </p:sp>
      <p:pic>
        <p:nvPicPr>
          <p:cNvPr id="9" name="Picture 8" descr="Pointandpoem_Clipart_Fitness_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06" y="5300023"/>
            <a:ext cx="2947009" cy="135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we cannot just add “ED” to the end of </a:t>
            </a:r>
            <a:r>
              <a:rPr lang="en-US" u="sng" dirty="0"/>
              <a:t>every </a:t>
            </a:r>
            <a:r>
              <a:rPr lang="en-US" dirty="0"/>
              <a:t>verb!</a:t>
            </a:r>
          </a:p>
        </p:txBody>
      </p:sp>
      <p:sp>
        <p:nvSpPr>
          <p:cNvPr id="3" name="Rectangle 2"/>
          <p:cNvSpPr/>
          <p:nvPr/>
        </p:nvSpPr>
        <p:spPr>
          <a:xfrm>
            <a:off x="796290" y="2493106"/>
            <a:ext cx="7685329" cy="1442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These are called </a:t>
            </a:r>
            <a:r>
              <a:rPr lang="en-US" sz="3200" u="sng" dirty="0"/>
              <a:t>irregular verbs</a:t>
            </a:r>
            <a:r>
              <a:rPr lang="en-US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2823" y="4354381"/>
            <a:ext cx="32752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Eat - Ate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Run - Ran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Speak - Spoke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Swim - Swam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6" name="Picture 5" descr="Pointandpoem_Clipart_Fitness_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9" y="3761883"/>
            <a:ext cx="2414361" cy="2750538"/>
          </a:xfrm>
          <a:prstGeom prst="rect">
            <a:avLst/>
          </a:prstGeom>
        </p:spPr>
      </p:pic>
      <p:pic>
        <p:nvPicPr>
          <p:cNvPr id="7" name="Picture 6" descr="Pointandpoem_Clipart_Fitness_0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79" y="3761883"/>
            <a:ext cx="2572969" cy="11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28" y="423359"/>
            <a:ext cx="7685329" cy="1442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Try to use them in a sentence.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29" y="2132465"/>
            <a:ext cx="9006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(eat) ____________________ a healthy dinner yesterday.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 (swim) ___________________ from one side of the pool to the other.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 (run) _____________________ all the way to school this </a:t>
            </a:r>
            <a:br>
              <a:rPr lang="en-US" sz="2400" dirty="0"/>
            </a:br>
            <a:r>
              <a:rPr lang="en-US" sz="2400" dirty="0"/>
              <a:t>morning.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 (speak) __________________ with my swim coach yesterday.</a:t>
            </a:r>
          </a:p>
        </p:txBody>
      </p:sp>
    </p:spTree>
    <p:extLst>
      <p:ext uri="{BB962C8B-B14F-4D97-AF65-F5344CB8AC3E}">
        <p14:creationId xmlns:p14="http://schemas.microsoft.com/office/powerpoint/2010/main" val="148735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141" y="342900"/>
            <a:ext cx="6508377" cy="1143000"/>
          </a:xfrm>
        </p:spPr>
        <p:txBody>
          <a:bodyPr/>
          <a:lstStyle/>
          <a:p>
            <a:r>
              <a:rPr lang="en-US" dirty="0"/>
              <a:t>Think of more verbs (action words) that keep us active!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443" y="1912948"/>
            <a:ext cx="7154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Are they regular or irregular?</a:t>
            </a:r>
            <a:br>
              <a:rPr lang="en-US" sz="2400" dirty="0"/>
            </a:br>
            <a:r>
              <a:rPr lang="en-US" sz="2400" dirty="0"/>
              <a:t>Can we just add “ED” on the end of the word?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Try it yourself – does it sound correct?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4443" y="3994391"/>
            <a:ext cx="7354274" cy="27076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       </a:t>
            </a:r>
          </a:p>
        </p:txBody>
      </p:sp>
      <p:pic>
        <p:nvPicPr>
          <p:cNvPr id="5" name="Picture 4" descr="Pointandpoem_Clipart_Fitness_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5404"/>
            <a:ext cx="2006742" cy="2703694"/>
          </a:xfrm>
          <a:prstGeom prst="rect">
            <a:avLst/>
          </a:prstGeom>
        </p:spPr>
      </p:pic>
      <p:pic>
        <p:nvPicPr>
          <p:cNvPr id="6" name="Picture 5" descr="Pointandpoem_Clipart_Fitness_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36" y="2965817"/>
            <a:ext cx="1991064" cy="257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40" y="16556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will we be learning about?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075" y="1962219"/>
            <a:ext cx="8157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“EA” Sounds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Simple past tense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Irregular verbs (run – ran, eat – ate, speak - spoke)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Keeping Healthy Poem</a:t>
            </a:r>
          </a:p>
        </p:txBody>
      </p:sp>
    </p:spTree>
    <p:extLst>
      <p:ext uri="{BB962C8B-B14F-4D97-AF65-F5344CB8AC3E}">
        <p14:creationId xmlns:p14="http://schemas.microsoft.com/office/powerpoint/2010/main" val="374369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28" y="423359"/>
            <a:ext cx="7685329" cy="1442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 your own sentence using an irregular verb.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40" y="165566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51" y="2054068"/>
            <a:ext cx="778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Tell me about a healthy activity you did in the past.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751" y="3104623"/>
            <a:ext cx="7685329" cy="29164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___________________________________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___________________________________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___________________________________</a:t>
            </a:r>
          </a:p>
        </p:txBody>
      </p:sp>
      <p:pic>
        <p:nvPicPr>
          <p:cNvPr id="9" name="Picture 8" descr="Pointandpoem_Clipart_Fitness_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32" y="2594133"/>
            <a:ext cx="1428368" cy="37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01" y="139061"/>
            <a:ext cx="6508377" cy="1143000"/>
          </a:xfrm>
        </p:spPr>
        <p:txBody>
          <a:bodyPr/>
          <a:lstStyle/>
          <a:p>
            <a:r>
              <a:rPr lang="en-US" dirty="0"/>
              <a:t>Let’s read a poem about keeping active and healthy!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2119" y="1690807"/>
            <a:ext cx="53059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Most of us, try to stay fit! </a:t>
            </a:r>
          </a:p>
          <a:p>
            <a:pPr algn="ctr"/>
            <a:r>
              <a:rPr lang="en-US" sz="2000" dirty="0"/>
              <a:t>And staying away, from the food we like, get's us in a snit! </a:t>
            </a:r>
          </a:p>
          <a:p>
            <a:pPr algn="ctr"/>
            <a:r>
              <a:rPr lang="en-US" sz="2000" dirty="0"/>
              <a:t>How is it possible, not to eat, </a:t>
            </a:r>
          </a:p>
          <a:p>
            <a:pPr algn="ctr"/>
            <a:r>
              <a:rPr lang="en-US" sz="2000" dirty="0"/>
              <a:t>what you like and not, have it show? </a:t>
            </a:r>
          </a:p>
          <a:p>
            <a:pPr algn="ctr"/>
            <a:r>
              <a:rPr lang="en-US" sz="2000" dirty="0"/>
              <a:t>Your mind, is telling you one thing, but</a:t>
            </a:r>
          </a:p>
          <a:p>
            <a:pPr algn="ctr"/>
            <a:r>
              <a:rPr lang="en-US" sz="2000" dirty="0"/>
              <a:t>it's awfully, hard to say no! </a:t>
            </a:r>
          </a:p>
          <a:p>
            <a:pPr algn="ctr"/>
            <a:r>
              <a:rPr lang="en-US" sz="2000" dirty="0"/>
              <a:t>We're aware,  what is good for us, </a:t>
            </a:r>
          </a:p>
          <a:p>
            <a:pPr algn="ctr"/>
            <a:r>
              <a:rPr lang="en-US" sz="2000" dirty="0"/>
              <a:t>but how, can you turn away? </a:t>
            </a:r>
          </a:p>
          <a:p>
            <a:pPr algn="ctr"/>
            <a:r>
              <a:rPr lang="en-US" sz="2000" dirty="0"/>
              <a:t>There's so many tempting foods to eat, </a:t>
            </a:r>
          </a:p>
          <a:p>
            <a:pPr algn="ctr"/>
            <a:r>
              <a:rPr lang="en-US" sz="2000" dirty="0"/>
              <a:t>so how can you keep them at bay? </a:t>
            </a:r>
            <a:br>
              <a:rPr lang="en-US" sz="2000" dirty="0"/>
            </a:br>
            <a:r>
              <a:rPr lang="en-US" sz="2000" dirty="0"/>
              <a:t>I guess, you have to go, with</a:t>
            </a:r>
          </a:p>
          <a:p>
            <a:pPr algn="ctr"/>
            <a:r>
              <a:rPr lang="en-US" sz="2000" dirty="0"/>
              <a:t>blinders on and not, admit you looked! </a:t>
            </a:r>
          </a:p>
          <a:p>
            <a:pPr algn="ctr"/>
            <a:r>
              <a:rPr lang="en-US" sz="2000" dirty="0"/>
              <a:t>For if you do, you're in a whole lot of</a:t>
            </a:r>
          </a:p>
          <a:p>
            <a:pPr algn="ctr"/>
            <a:r>
              <a:rPr lang="en-US" sz="2000" dirty="0"/>
              <a:t>trouble. And it's then, your goose, is</a:t>
            </a:r>
          </a:p>
          <a:p>
            <a:pPr algn="ctr"/>
            <a:r>
              <a:rPr lang="en-US" sz="2000" dirty="0"/>
              <a:t>cooked!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40" y="165566"/>
            <a:ext cx="1550437" cy="589573"/>
          </a:xfrm>
          <a:prstGeom prst="rect">
            <a:avLst/>
          </a:prstGeom>
        </p:spPr>
      </p:pic>
      <p:pic>
        <p:nvPicPr>
          <p:cNvPr id="5" name="Picture 4" descr="Pointandpoem_Clipart_Fitness_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1" y="2343466"/>
            <a:ext cx="1832119" cy="2087225"/>
          </a:xfrm>
          <a:prstGeom prst="rect">
            <a:avLst/>
          </a:prstGeom>
        </p:spPr>
      </p:pic>
      <p:pic>
        <p:nvPicPr>
          <p:cNvPr id="6" name="Picture 5" descr="Pointandpoem_Clipart_Fitness_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5018" flipV="1">
            <a:off x="6862465" y="1634263"/>
            <a:ext cx="2602101" cy="1198412"/>
          </a:xfrm>
          <a:prstGeom prst="rect">
            <a:avLst/>
          </a:prstGeom>
        </p:spPr>
      </p:pic>
      <p:pic>
        <p:nvPicPr>
          <p:cNvPr id="7" name="Picture 6" descr="Pointandpoem_Clipart_Fitness_0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79" y="2665193"/>
            <a:ext cx="1593037" cy="41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505" y="1046757"/>
            <a:ext cx="8735817" cy="51360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/>
              <a:t>Let’s Review!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EA Words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 Simple Past Tense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- Irregular Verbs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05" y="1046757"/>
            <a:ext cx="8735817" cy="51360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/>
              <a:t>Homework</a:t>
            </a:r>
            <a:br>
              <a:rPr lang="en-US" sz="3200" dirty="0"/>
            </a:b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4" name="Picture 3" descr="lesson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44" y="2132468"/>
            <a:ext cx="3281389" cy="43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1220" y="1086467"/>
            <a:ext cx="5346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Last class we looked at “OY” and “OI” sounds.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What are some words we came up with?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8713" y="3461275"/>
            <a:ext cx="7354274" cy="27076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_______________              _______________       </a:t>
            </a:r>
          </a:p>
        </p:txBody>
      </p:sp>
      <p:pic>
        <p:nvPicPr>
          <p:cNvPr id="9" name="Picture 8" descr="Pointandpoem_Clipart_Fitness_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4" y="204093"/>
            <a:ext cx="1163514" cy="30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8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505" y="1046757"/>
            <a:ext cx="8735817" cy="51360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835" y="2415875"/>
            <a:ext cx="8042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sound does “E” make?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What sound does “A” make?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What do you think “EA” sounds like together?</a:t>
            </a:r>
          </a:p>
        </p:txBody>
      </p:sp>
    </p:spTree>
    <p:extLst>
      <p:ext uri="{BB962C8B-B14F-4D97-AF65-F5344CB8AC3E}">
        <p14:creationId xmlns:p14="http://schemas.microsoft.com/office/powerpoint/2010/main" val="428446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85" y="817859"/>
            <a:ext cx="7398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“EA” can make two different sounds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7100" y="1663753"/>
            <a:ext cx="48994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Let’s read these words together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Bread</a:t>
            </a:r>
          </a:p>
          <a:p>
            <a:pPr algn="ctr"/>
            <a:r>
              <a:rPr lang="en-US" sz="2400" dirty="0"/>
              <a:t>Ready</a:t>
            </a:r>
          </a:p>
          <a:p>
            <a:pPr algn="ctr"/>
            <a:r>
              <a:rPr lang="en-US" sz="2400" dirty="0"/>
              <a:t>Weather</a:t>
            </a:r>
          </a:p>
          <a:p>
            <a:pPr algn="ctr"/>
            <a:r>
              <a:rPr lang="en-US" sz="2400" dirty="0"/>
              <a:t>Sweater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5" y="2696403"/>
            <a:ext cx="2492985" cy="186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9276"/>
          <a:stretch/>
        </p:blipFill>
        <p:spPr>
          <a:xfrm>
            <a:off x="1668696" y="4754302"/>
            <a:ext cx="1646859" cy="1712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296" y="4566142"/>
            <a:ext cx="2142904" cy="1981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865" y="3217131"/>
            <a:ext cx="2134199" cy="17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422" y="141120"/>
            <a:ext cx="5769381" cy="6767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22" y="225007"/>
            <a:ext cx="55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these words in a sentence!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15031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I like to use ____________________ on my healthy sandwich.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When it is cold outside, I wear my favourite _____________________.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The _____________________ is cold and rainy today.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My coach told me to get _____________________ for the race.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85" y="1448748"/>
            <a:ext cx="1279684" cy="959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741" y="3330059"/>
            <a:ext cx="910738" cy="737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852" y="4067757"/>
            <a:ext cx="1196889" cy="1106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9276"/>
          <a:stretch/>
        </p:blipFill>
        <p:spPr>
          <a:xfrm>
            <a:off x="7726741" y="5062351"/>
            <a:ext cx="1242728" cy="12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46715"/>
            <a:ext cx="766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just looked at “EA” words that make the short E sound.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0788" y="2273587"/>
            <a:ext cx="517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Bread			Beach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3" y="2925170"/>
            <a:ext cx="2312916" cy="1734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50" y="2967336"/>
            <a:ext cx="2064050" cy="1692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3445" y="5566367"/>
            <a:ext cx="448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these words sound different? How?</a:t>
            </a:r>
          </a:p>
        </p:txBody>
      </p:sp>
    </p:spTree>
    <p:extLst>
      <p:ext uri="{BB962C8B-B14F-4D97-AF65-F5344CB8AC3E}">
        <p14:creationId xmlns:p14="http://schemas.microsoft.com/office/powerpoint/2010/main" val="241401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00" y="329278"/>
            <a:ext cx="491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You’re right! Beach makes a long “E” sound!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25" y="2637602"/>
            <a:ext cx="3111622" cy="3800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991" y="146770"/>
            <a:ext cx="7354274" cy="168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1" y="4993172"/>
            <a:ext cx="2226659" cy="1864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842" y="423357"/>
            <a:ext cx="670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Try to think of some healthy foods that use the letters “EA”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00" y="4709414"/>
            <a:ext cx="2607701" cy="1408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4" y="3330092"/>
            <a:ext cx="2443750" cy="137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701" y="2408213"/>
            <a:ext cx="2667000" cy="353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620" y="2113100"/>
            <a:ext cx="2346081" cy="1945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3084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424</TotalTime>
  <Words>540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2</vt:lpstr>
      <vt:lpstr>Plaza</vt:lpstr>
      <vt:lpstr>Keeping In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Eating healthy helps to keep us in shape. Write a sentence about a healthy “EA” food you like to eat!</vt:lpstr>
      <vt:lpstr>What other words have “EA” in them? Write one, then draw a picture for it. </vt:lpstr>
      <vt:lpstr>PowerPoint Presentation</vt:lpstr>
      <vt:lpstr>Verbs!  Review: What is a verb? What is a regular verb?</vt:lpstr>
      <vt:lpstr>When using a regular verb in the past tense, what do we add to it?</vt:lpstr>
      <vt:lpstr>Simple Past Tense</vt:lpstr>
      <vt:lpstr>Past Tense: Irregular Verbs</vt:lpstr>
      <vt:lpstr>No, we cannot just add “ED” to the end of every verb!</vt:lpstr>
      <vt:lpstr>PowerPoint Presentation</vt:lpstr>
      <vt:lpstr>Think of more verbs (action words) that keep us active!</vt:lpstr>
      <vt:lpstr>PowerPoint Presentation</vt:lpstr>
      <vt:lpstr>Let’s read a poem about keeping active and healthy!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Pam Turnbull</cp:lastModifiedBy>
  <cp:revision>33</cp:revision>
  <dcterms:created xsi:type="dcterms:W3CDTF">2017-02-16T17:38:10Z</dcterms:created>
  <dcterms:modified xsi:type="dcterms:W3CDTF">2017-03-31T20:54:00Z</dcterms:modified>
</cp:coreProperties>
</file>