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95" r:id="rId14"/>
    <p:sldId id="287" r:id="rId15"/>
    <p:sldId id="288" r:id="rId16"/>
    <p:sldId id="289" r:id="rId17"/>
    <p:sldId id="296" r:id="rId18"/>
    <p:sldId id="290" r:id="rId19"/>
    <p:sldId id="291" r:id="rId20"/>
    <p:sldId id="297" r:id="rId21"/>
    <p:sldId id="298" r:id="rId22"/>
    <p:sldId id="299" r:id="rId23"/>
    <p:sldId id="300" r:id="rId24"/>
    <p:sldId id="301" r:id="rId25"/>
    <p:sldId id="302" r:id="rId26"/>
    <p:sldId id="275" r:id="rId27"/>
    <p:sldId id="29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660" autoAdjust="0"/>
  </p:normalViewPr>
  <p:slideViewPr>
    <p:cSldViewPr snapToGrid="0" snapToObjects="1">
      <p:cViewPr>
        <p:scale>
          <a:sx n="81" d="100"/>
          <a:sy n="81" d="100"/>
        </p:scale>
        <p:origin x="-512" y="-5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1A24CD3-204F-4468-8EE4-28A6668D006A}" type="datetimeFigureOut">
              <a:rPr lang="en-US" smtClean="0"/>
              <a:t>17-03-15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17-03-15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17-03-15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17-03-15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17-03-15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17-03-15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B1A24CD3-204F-4468-8EE4-28A6668D006A}" type="datetimeFigureOut">
              <a:rPr lang="en-US" smtClean="0"/>
              <a:t>17-03-15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17-03-15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17-03-15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17-03-15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17-03-15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B1A24CD3-204F-4468-8EE4-28A6668D006A}" type="datetimeFigureOut">
              <a:rPr lang="en-US" smtClean="0"/>
              <a:t>17-03-15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t>17-03-15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B1A24CD3-204F-4468-8EE4-28A6668D006A}" type="datetimeFigureOut">
              <a:rPr lang="en-US" smtClean="0"/>
              <a:t>17-03-15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B1A24CD3-204F-4468-8EE4-28A6668D006A}" type="datetimeFigureOut">
              <a:rPr lang="en-US" smtClean="0"/>
              <a:t>17-03-15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17-03-15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17-03-15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17-03-15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1A24CD3-204F-4468-8EE4-28A6668D006A}" type="datetimeFigureOut">
              <a:rPr lang="en-US" smtClean="0"/>
              <a:t>17-03-15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3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Relationship Id="rId3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Keeping In Shape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Unit 6: Lesson 3</a:t>
            </a:r>
            <a:endParaRPr lang="en-US" dirty="0"/>
          </a:p>
        </p:txBody>
      </p:sp>
      <p:pic>
        <p:nvPicPr>
          <p:cNvPr id="4" name="Picture 3" descr="Pointandpoem_Clipart_Fitness_0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89" y="180041"/>
            <a:ext cx="2328902" cy="2653179"/>
          </a:xfrm>
          <a:prstGeom prst="rect">
            <a:avLst/>
          </a:prstGeom>
        </p:spPr>
      </p:pic>
      <p:pic>
        <p:nvPicPr>
          <p:cNvPr id="5" name="Picture 4" descr="Pointandpoem_Clipart_Fitness_2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99" y="5109785"/>
            <a:ext cx="7717103" cy="1727774"/>
          </a:xfrm>
          <a:prstGeom prst="rect">
            <a:avLst/>
          </a:prstGeom>
        </p:spPr>
      </p:pic>
      <p:pic>
        <p:nvPicPr>
          <p:cNvPr id="6" name="Picture 5" descr="Pointandpoem_Clipart_Fitness_0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816160"/>
            <a:ext cx="5016014" cy="231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14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496" y="736957"/>
            <a:ext cx="6118740" cy="2634225"/>
          </a:xfrm>
        </p:spPr>
        <p:txBody>
          <a:bodyPr/>
          <a:lstStyle/>
          <a:p>
            <a:pPr algn="l"/>
            <a:r>
              <a:rPr lang="en-US" sz="3600" dirty="0" smtClean="0"/>
              <a:t>Billy likes to fly a kite to keep active. Write a sentence about Billy.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Start it like this:</a:t>
            </a:r>
            <a:br>
              <a:rPr lang="en-US" sz="3600" dirty="0" smtClean="0"/>
            </a:br>
            <a:r>
              <a:rPr lang="en-US" sz="3600" dirty="0" smtClean="0"/>
              <a:t>Billy fl</a:t>
            </a:r>
            <a:r>
              <a:rPr lang="en-US" sz="3600" u="sng" dirty="0" smtClean="0"/>
              <a:t>ie</a:t>
            </a:r>
            <a:r>
              <a:rPr lang="en-US" sz="3600" dirty="0" smtClean="0"/>
              <a:t>s</a:t>
            </a:r>
            <a:r>
              <a:rPr lang="is-IS" sz="3600" dirty="0" smtClean="0"/>
              <a:t>…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886" y="4109071"/>
            <a:ext cx="7189257" cy="1941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_____________________________________________________________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_____________________________________________________________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_____________________________________________________________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_____________________________________________________________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_____________________________________________________________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874" y="1381332"/>
            <a:ext cx="4726223" cy="478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0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89" y="2298585"/>
            <a:ext cx="6508377" cy="1143000"/>
          </a:xfrm>
        </p:spPr>
        <p:txBody>
          <a:bodyPr/>
          <a:lstStyle/>
          <a:p>
            <a:r>
              <a:rPr lang="en-US" dirty="0" smtClean="0"/>
              <a:t>Try it again. We are going to write about Lucy. She t</a:t>
            </a:r>
            <a:r>
              <a:rPr lang="en-US" u="sng" dirty="0" smtClean="0"/>
              <a:t>ie</a:t>
            </a:r>
            <a:r>
              <a:rPr lang="en-US" dirty="0" smtClean="0"/>
              <a:t>s her shoes before she goes for a run.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886" y="3748433"/>
            <a:ext cx="7189257" cy="1941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_____________________________________________________________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_____________________________________________________________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_____________________________________________________________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_____________________________________________________________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_____________________________________________________________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782" y="817859"/>
            <a:ext cx="3050722" cy="312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7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91" y="2389864"/>
            <a:ext cx="5449514" cy="40871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7922" y="5346849"/>
            <a:ext cx="6109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_________________________________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271922" y="263478"/>
            <a:ext cx="57012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990000"/>
                </a:solidFill>
              </a:rPr>
              <a:t>Let’s play hangman! Use an “IE” word.</a:t>
            </a:r>
            <a:br>
              <a:rPr lang="en-US" sz="2400" b="1" dirty="0" smtClean="0">
                <a:solidFill>
                  <a:srgbClr val="990000"/>
                </a:solidFill>
              </a:rPr>
            </a:br>
            <a:r>
              <a:rPr lang="en-US" sz="2400" b="1" dirty="0" smtClean="0">
                <a:solidFill>
                  <a:srgbClr val="990000"/>
                </a:solidFill>
              </a:rPr>
              <a:t/>
            </a:r>
            <a:br>
              <a:rPr lang="en-US" sz="2400" b="1" dirty="0" smtClean="0">
                <a:solidFill>
                  <a:srgbClr val="990000"/>
                </a:solidFill>
              </a:rPr>
            </a:br>
            <a:r>
              <a:rPr lang="en-US" sz="2400" b="1" dirty="0" smtClean="0">
                <a:solidFill>
                  <a:srgbClr val="990000"/>
                </a:solidFill>
              </a:rPr>
              <a:t>Give us a hint – does it use a long “I” sound or a “Y” sound?</a:t>
            </a:r>
            <a:endParaRPr lang="en-US" sz="2400" b="1" dirty="0">
              <a:solidFill>
                <a:srgbClr val="990000"/>
              </a:solidFill>
            </a:endParaRPr>
          </a:p>
        </p:txBody>
      </p:sp>
      <p:pic>
        <p:nvPicPr>
          <p:cNvPr id="7" name="Picture 6" descr="Pointandpoem_Clipart_Fitness_0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707" y="1881589"/>
            <a:ext cx="1401930" cy="1746349"/>
          </a:xfrm>
          <a:prstGeom prst="rect">
            <a:avLst/>
          </a:prstGeom>
        </p:spPr>
      </p:pic>
      <p:pic>
        <p:nvPicPr>
          <p:cNvPr id="8" name="Picture 7" descr="Pointandpoem_Clipart_Fitness_1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177002" y="870682"/>
            <a:ext cx="1646155" cy="76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15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950" y="2571509"/>
            <a:ext cx="6508377" cy="2355318"/>
          </a:xfrm>
        </p:spPr>
        <p:txBody>
          <a:bodyPr/>
          <a:lstStyle/>
          <a:p>
            <a:pPr algn="ctr"/>
            <a:r>
              <a:rPr lang="en-US" dirty="0" smtClean="0"/>
              <a:t>More Irregular Verbs!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Review:</a:t>
            </a:r>
            <a:br>
              <a:rPr lang="en-US" dirty="0" smtClean="0"/>
            </a:br>
            <a:r>
              <a:rPr lang="en-US" dirty="0" smtClean="0"/>
              <a:t>What is an irregular verb?</a:t>
            </a:r>
            <a:br>
              <a:rPr lang="en-US" dirty="0" smtClean="0"/>
            </a:br>
            <a:r>
              <a:rPr lang="en-US" dirty="0" smtClean="0"/>
              <a:t>What is a past verb?</a:t>
            </a:r>
            <a:br>
              <a:rPr lang="en-US" dirty="0" smtClean="0"/>
            </a:br>
            <a:r>
              <a:rPr lang="en-US" dirty="0" smtClean="0"/>
              <a:t>Do you know any examples?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63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17" y="1259360"/>
            <a:ext cx="6508377" cy="1143000"/>
          </a:xfrm>
        </p:spPr>
        <p:txBody>
          <a:bodyPr/>
          <a:lstStyle/>
          <a:p>
            <a:r>
              <a:rPr lang="en-US" dirty="0" smtClean="0"/>
              <a:t>Review: When using a regular verb in the past tense, what do we add to it?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8387" y="2363047"/>
            <a:ext cx="91857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 </a:t>
            </a:r>
            <a:r>
              <a:rPr lang="en-US" sz="3200" u="sng" dirty="0" smtClean="0"/>
              <a:t>play</a:t>
            </a:r>
            <a:r>
              <a:rPr lang="en-US" sz="3200" u="sng" dirty="0" smtClean="0">
                <a:solidFill>
                  <a:schemeClr val="accent3"/>
                </a:solidFill>
              </a:rPr>
              <a:t>ed</a:t>
            </a:r>
            <a:r>
              <a:rPr lang="en-US" sz="3200" dirty="0" smtClean="0"/>
              <a:t> with my friends outside all night long.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668" y="3354571"/>
            <a:ext cx="5245704" cy="3221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372" y="228286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71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01" y="208804"/>
            <a:ext cx="6508377" cy="1143000"/>
          </a:xfrm>
        </p:spPr>
        <p:txBody>
          <a:bodyPr/>
          <a:lstStyle/>
          <a:p>
            <a:r>
              <a:rPr lang="en-US" dirty="0" smtClean="0"/>
              <a:t>Past Tense: Irregular Verbs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5752" y="1834587"/>
            <a:ext cx="7415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What about these verbs? How would we use them in the past tense form?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621541" y="2974549"/>
            <a:ext cx="139012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smtClean="0"/>
              <a:t>Go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Feel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Give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Is</a:t>
            </a:r>
          </a:p>
        </p:txBody>
      </p:sp>
      <p:sp>
        <p:nvSpPr>
          <p:cNvPr id="5" name="TextBox 4"/>
          <p:cNvSpPr txBox="1"/>
          <p:nvPr/>
        </p:nvSpPr>
        <p:spPr>
          <a:xfrm rot="1366938">
            <a:off x="694217" y="3315851"/>
            <a:ext cx="1533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 </a:t>
            </a:r>
            <a:r>
              <a:rPr lang="en-US" sz="2800" dirty="0" err="1" smtClean="0"/>
              <a:t>goed</a:t>
            </a:r>
            <a:r>
              <a:rPr lang="en-US" sz="2800" dirty="0" smtClean="0"/>
              <a:t>?          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063685" y="5099371"/>
            <a:ext cx="1708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 </a:t>
            </a:r>
            <a:r>
              <a:rPr lang="en-US" sz="2800" dirty="0" err="1" smtClean="0"/>
              <a:t>feeled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055805" y="5036652"/>
            <a:ext cx="788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 is?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 rot="20150264">
            <a:off x="6715359" y="3046851"/>
            <a:ext cx="1569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 </a:t>
            </a:r>
            <a:r>
              <a:rPr lang="en-US" sz="2800" dirty="0" err="1" smtClean="0"/>
              <a:t>gived</a:t>
            </a:r>
            <a:r>
              <a:rPr lang="en-US" sz="2800" dirty="0"/>
              <a:t>?</a:t>
            </a:r>
          </a:p>
        </p:txBody>
      </p:sp>
      <p:pic>
        <p:nvPicPr>
          <p:cNvPr id="9" name="Picture 8" descr="Pointandpoem_Clipart_Fitness_0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306" y="5300023"/>
            <a:ext cx="2947009" cy="13572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00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No, we cannot just add “ED” to the end of </a:t>
            </a:r>
            <a:r>
              <a:rPr lang="en-US" u="sng" dirty="0" smtClean="0"/>
              <a:t>every </a:t>
            </a:r>
            <a:r>
              <a:rPr lang="en-US" dirty="0" smtClean="0"/>
              <a:t>verb!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96290" y="2493106"/>
            <a:ext cx="7685329" cy="144255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These are called </a:t>
            </a:r>
            <a:r>
              <a:rPr lang="en-US" sz="3200" u="sng" dirty="0" smtClean="0"/>
              <a:t>irregular verbs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072823" y="4354381"/>
            <a:ext cx="295465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smtClean="0"/>
              <a:t>Go – Went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Feel – Felt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Give – Gave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Is - Was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pic>
        <p:nvPicPr>
          <p:cNvPr id="6" name="Picture 5" descr="Pointandpoem_Clipart_Fitness_0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09" y="3761883"/>
            <a:ext cx="2414361" cy="2750538"/>
          </a:xfrm>
          <a:prstGeom prst="rect">
            <a:avLst/>
          </a:prstGeom>
        </p:spPr>
      </p:pic>
      <p:pic>
        <p:nvPicPr>
          <p:cNvPr id="7" name="Picture 6" descr="Pointandpoem_Clipart_Fitness_0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079" y="3761883"/>
            <a:ext cx="2572969" cy="118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22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656" y="1099862"/>
            <a:ext cx="6477000" cy="566738"/>
          </a:xfrm>
        </p:spPr>
        <p:txBody>
          <a:bodyPr/>
          <a:lstStyle/>
          <a:p>
            <a:r>
              <a:rPr lang="en-US" dirty="0" smtClean="0"/>
              <a:t>There are no rules for these words, we simply must remember how to use them in the past tense.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0656" y="2013140"/>
            <a:ext cx="6768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Let’s read these sentences together. Which makes more sense? What sounds better?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0656" y="2900783"/>
            <a:ext cx="435708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 go to the store last night.</a:t>
            </a:r>
          </a:p>
          <a:p>
            <a:endParaRPr lang="en-US" sz="2400" dirty="0"/>
          </a:p>
          <a:p>
            <a:r>
              <a:rPr lang="en-US" sz="2400" dirty="0" smtClean="0"/>
              <a:t>I went to the store last night.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0656" y="4686469"/>
            <a:ext cx="482851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 feel tired after my race today.</a:t>
            </a:r>
          </a:p>
          <a:p>
            <a:endParaRPr lang="en-US" sz="2400" dirty="0"/>
          </a:p>
          <a:p>
            <a:r>
              <a:rPr lang="en-US" sz="2400" dirty="0" smtClean="0"/>
              <a:t>I felt tired after my race today.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270656" y="2853743"/>
            <a:ext cx="4667809" cy="1489591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0656" y="4592389"/>
            <a:ext cx="4828515" cy="1489591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081" y="2796670"/>
            <a:ext cx="3160465" cy="359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92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7828" y="423359"/>
            <a:ext cx="7685329" cy="144255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Try to use them in a sentence.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829" y="2132465"/>
            <a:ext cx="9006172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 (go) ____________________ to the gymnasium last night.</a:t>
            </a:r>
            <a:br>
              <a:rPr lang="en-US" sz="2400" dirty="0" smtClean="0"/>
            </a:b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I (feel) ___________________ hungry after my soccer game.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I (give) _____________________ my sister an apple to eat yesterday.</a:t>
            </a:r>
          </a:p>
          <a:p>
            <a:endParaRPr lang="en-US" sz="2400" dirty="0"/>
          </a:p>
          <a:p>
            <a:r>
              <a:rPr lang="en-US" sz="2400" dirty="0" smtClean="0"/>
              <a:t>I (is) __________________ ahead of all of the runners in the race yesterday.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7351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828" y="423359"/>
            <a:ext cx="7685329" cy="144255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Write your own sentence using an irregular verb.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540" y="165566"/>
            <a:ext cx="1550437" cy="5895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5751" y="2054068"/>
            <a:ext cx="7788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Tell me about a healthy activity you did in the past.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595751" y="3104623"/>
            <a:ext cx="7685329" cy="291646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___________________________________</a:t>
            </a:r>
            <a:br>
              <a:rPr lang="en-US" sz="3200" dirty="0" smtClean="0"/>
            </a:br>
            <a:endParaRPr lang="en-US" sz="3200" dirty="0" smtClean="0"/>
          </a:p>
          <a:p>
            <a:pPr algn="ctr"/>
            <a:r>
              <a:rPr lang="en-US" sz="3200" dirty="0" smtClean="0"/>
              <a:t>___________________________________</a:t>
            </a:r>
            <a:br>
              <a:rPr lang="en-US" sz="3200" dirty="0" smtClean="0"/>
            </a:br>
            <a:endParaRPr lang="en-US" sz="3200" dirty="0" smtClean="0"/>
          </a:p>
          <a:p>
            <a:pPr algn="ctr"/>
            <a:r>
              <a:rPr lang="en-US" sz="3200" dirty="0" smtClean="0"/>
              <a:t>___________________________________</a:t>
            </a:r>
            <a:endParaRPr lang="en-US" sz="3200" dirty="0"/>
          </a:p>
        </p:txBody>
      </p:sp>
      <p:pic>
        <p:nvPicPr>
          <p:cNvPr id="9" name="Picture 8" descr="Pointandpoem_Clipart_Fitness_0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032" y="2594133"/>
            <a:ext cx="1428368" cy="375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13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685" y="228286"/>
            <a:ext cx="6209966" cy="13906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What will we be learning about?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04075" y="1962219"/>
            <a:ext cx="815712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400" dirty="0" smtClean="0"/>
              <a:t>“IE” Sounds</a:t>
            </a:r>
          </a:p>
          <a:p>
            <a:pPr marL="571500" indent="-571500">
              <a:buFont typeface="Arial"/>
              <a:buChar char="•"/>
            </a:pPr>
            <a:r>
              <a:rPr lang="en-US" sz="4400" dirty="0" smtClean="0"/>
              <a:t>More simple past tense </a:t>
            </a:r>
            <a:r>
              <a:rPr lang="en-US" sz="4400" dirty="0"/>
              <a:t>i</a:t>
            </a:r>
            <a:r>
              <a:rPr lang="en-US" sz="4400" dirty="0" smtClean="0"/>
              <a:t>rregular verbs (go – went, feel – felt, give – gave, is – was)</a:t>
            </a:r>
          </a:p>
        </p:txBody>
      </p:sp>
    </p:spTree>
    <p:extLst>
      <p:ext uri="{BB962C8B-B14F-4D97-AF65-F5344CB8AC3E}">
        <p14:creationId xmlns:p14="http://schemas.microsoft.com/office/powerpoint/2010/main" val="3743697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uit-FKB-Kids-Stories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90" y="0"/>
            <a:ext cx="4840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82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uit-FKB-Kids-Stories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280"/>
            <a:ext cx="9144000" cy="648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50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uit-FKB-Kids-Stories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8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84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uit-FKB-Kids-Stories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8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01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uit-FKB-Kids-Stories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41"/>
            <a:ext cx="9144000" cy="648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21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919" y="4423183"/>
            <a:ext cx="6663759" cy="1398494"/>
          </a:xfrm>
        </p:spPr>
        <p:txBody>
          <a:bodyPr/>
          <a:lstStyle/>
          <a:p>
            <a:pPr algn="ctr"/>
            <a:r>
              <a:rPr lang="en-US" dirty="0" smtClean="0"/>
              <a:t>Review</a:t>
            </a:r>
            <a:br>
              <a:rPr lang="en-US" dirty="0" smtClean="0"/>
            </a:br>
            <a:r>
              <a:rPr lang="en-US" dirty="0" smtClean="0"/>
              <a:t>How is fruit good for us? </a:t>
            </a:r>
            <a:br>
              <a:rPr lang="en-US" dirty="0" smtClean="0"/>
            </a:br>
            <a:r>
              <a:rPr lang="en-US" dirty="0" smtClean="0"/>
              <a:t>What does fruit do to our bodies?</a:t>
            </a:r>
            <a:br>
              <a:rPr lang="en-US" dirty="0" smtClean="0"/>
            </a:br>
            <a:r>
              <a:rPr lang="en-US" dirty="0" smtClean="0"/>
              <a:t>How is it good for the Earth?</a:t>
            </a:r>
            <a:endParaRPr lang="en-US" dirty="0"/>
          </a:p>
        </p:txBody>
      </p:sp>
      <p:pic>
        <p:nvPicPr>
          <p:cNvPr id="4" name="Picture 3" descr="Pointandpoem_Clipart_Fitness_0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639" y="3761883"/>
            <a:ext cx="2414361" cy="275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00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3505" y="1046757"/>
            <a:ext cx="8735817" cy="513608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smtClean="0"/>
              <a:t>Let’s Review!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- IE Words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- Past Tense Irregular Verbs</a:t>
            </a:r>
            <a:br>
              <a:rPr lang="en-US" sz="3200" dirty="0" smtClean="0"/>
            </a:br>
            <a:endParaRPr lang="en-US" sz="3200" dirty="0" smtClean="0"/>
          </a:p>
          <a:p>
            <a:pPr marL="457200" indent="-457200" algn="ctr">
              <a:buFontTx/>
              <a:buChar char="-"/>
            </a:pPr>
            <a:r>
              <a:rPr lang="en-US" sz="3200" dirty="0" smtClean="0"/>
              <a:t>Writing Sentences</a:t>
            </a:r>
            <a:br>
              <a:rPr lang="en-US" sz="3200" dirty="0" smtClean="0"/>
            </a:br>
            <a:endParaRPr lang="en-US" sz="3200" dirty="0" smtClean="0"/>
          </a:p>
          <a:p>
            <a:pPr marL="457200" indent="-457200" algn="ctr">
              <a:buFontTx/>
              <a:buChar char="-"/>
            </a:pPr>
            <a:r>
              <a:rPr lang="en-US" sz="3200" dirty="0" smtClean="0"/>
              <a:t>Fruit Book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10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827" y="1046757"/>
            <a:ext cx="8735817" cy="513608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u="sng" dirty="0" smtClean="0"/>
          </a:p>
          <a:p>
            <a:pPr algn="ctr"/>
            <a:endParaRPr lang="en-US" sz="3200" u="sng" dirty="0"/>
          </a:p>
          <a:p>
            <a:pPr algn="ctr"/>
            <a:endParaRPr lang="en-US" sz="3200" u="sng" dirty="0" smtClean="0"/>
          </a:p>
          <a:p>
            <a:pPr algn="ctr"/>
            <a:endParaRPr lang="en-US" sz="3200" u="sng" dirty="0"/>
          </a:p>
          <a:p>
            <a:pPr algn="ctr"/>
            <a:endParaRPr lang="en-US" sz="3200" u="sng" dirty="0" smtClean="0"/>
          </a:p>
          <a:p>
            <a:pPr algn="ctr"/>
            <a:endParaRPr lang="en-US" sz="3200" u="sng" dirty="0"/>
          </a:p>
          <a:p>
            <a:pPr algn="ctr"/>
            <a:r>
              <a:rPr lang="en-US" sz="3200" u="sng" dirty="0" smtClean="0"/>
              <a:t>Homework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 smtClean="0"/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Do you have any questions?</a:t>
            </a:r>
          </a:p>
          <a:p>
            <a:pPr algn="ctr"/>
            <a:endParaRPr lang="en-US" sz="3200" dirty="0"/>
          </a:p>
          <a:p>
            <a:pPr algn="ctr"/>
            <a:endParaRPr lang="en-US" sz="3200" dirty="0" smtClean="0"/>
          </a:p>
          <a:p>
            <a:pPr algn="ctr"/>
            <a:endParaRPr lang="en-US" sz="3200" dirty="0"/>
          </a:p>
          <a:p>
            <a:pPr algn="ctr"/>
            <a:endParaRPr lang="en-US" sz="3200" dirty="0" smtClean="0"/>
          </a:p>
          <a:p>
            <a:pPr algn="ctr"/>
            <a:endParaRPr lang="en-US" sz="3200" dirty="0"/>
          </a:p>
          <a:p>
            <a:pPr algn="ctr"/>
            <a:endParaRPr lang="en-US" sz="3200" dirty="0" smtClean="0"/>
          </a:p>
          <a:p>
            <a:pPr algn="ctr"/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44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19016" y="1086467"/>
            <a:ext cx="57680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 our class last week, we looked at “EA” words.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What were some words you came up with?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Do they have a long E sound? Or a short E sound?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18713" y="3461275"/>
            <a:ext cx="7354274" cy="270761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_______________              </a:t>
            </a:r>
            <a:r>
              <a:rPr lang="en-US" dirty="0"/>
              <a:t>_______________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_______________    </a:t>
            </a:r>
            <a:r>
              <a:rPr lang="en-US" dirty="0" smtClean="0"/>
              <a:t>          </a:t>
            </a:r>
            <a:r>
              <a:rPr lang="en-US" dirty="0"/>
              <a:t>_______________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_______________   </a:t>
            </a:r>
            <a:r>
              <a:rPr lang="en-US" dirty="0" smtClean="0"/>
              <a:t>           </a:t>
            </a:r>
            <a:r>
              <a:rPr lang="en-US" dirty="0"/>
              <a:t>_______________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_______________   </a:t>
            </a:r>
            <a:r>
              <a:rPr lang="en-US" dirty="0" smtClean="0"/>
              <a:t>           </a:t>
            </a:r>
            <a:r>
              <a:rPr lang="en-US" dirty="0"/>
              <a:t>_______________       </a:t>
            </a:r>
          </a:p>
        </p:txBody>
      </p:sp>
      <p:pic>
        <p:nvPicPr>
          <p:cNvPr id="9" name="Picture 8" descr="Pointandpoem_Clipart_Fitness_0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84" y="204093"/>
            <a:ext cx="1163514" cy="305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80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3505" y="1046757"/>
            <a:ext cx="8735817" cy="513608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1616" y="2415875"/>
            <a:ext cx="676298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Today we are looking at “IE” words.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/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What are some that you can think of</a:t>
            </a:r>
            <a:r>
              <a:rPr lang="en-US" sz="2800" dirty="0" smtClean="0">
                <a:solidFill>
                  <a:schemeClr val="bg1"/>
                </a:solidFill>
              </a:rPr>
              <a:t>?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What sound does “IE” make?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463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385" y="817859"/>
            <a:ext cx="84656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Use these pictures to help you think of more words!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85" y="2214324"/>
            <a:ext cx="3340813" cy="3342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236" y="1514975"/>
            <a:ext cx="3417732" cy="22847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1707" y="1627872"/>
            <a:ext cx="2231357" cy="31830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9676" y="3790310"/>
            <a:ext cx="2909193" cy="306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70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576" y="3029117"/>
            <a:ext cx="2365681" cy="23656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5422" y="141120"/>
            <a:ext cx="5769381" cy="6767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422" y="225007"/>
            <a:ext cx="4518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Are these foods healthy?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21" y="1060258"/>
            <a:ext cx="3417732" cy="22847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0973" y="1028898"/>
            <a:ext cx="2231357" cy="31830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2528" y="6021085"/>
            <a:ext cx="7743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What sorts of foods would help keep you in shape?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541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846715"/>
            <a:ext cx="7666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What have you noticed about IE words?</a:t>
            </a:r>
            <a:br>
              <a:rPr lang="en-US" sz="2400" dirty="0" smtClean="0"/>
            </a:br>
            <a:r>
              <a:rPr lang="en-US" sz="2400" dirty="0" smtClean="0"/>
              <a:t>Do they make different sounds?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0788" y="2273587"/>
            <a:ext cx="5175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Pie				Cookie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95754" y="5935698"/>
            <a:ext cx="7117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do they sound different? What </a:t>
            </a:r>
            <a:r>
              <a:rPr lang="en-US" dirty="0" smtClean="0"/>
              <a:t>letters </a:t>
            </a:r>
            <a:r>
              <a:rPr lang="en-US" dirty="0" smtClean="0"/>
              <a:t>do they sound like?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66" y="2796807"/>
            <a:ext cx="2774944" cy="18550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516" y="2796807"/>
            <a:ext cx="2137493" cy="213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11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100" y="329278"/>
            <a:ext cx="57350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Tahoma"/>
                <a:cs typeface="Tahoma"/>
              </a:rPr>
              <a:t>You’re right! They make a long I and a Y sound!</a:t>
            </a:r>
            <a:endParaRPr lang="en-US" sz="4800" dirty="0">
              <a:latin typeface="Tahoma"/>
              <a:cs typeface="Tahom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925" y="2637602"/>
            <a:ext cx="3111622" cy="3800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91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4991" y="146770"/>
            <a:ext cx="7354274" cy="168166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0565" y="439036"/>
            <a:ext cx="6701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Let’s use some “IE” words in a sentence!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3552" y="2660011"/>
            <a:ext cx="6750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 like to eat  _______________________________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13552" y="3606378"/>
            <a:ext cx="6268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baby ___________________ every day!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13552" y="4578533"/>
            <a:ext cx="7314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My dad wears a ______________________________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83" y="5472288"/>
            <a:ext cx="1314117" cy="13857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250" y="5435075"/>
            <a:ext cx="2128574" cy="14229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335" y="5053362"/>
            <a:ext cx="1803865" cy="180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53084"/>
      </p:ext>
    </p:extLst>
  </p:cSld>
  <p:clrMapOvr>
    <a:masterClrMapping/>
  </p:clrMapOvr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490</TotalTime>
  <Words>437</Words>
  <Application>Microsoft Macintosh PowerPoint</Application>
  <PresentationFormat>On-screen Show (4:3)</PresentationFormat>
  <Paragraphs>102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Plaza</vt:lpstr>
      <vt:lpstr>Keeping In Shape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Billy likes to fly a kite to keep active. Write a sentence about Billy.  Start it like this: Billy flies…</vt:lpstr>
      <vt:lpstr>Try it again. We are going to write about Lucy. She ties her shoes before she goes for a run.  </vt:lpstr>
      <vt:lpstr>PowerPoint Presentation</vt:lpstr>
      <vt:lpstr>More Irregular Verbs!  Review: What is an irregular verb? What is a past verb? Do you know any examples?</vt:lpstr>
      <vt:lpstr>Review: When using a regular verb in the past tense, what do we add to it?</vt:lpstr>
      <vt:lpstr>Past Tense: Irregular Verbs</vt:lpstr>
      <vt:lpstr>No, we cannot just add “ED” to the end of every verb!</vt:lpstr>
      <vt:lpstr>There are no rules for these words, we simply must remember how to use them in the past tense.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 How is fruit good for us?  What does fruit do to our bodies? How is it good for the Earth?</vt:lpstr>
      <vt:lpstr>PowerPoint Presentation</vt:lpstr>
      <vt:lpstr>PowerPoint Presentation</vt:lpstr>
    </vt:vector>
  </TitlesOfParts>
  <Company>Vandilay Industries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Keeping In Shape</dc:title>
  <dc:creator>Marissa Quintigliani</dc:creator>
  <cp:lastModifiedBy>Marissa Quintigliani</cp:lastModifiedBy>
  <cp:revision>40</cp:revision>
  <dcterms:created xsi:type="dcterms:W3CDTF">2017-02-16T17:38:10Z</dcterms:created>
  <dcterms:modified xsi:type="dcterms:W3CDTF">2017-03-15T20:04:12Z</dcterms:modified>
</cp:coreProperties>
</file>