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4" r:id="rId6"/>
    <p:sldId id="267" r:id="rId7"/>
    <p:sldId id="261" r:id="rId8"/>
    <p:sldId id="263" r:id="rId9"/>
    <p:sldId id="262" r:id="rId10"/>
    <p:sldId id="265" r:id="rId11"/>
    <p:sldId id="268" r:id="rId12"/>
    <p:sldId id="270" r:id="rId13"/>
    <p:sldId id="271" r:id="rId14"/>
    <p:sldId id="269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4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948477B-C871-0B4A-A664-ECD9E607077E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Keeping In Shape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6: Lesson 4</a:t>
            </a:r>
          </a:p>
        </p:txBody>
      </p:sp>
      <p:pic>
        <p:nvPicPr>
          <p:cNvPr id="4" name="Picture 3" descr="Pointandpoem_Clipart_Fitness_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9" y="180041"/>
            <a:ext cx="2328902" cy="2653179"/>
          </a:xfrm>
          <a:prstGeom prst="rect">
            <a:avLst/>
          </a:prstGeom>
        </p:spPr>
      </p:pic>
      <p:pic>
        <p:nvPicPr>
          <p:cNvPr id="5" name="Picture 4" descr="Pointandpoem_Clipart_Fitness_2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7" y="5257613"/>
            <a:ext cx="7717103" cy="1727774"/>
          </a:xfrm>
          <a:prstGeom prst="rect">
            <a:avLst/>
          </a:prstGeom>
        </p:spPr>
      </p:pic>
      <p:pic>
        <p:nvPicPr>
          <p:cNvPr id="6" name="Picture 5" descr="Pointandpoem_Clipart_Fitness_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16160"/>
            <a:ext cx="5016014" cy="231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7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696" y="238224"/>
            <a:ext cx="6379974" cy="881345"/>
          </a:xfrm>
        </p:spPr>
        <p:txBody>
          <a:bodyPr/>
          <a:lstStyle/>
          <a:p>
            <a:r>
              <a:rPr lang="en-US" b="1" dirty="0"/>
              <a:t>Predicting Events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505" y="1691302"/>
            <a:ext cx="4966446" cy="13208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/>
              <a:t>What do you think will happen next in this photo? Write one sentence and share what you think with us.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31" y="228286"/>
            <a:ext cx="1550437" cy="589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6" y="3454764"/>
            <a:ext cx="4765736" cy="31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89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612" y="766362"/>
            <a:ext cx="4966446" cy="1398494"/>
          </a:xfrm>
        </p:spPr>
        <p:txBody>
          <a:bodyPr/>
          <a:lstStyle/>
          <a:p>
            <a:r>
              <a:rPr lang="en-US" dirty="0"/>
              <a:t>Now let’s look at past tense </a:t>
            </a:r>
            <a:r>
              <a:rPr lang="en-US" u="sng" dirty="0"/>
              <a:t>irregular verbs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6612" y="2393903"/>
            <a:ext cx="4966446" cy="1320800"/>
          </a:xfrm>
        </p:spPr>
        <p:txBody>
          <a:bodyPr>
            <a:normAutofit/>
          </a:bodyPr>
          <a:lstStyle/>
          <a:p>
            <a:r>
              <a:rPr lang="en-US" sz="2400" b="1" dirty="0"/>
              <a:t>Do you remember some irregular verbs we talked about? Type them below.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31" y="228286"/>
            <a:ext cx="1550437" cy="589573"/>
          </a:xfrm>
          <a:prstGeom prst="rect">
            <a:avLst/>
          </a:prstGeom>
        </p:spPr>
      </p:pic>
      <p:pic>
        <p:nvPicPr>
          <p:cNvPr id="5" name="Picture 4" descr="Pointandpoem_Clipart_Fitness_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999" y="4676738"/>
            <a:ext cx="2572969" cy="1184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284" y="3755002"/>
            <a:ext cx="5202709" cy="2457820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46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828" y="523072"/>
            <a:ext cx="7685329" cy="144255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Let’s Practice!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829" y="2132465"/>
            <a:ext cx="9006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(eat) ____________________ a healthy dinner yesterday.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 (swim) ___________________ from one side of the pool to the other.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 (run) _____________________ all the way to school this </a:t>
            </a:r>
            <a:br>
              <a:rPr lang="en-US" sz="2400" dirty="0"/>
            </a:br>
            <a:r>
              <a:rPr lang="en-US" sz="2400" dirty="0"/>
              <a:t>morning.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 (speak) __________________ with my swim coach yesterday.</a:t>
            </a:r>
          </a:p>
        </p:txBody>
      </p:sp>
      <p:pic>
        <p:nvPicPr>
          <p:cNvPr id="6" name="Picture 5" descr="Pointandpoem_Clipart_Fitness_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533" y="3645765"/>
            <a:ext cx="910207" cy="103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97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828" y="423359"/>
            <a:ext cx="7685329" cy="144255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More Practice!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829" y="2132465"/>
            <a:ext cx="900617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(go) ____________________ to the gymnasium last night.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 (feel) ___________________ hungry after my soccer game.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 (give) _____________________ my sister an apple to eat yesterday.</a:t>
            </a:r>
          </a:p>
          <a:p>
            <a:endParaRPr lang="en-US" sz="2400" dirty="0"/>
          </a:p>
          <a:p>
            <a:r>
              <a:rPr lang="en-US" sz="2400" dirty="0"/>
              <a:t>I (is) __________________ ahead of all of the runners in the race yesterday.</a:t>
            </a:r>
          </a:p>
        </p:txBody>
      </p:sp>
    </p:spTree>
    <p:extLst>
      <p:ext uri="{BB962C8B-B14F-4D97-AF65-F5344CB8AC3E}">
        <p14:creationId xmlns:p14="http://schemas.microsoft.com/office/powerpoint/2010/main" val="1475400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34" y="217099"/>
            <a:ext cx="4966446" cy="1398494"/>
          </a:xfrm>
        </p:spPr>
        <p:txBody>
          <a:bodyPr/>
          <a:lstStyle/>
          <a:p>
            <a:pPr algn="l"/>
            <a:r>
              <a:rPr lang="en-US" b="1" dirty="0"/>
              <a:t>Review of Irregular Verbs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734" y="1615593"/>
            <a:ext cx="4966446" cy="1320800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Let’s make sure we all understand irregular verbs! </a:t>
            </a:r>
          </a:p>
          <a:p>
            <a:pPr algn="l"/>
            <a:r>
              <a:rPr lang="en-US" sz="2400" dirty="0"/>
              <a:t>Pick one verb we practiced and write a sentence using your verb!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284" y="3755002"/>
            <a:ext cx="6759425" cy="2457820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786" y="1065054"/>
            <a:ext cx="2088828" cy="23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46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599" y="984834"/>
            <a:ext cx="4966446" cy="1398494"/>
          </a:xfrm>
        </p:spPr>
        <p:txBody>
          <a:bodyPr/>
          <a:lstStyle/>
          <a:p>
            <a:pPr algn="ctr"/>
            <a:r>
              <a:rPr lang="en-US" b="1" dirty="0"/>
              <a:t>Last week, we read a book about fruit!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355" y="2585067"/>
            <a:ext cx="4966446" cy="13208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List 5 facts about fruit.</a:t>
            </a:r>
          </a:p>
          <a:p>
            <a:pPr algn="ctr"/>
            <a:r>
              <a:rPr lang="en-US" sz="2800" dirty="0"/>
              <a:t>Use these questions to help you.</a:t>
            </a:r>
          </a:p>
          <a:p>
            <a:pPr algn="ctr"/>
            <a:r>
              <a:rPr lang="en-US" sz="2800" dirty="0"/>
              <a:t>How do they benefit us?</a:t>
            </a:r>
            <a:br>
              <a:rPr lang="en-US" sz="2800" dirty="0"/>
            </a:br>
            <a:r>
              <a:rPr lang="en-US" sz="2800" dirty="0"/>
              <a:t>What are they good for?</a:t>
            </a:r>
            <a:br>
              <a:rPr lang="en-US" sz="2800" dirty="0"/>
            </a:br>
            <a:r>
              <a:rPr lang="en-US" sz="2800" dirty="0"/>
              <a:t>What kinds of fruits are there?</a:t>
            </a:r>
          </a:p>
          <a:p>
            <a:pPr algn="ctr"/>
            <a:r>
              <a:rPr lang="en-US" sz="2800" dirty="0"/>
              <a:t>Where does fruit grow well?</a:t>
            </a:r>
          </a:p>
        </p:txBody>
      </p:sp>
      <p:pic>
        <p:nvPicPr>
          <p:cNvPr id="4" name="Picture 3" descr="Fruit-FKB-Kids-Stories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77" y="1394307"/>
            <a:ext cx="2495111" cy="3534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98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78" y="150200"/>
            <a:ext cx="4966446" cy="2997784"/>
          </a:xfrm>
        </p:spPr>
        <p:txBody>
          <a:bodyPr/>
          <a:lstStyle/>
          <a:p>
            <a:pPr algn="l"/>
            <a:r>
              <a:rPr lang="en-US" b="1" dirty="0"/>
              <a:t>Draw a picture of a new fruit you learned about.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0301" y="2325630"/>
            <a:ext cx="4966446" cy="1320800"/>
          </a:xfrm>
        </p:spPr>
        <p:txBody>
          <a:bodyPr>
            <a:noAutofit/>
          </a:bodyPr>
          <a:lstStyle/>
          <a:p>
            <a:r>
              <a:rPr lang="en-US" sz="2400" dirty="0"/>
              <a:t>Write the name of the fruit beside the picture.</a:t>
            </a:r>
            <a:br>
              <a:rPr lang="en-US" sz="2400" dirty="0"/>
            </a:br>
            <a:r>
              <a:rPr lang="en-US" sz="2400" dirty="0"/>
              <a:t>Would you like to taste the fruit one day?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284" y="3973475"/>
            <a:ext cx="7018877" cy="2457820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615527" y="3973475"/>
            <a:ext cx="0" cy="245782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ointandpoem_Clipart_Fitness_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33" y="501173"/>
            <a:ext cx="1601467" cy="18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59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720" y="138252"/>
            <a:ext cx="4966446" cy="1398494"/>
          </a:xfrm>
        </p:spPr>
        <p:txBody>
          <a:bodyPr/>
          <a:lstStyle/>
          <a:p>
            <a:pPr algn="ctr"/>
            <a:r>
              <a:rPr lang="en-US" sz="4800" b="1" u="sng" dirty="0"/>
              <a:t>Review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9720" y="2544103"/>
            <a:ext cx="4966446" cy="132080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“OY”, “EA”, and “IE” words</a:t>
            </a:r>
          </a:p>
          <a:p>
            <a:pPr algn="ctr"/>
            <a:r>
              <a:rPr lang="en-US" sz="2400" dirty="0"/>
              <a:t>Using our senses</a:t>
            </a:r>
          </a:p>
          <a:p>
            <a:pPr algn="ctr"/>
            <a:r>
              <a:rPr lang="en-US" sz="2400" dirty="0"/>
              <a:t>Irregular Verbs</a:t>
            </a:r>
          </a:p>
          <a:p>
            <a:pPr algn="ctr"/>
            <a:r>
              <a:rPr lang="en-US" sz="2400" dirty="0"/>
              <a:t>Fruit</a:t>
            </a:r>
          </a:p>
        </p:txBody>
      </p:sp>
      <p:pic>
        <p:nvPicPr>
          <p:cNvPr id="4" name="Picture 3" descr="Pointandpoem_Clipart_Fitness_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84" y="204093"/>
            <a:ext cx="1163514" cy="3057409"/>
          </a:xfrm>
          <a:prstGeom prst="rect">
            <a:avLst/>
          </a:prstGeom>
        </p:spPr>
      </p:pic>
      <p:pic>
        <p:nvPicPr>
          <p:cNvPr id="5" name="Picture 4" descr="Pointandpoem_Clipart_Fitness_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93" y="4266987"/>
            <a:ext cx="3029963" cy="2317922"/>
          </a:xfrm>
          <a:prstGeom prst="rect">
            <a:avLst/>
          </a:prstGeom>
        </p:spPr>
      </p:pic>
      <p:pic>
        <p:nvPicPr>
          <p:cNvPr id="6" name="Picture 5" descr="Pointandpoem_Clipart_Fitness_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04" y="1966265"/>
            <a:ext cx="2443190" cy="1710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22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0477" y="2503140"/>
            <a:ext cx="4966446" cy="13208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Do you have any questions?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90477" y="1107726"/>
            <a:ext cx="4966446" cy="1398494"/>
          </a:xfrm>
        </p:spPr>
        <p:txBody>
          <a:bodyPr/>
          <a:lstStyle/>
          <a:p>
            <a:pPr algn="ctr"/>
            <a:r>
              <a:rPr lang="en-US" b="1" u="sng" dirty="0"/>
              <a:t>Homework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7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685" y="228286"/>
            <a:ext cx="6209966" cy="13906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This class is a review!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4074" y="1962219"/>
            <a:ext cx="84090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/>
              <a:t>“OY”, “EA”, and “IE” sounds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/>
              <a:t>Simple past tense irregular verbs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/>
              <a:t>Using our senses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/>
              <a:t>Healthy activities and foods!</a:t>
            </a:r>
          </a:p>
        </p:txBody>
      </p:sp>
    </p:spTree>
    <p:extLst>
      <p:ext uri="{BB962C8B-B14F-4D97-AF65-F5344CB8AC3E}">
        <p14:creationId xmlns:p14="http://schemas.microsoft.com/office/powerpoint/2010/main" val="3644891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1220" y="1086467"/>
            <a:ext cx="5190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learned about the OY, EA, and IE sounds.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Let’s list a few words from each sound!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6484" y="3461274"/>
            <a:ext cx="8147242" cy="323990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</a:t>
            </a:r>
          </a:p>
        </p:txBody>
      </p:sp>
      <p:pic>
        <p:nvPicPr>
          <p:cNvPr id="9" name="Picture 8" descr="Pointandpoem_Clipart_Fitness_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84" y="204093"/>
            <a:ext cx="1163514" cy="305740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254646" y="4221472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54646" y="4757549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70868" y="4221472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85996" y="4221472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54646" y="5400723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54646" y="5966805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54646" y="6502287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70868" y="4757549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770868" y="5416023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70868" y="5966805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70868" y="6502287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85996" y="4772849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85996" y="5416023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385996" y="5966805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385996" y="6502287"/>
            <a:ext cx="2050276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61750" y="3437729"/>
            <a:ext cx="1943172" cy="382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“OY” Words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62125" y="3426017"/>
            <a:ext cx="1943172" cy="382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“EA” Words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93100" y="3426017"/>
            <a:ext cx="1943172" cy="382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“IE” Words</a:t>
            </a:r>
          </a:p>
        </p:txBody>
      </p:sp>
    </p:spTree>
    <p:extLst>
      <p:ext uri="{BB962C8B-B14F-4D97-AF65-F5344CB8AC3E}">
        <p14:creationId xmlns:p14="http://schemas.microsoft.com/office/powerpoint/2010/main" val="419232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954660"/>
              </p:ext>
            </p:extLst>
          </p:nvPr>
        </p:nvGraphicFramePr>
        <p:xfrm>
          <a:off x="877646" y="2310225"/>
          <a:ext cx="7760202" cy="338403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93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3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3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546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8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8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8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7385" y="1065281"/>
            <a:ext cx="84656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Write the sound next to the picture!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68" y="4110035"/>
            <a:ext cx="711850" cy="712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549" y="2469985"/>
            <a:ext cx="1067003" cy="7132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614" y="2310225"/>
            <a:ext cx="620332" cy="884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531" y="3320928"/>
            <a:ext cx="640211" cy="675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2296" y="5072892"/>
            <a:ext cx="502666" cy="502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7549" y="4826723"/>
            <a:ext cx="1311336" cy="867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4136" y="3183263"/>
            <a:ext cx="646810" cy="9972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0413" y="2469985"/>
            <a:ext cx="817329" cy="6129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2268" y="4110035"/>
            <a:ext cx="910738" cy="7376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/>
          <a:srcRect b="9276"/>
          <a:stretch/>
        </p:blipFill>
        <p:spPr>
          <a:xfrm>
            <a:off x="2362350" y="3273115"/>
            <a:ext cx="804868" cy="836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5570" y="4183314"/>
            <a:ext cx="665376" cy="6152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0413" y="4994058"/>
            <a:ext cx="709146" cy="58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6506" y="6028003"/>
            <a:ext cx="40368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“EA”, “OY”, or “IE”?</a:t>
            </a:r>
          </a:p>
        </p:txBody>
      </p:sp>
    </p:spTree>
    <p:extLst>
      <p:ext uri="{BB962C8B-B14F-4D97-AF65-F5344CB8AC3E}">
        <p14:creationId xmlns:p14="http://schemas.microsoft.com/office/powerpoint/2010/main" val="415901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79548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I like to use ____________________ on my healthy sandwich.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When it is cold outside, I wear my favourite _____________________.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When it is cold outside, I dream of going to a sandy ________________.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My favourite dessert is ______________. I like apple, cherry, and blueberry!</a:t>
            </a:r>
            <a:br>
              <a:rPr lang="en-US" sz="2000" dirty="0"/>
            </a:b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My dad wears a ______________ when he goes to work.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7104" y="140860"/>
            <a:ext cx="826412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Complete the sentences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0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91" y="2389864"/>
            <a:ext cx="5449514" cy="4087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7922" y="5346849"/>
            <a:ext cx="6109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_________________________________</a:t>
            </a:r>
          </a:p>
        </p:txBody>
      </p:sp>
      <p:sp>
        <p:nvSpPr>
          <p:cNvPr id="6" name="Rectangle 5"/>
          <p:cNvSpPr/>
          <p:nvPr/>
        </p:nvSpPr>
        <p:spPr>
          <a:xfrm>
            <a:off x="271922" y="263478"/>
            <a:ext cx="57012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90000"/>
                </a:solidFill>
              </a:rPr>
              <a:t>Let’s play hangman! Use an “OY”, “EA”, or “IE” word.</a:t>
            </a:r>
            <a:br>
              <a:rPr lang="en-US" sz="2400" b="1" dirty="0">
                <a:solidFill>
                  <a:srgbClr val="990000"/>
                </a:solidFill>
              </a:rPr>
            </a:br>
            <a:br>
              <a:rPr lang="en-US" sz="2400" b="1" dirty="0">
                <a:solidFill>
                  <a:srgbClr val="990000"/>
                </a:solidFill>
              </a:rPr>
            </a:br>
            <a:r>
              <a:rPr lang="en-US" sz="2400" b="1" dirty="0">
                <a:solidFill>
                  <a:srgbClr val="990000"/>
                </a:solidFill>
              </a:rPr>
              <a:t>Give us a hint – what sound do the letters make?</a:t>
            </a:r>
          </a:p>
        </p:txBody>
      </p:sp>
      <p:pic>
        <p:nvPicPr>
          <p:cNvPr id="7" name="Picture 6" descr="Pointandpoem_Clipart_Fitness_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07" y="1881589"/>
            <a:ext cx="1401930" cy="1746349"/>
          </a:xfrm>
          <a:prstGeom prst="rect">
            <a:avLst/>
          </a:prstGeom>
        </p:spPr>
      </p:pic>
      <p:pic>
        <p:nvPicPr>
          <p:cNvPr id="8" name="Picture 7" descr="Pointandpoem_Clipart_Fitness_1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77002" y="870682"/>
            <a:ext cx="1646155" cy="7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74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828" y="423359"/>
            <a:ext cx="7685329" cy="144255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Imagine you are playing outside with your friends. What do you see? What do you smell? Hear? Touch? Taste?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73" y="75296"/>
            <a:ext cx="1550437" cy="589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33" y="2141930"/>
            <a:ext cx="6871675" cy="421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7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04" y="1369816"/>
            <a:ext cx="8264123" cy="1143000"/>
          </a:xfrm>
        </p:spPr>
        <p:txBody>
          <a:bodyPr/>
          <a:lstStyle/>
          <a:p>
            <a:r>
              <a:rPr lang="en-US" dirty="0"/>
              <a:t>Use these photos to help you think of what you would see, smell, touch, taste and hear outside. Write one sentence for each sense.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3739583" y="4424205"/>
            <a:ext cx="3668955" cy="2063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951" y="2848369"/>
            <a:ext cx="2182502" cy="1365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461" y="2848369"/>
            <a:ext cx="2670535" cy="1781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555782" y="3773481"/>
            <a:ext cx="2777791" cy="1850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293" y="4733982"/>
            <a:ext cx="2811568" cy="1867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73" y="90290"/>
            <a:ext cx="1075549" cy="4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19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21" y="2312139"/>
            <a:ext cx="6618908" cy="1398494"/>
          </a:xfrm>
        </p:spPr>
        <p:txBody>
          <a:bodyPr/>
          <a:lstStyle/>
          <a:p>
            <a:r>
              <a:rPr lang="en-US" dirty="0"/>
              <a:t>Take some time to think about this scene. What healthy snacks would you bring with you?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97" y="3218004"/>
            <a:ext cx="4277095" cy="2626404"/>
          </a:xfrm>
          <a:prstGeom prst="rect">
            <a:avLst/>
          </a:prstGeom>
        </p:spPr>
      </p:pic>
      <p:pic>
        <p:nvPicPr>
          <p:cNvPr id="5" name="Picture 4" descr="Pointandpoem_Clipart_Fitness_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60" y="4155193"/>
            <a:ext cx="1832119" cy="2087225"/>
          </a:xfrm>
          <a:prstGeom prst="rect">
            <a:avLst/>
          </a:prstGeom>
        </p:spPr>
      </p:pic>
      <p:pic>
        <p:nvPicPr>
          <p:cNvPr id="6" name="Picture 5" descr="Pointandpoem_Clipart_Fitness_0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007" y="2388634"/>
            <a:ext cx="774036" cy="2033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31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20924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3855</TotalTime>
  <Words>397</Words>
  <Application>Microsoft Office PowerPoint</Application>
  <PresentationFormat>On-screen Show (4:3)</PresentationFormat>
  <Paragraphs>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2</vt:lpstr>
      <vt:lpstr>Plaza</vt:lpstr>
      <vt:lpstr>Keeping In Shape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these photos to help you think of what you would see, smell, touch, taste and hear outside. Write one sentence for each sense.</vt:lpstr>
      <vt:lpstr>Take some time to think about this scene. What healthy snacks would you bring with you?</vt:lpstr>
      <vt:lpstr>Predicting Events</vt:lpstr>
      <vt:lpstr>Now let’s look at past tense irregular verbs </vt:lpstr>
      <vt:lpstr>PowerPoint Presentation</vt:lpstr>
      <vt:lpstr>PowerPoint Presentation</vt:lpstr>
      <vt:lpstr>Review of Irregular Verbs</vt:lpstr>
      <vt:lpstr>Last week, we read a book about fruit!</vt:lpstr>
      <vt:lpstr>Draw a picture of a new fruit you learned about.</vt:lpstr>
      <vt:lpstr>Review</vt:lpstr>
      <vt:lpstr>Homework</vt:lpstr>
    </vt:vector>
  </TitlesOfParts>
  <Company>Vandilay Industries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In Shape</dc:title>
  <dc:creator>Marissa Quintigliani</dc:creator>
  <cp:lastModifiedBy>Lakshmi Priya</cp:lastModifiedBy>
  <cp:revision>9</cp:revision>
  <dcterms:created xsi:type="dcterms:W3CDTF">2017-03-17T18:20:07Z</dcterms:created>
  <dcterms:modified xsi:type="dcterms:W3CDTF">2018-06-26T15:09:11Z</dcterms:modified>
</cp:coreProperties>
</file>