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9144000" cy="6858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44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EED88-BBAD-45B3-BECC-86A7C9841C4B}" type="datetimeFigureOut">
              <a:rPr lang="en-CA" smtClean="0"/>
              <a:t>2018-06-26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DC242-EE8C-4DD6-A306-6C6E6A1B7E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7113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DC242-EE8C-4DD6-A306-6C6E6A1B7EE6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4886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DC242-EE8C-4DD6-A306-6C6E6A1B7EE6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3181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DC242-EE8C-4DD6-A306-6C6E6A1B7EE6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7365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DC242-EE8C-4DD6-A306-6C6E6A1B7EE6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8614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DC242-EE8C-4DD6-A306-6C6E6A1B7EE6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6090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DC242-EE8C-4DD6-A306-6C6E6A1B7EE6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2930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DC242-EE8C-4DD6-A306-6C6E6A1B7EE6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4981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DC242-EE8C-4DD6-A306-6C6E6A1B7EE6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0115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DC242-EE8C-4DD6-A306-6C6E6A1B7EE6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08667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DC242-EE8C-4DD6-A306-6C6E6A1B7EE6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4690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DC242-EE8C-4DD6-A306-6C6E6A1B7EE6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4464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DC242-EE8C-4DD6-A306-6C6E6A1B7EE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428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DC242-EE8C-4DD6-A306-6C6E6A1B7EE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7584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DC242-EE8C-4DD6-A306-6C6E6A1B7EE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7095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DC242-EE8C-4DD6-A306-6C6E6A1B7EE6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9668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DC242-EE8C-4DD6-A306-6C6E6A1B7EE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2733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DC242-EE8C-4DD6-A306-6C6E6A1B7EE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9290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DC242-EE8C-4DD6-A306-6C6E6A1B7EE6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3693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58950" y="268288"/>
            <a:ext cx="1099185" cy="6350000"/>
          </a:xfrm>
          <a:custGeom>
            <a:avLst/>
            <a:gdLst/>
            <a:ahLst/>
            <a:cxnLst/>
            <a:rect l="l" t="t" r="r" b="b"/>
            <a:pathLst>
              <a:path w="1099184" h="6350000">
                <a:moveTo>
                  <a:pt x="0" y="0"/>
                </a:moveTo>
                <a:lnTo>
                  <a:pt x="1099073" y="0"/>
                </a:lnTo>
                <a:lnTo>
                  <a:pt x="1099073" y="6349999"/>
                </a:lnTo>
                <a:lnTo>
                  <a:pt x="0" y="6349999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461" y="570190"/>
            <a:ext cx="8381076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7188" y="1456654"/>
            <a:ext cx="8689623" cy="4645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5.jp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6951" y="268288"/>
            <a:ext cx="5669280" cy="3900804"/>
          </a:xfrm>
          <a:custGeom>
            <a:avLst/>
            <a:gdLst/>
            <a:ahLst/>
            <a:cxnLst/>
            <a:rect l="l" t="t" r="r" b="b"/>
            <a:pathLst>
              <a:path w="5669280" h="3900804">
                <a:moveTo>
                  <a:pt x="0" y="0"/>
                </a:moveTo>
                <a:lnTo>
                  <a:pt x="5669280" y="0"/>
                </a:lnTo>
                <a:lnTo>
                  <a:pt x="5669280" y="3900299"/>
                </a:lnTo>
                <a:lnTo>
                  <a:pt x="0" y="3900299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8939" y="268288"/>
            <a:ext cx="182880" cy="3887470"/>
          </a:xfrm>
          <a:custGeom>
            <a:avLst/>
            <a:gdLst/>
            <a:ahLst/>
            <a:cxnLst/>
            <a:rect l="l" t="t" r="r" b="b"/>
            <a:pathLst>
              <a:path w="182879" h="3887470">
                <a:moveTo>
                  <a:pt x="0" y="0"/>
                </a:moveTo>
                <a:lnTo>
                  <a:pt x="182879" y="0"/>
                </a:lnTo>
                <a:lnTo>
                  <a:pt x="182879" y="3886852"/>
                </a:lnTo>
                <a:lnTo>
                  <a:pt x="0" y="3886852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79140" y="4234726"/>
            <a:ext cx="5031105" cy="1325880"/>
          </a:xfrm>
          <a:prstGeom prst="rect">
            <a:avLst/>
          </a:prstGeom>
        </p:spPr>
        <p:txBody>
          <a:bodyPr vert="horz" wrap="square" lIns="0" tIns="276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75"/>
              </a:spcBef>
            </a:pPr>
            <a:r>
              <a:rPr sz="4600" spc="-5" dirty="0">
                <a:solidFill>
                  <a:srgbClr val="990000"/>
                </a:solidFill>
                <a:latin typeface="Century Gothic"/>
                <a:cs typeface="Century Gothic"/>
              </a:rPr>
              <a:t>Keeping </a:t>
            </a:r>
            <a:r>
              <a:rPr sz="4600" dirty="0">
                <a:solidFill>
                  <a:srgbClr val="990000"/>
                </a:solidFill>
                <a:latin typeface="Century Gothic"/>
                <a:cs typeface="Century Gothic"/>
              </a:rPr>
              <a:t>In</a:t>
            </a:r>
            <a:r>
              <a:rPr sz="4600" spc="-75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4600" spc="-5" dirty="0">
                <a:solidFill>
                  <a:srgbClr val="990000"/>
                </a:solidFill>
                <a:latin typeface="Century Gothic"/>
                <a:cs typeface="Century Gothic"/>
              </a:rPr>
              <a:t>Shape</a:t>
            </a:r>
            <a:endParaRPr sz="4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dirty="0">
                <a:solidFill>
                  <a:srgbClr val="333333"/>
                </a:solidFill>
                <a:latin typeface="Century Gothic"/>
                <a:cs typeface="Century Gothic"/>
              </a:rPr>
              <a:t>Unit </a:t>
            </a:r>
            <a:r>
              <a:rPr sz="1600" spc="-5" dirty="0">
                <a:solidFill>
                  <a:srgbClr val="333333"/>
                </a:solidFill>
                <a:latin typeface="Century Gothic"/>
                <a:cs typeface="Century Gothic"/>
              </a:rPr>
              <a:t>6: Lesson</a:t>
            </a:r>
            <a:r>
              <a:rPr sz="1600" spc="-1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33333"/>
                </a:solidFill>
                <a:latin typeface="Century Gothic"/>
                <a:cs typeface="Century Gothic"/>
              </a:rPr>
              <a:t>5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9768" y="208047"/>
            <a:ext cx="2269941" cy="2597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8199" y="5130226"/>
            <a:ext cx="7717100" cy="17277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600" y="816160"/>
            <a:ext cx="5016012" cy="23101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26510" y="1028855"/>
            <a:ext cx="1963886" cy="1444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0345" y="160244"/>
            <a:ext cx="5608955" cy="142494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124710" marR="5080" indent="-2112645">
              <a:lnSpc>
                <a:spcPts val="5500"/>
              </a:lnSpc>
              <a:spcBef>
                <a:spcPts val="300"/>
              </a:spcBef>
            </a:pPr>
            <a:r>
              <a:rPr sz="4600" spc="-20" dirty="0">
                <a:solidFill>
                  <a:srgbClr val="990000"/>
                </a:solidFill>
              </a:rPr>
              <a:t>Writing </a:t>
            </a:r>
            <a:r>
              <a:rPr sz="4600" dirty="0">
                <a:solidFill>
                  <a:srgbClr val="990000"/>
                </a:solidFill>
              </a:rPr>
              <a:t>the </a:t>
            </a:r>
            <a:r>
              <a:rPr sz="4600" spc="-5" dirty="0">
                <a:solidFill>
                  <a:srgbClr val="990000"/>
                </a:solidFill>
              </a:rPr>
              <a:t>end </a:t>
            </a:r>
            <a:r>
              <a:rPr sz="4600" dirty="0">
                <a:solidFill>
                  <a:srgbClr val="990000"/>
                </a:solidFill>
              </a:rPr>
              <a:t>of</a:t>
            </a:r>
            <a:r>
              <a:rPr sz="4600" spc="-60" dirty="0">
                <a:solidFill>
                  <a:srgbClr val="990000"/>
                </a:solidFill>
              </a:rPr>
              <a:t> </a:t>
            </a:r>
            <a:r>
              <a:rPr sz="4600" dirty="0">
                <a:solidFill>
                  <a:srgbClr val="990000"/>
                </a:solidFill>
              </a:rPr>
              <a:t>a  </a:t>
            </a:r>
            <a:r>
              <a:rPr sz="4600" spc="-5" dirty="0">
                <a:solidFill>
                  <a:srgbClr val="990000"/>
                </a:solidFill>
              </a:rPr>
              <a:t>song</a:t>
            </a:r>
            <a:endParaRPr sz="4600"/>
          </a:p>
        </p:txBody>
      </p:sp>
      <p:sp>
        <p:nvSpPr>
          <p:cNvPr id="4" name="object 4"/>
          <p:cNvSpPr txBox="1"/>
          <p:nvPr/>
        </p:nvSpPr>
        <p:spPr>
          <a:xfrm>
            <a:off x="756603" y="1857059"/>
            <a:ext cx="519493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661160" marR="5080" indent="-1649095">
              <a:lnSpc>
                <a:spcPts val="1900"/>
              </a:lnSpc>
              <a:spcBef>
                <a:spcPts val="180"/>
              </a:spcBef>
            </a:pPr>
            <a:r>
              <a:rPr sz="1600" spc="-5" dirty="0">
                <a:solidFill>
                  <a:srgbClr val="333333"/>
                </a:solidFill>
                <a:latin typeface="Century Gothic"/>
                <a:cs typeface="Century Gothic"/>
              </a:rPr>
              <a:t>Let’s </a:t>
            </a:r>
            <a:r>
              <a:rPr sz="1600" dirty="0">
                <a:solidFill>
                  <a:srgbClr val="333333"/>
                </a:solidFill>
                <a:latin typeface="Century Gothic"/>
                <a:cs typeface="Century Gothic"/>
              </a:rPr>
              <a:t>sing this song </a:t>
            </a:r>
            <a:r>
              <a:rPr sz="1600" spc="-20" dirty="0">
                <a:solidFill>
                  <a:srgbClr val="333333"/>
                </a:solidFill>
                <a:latin typeface="Century Gothic"/>
                <a:cs typeface="Century Gothic"/>
              </a:rPr>
              <a:t>together, </a:t>
            </a:r>
            <a:r>
              <a:rPr sz="1600" dirty="0">
                <a:solidFill>
                  <a:srgbClr val="333333"/>
                </a:solidFill>
                <a:latin typeface="Century Gothic"/>
                <a:cs typeface="Century Gothic"/>
              </a:rPr>
              <a:t>then – write the end of</a:t>
            </a:r>
            <a:r>
              <a:rPr sz="1600" spc="-4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33333"/>
                </a:solidFill>
                <a:latin typeface="Century Gothic"/>
                <a:cs typeface="Century Gothic"/>
              </a:rPr>
              <a:t>it  in the </a:t>
            </a:r>
            <a:r>
              <a:rPr sz="1600" spc="-5" dirty="0">
                <a:solidFill>
                  <a:srgbClr val="333333"/>
                </a:solidFill>
                <a:latin typeface="Century Gothic"/>
                <a:cs typeface="Century Gothic"/>
              </a:rPr>
              <a:t>blank</a:t>
            </a:r>
            <a:r>
              <a:rPr sz="1600" spc="-1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333333"/>
                </a:solidFill>
                <a:latin typeface="Century Gothic"/>
                <a:cs typeface="Century Gothic"/>
              </a:rPr>
              <a:t>below.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7290" y="2742317"/>
            <a:ext cx="5055870" cy="13030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-4445" algn="ctr">
              <a:lnSpc>
                <a:spcPct val="99700"/>
              </a:lnSpc>
              <a:spcBef>
                <a:spcPts val="110"/>
              </a:spcBef>
            </a:pPr>
            <a:r>
              <a:rPr sz="2800" dirty="0">
                <a:latin typeface="Century Gothic"/>
                <a:cs typeface="Century Gothic"/>
              </a:rPr>
              <a:t>Row, </a:t>
            </a:r>
            <a:r>
              <a:rPr sz="2800" spc="-5" dirty="0">
                <a:latin typeface="Century Gothic"/>
                <a:cs typeface="Century Gothic"/>
              </a:rPr>
              <a:t>row, row your boat  </a:t>
            </a:r>
            <a:r>
              <a:rPr sz="2800" dirty="0">
                <a:latin typeface="Century Gothic"/>
                <a:cs typeface="Century Gothic"/>
              </a:rPr>
              <a:t>Gently down the </a:t>
            </a:r>
            <a:r>
              <a:rPr sz="2800" spc="-5" dirty="0">
                <a:latin typeface="Century Gothic"/>
                <a:cs typeface="Century Gothic"/>
              </a:rPr>
              <a:t>stream,  Merrily, merrily, merrily,</a:t>
            </a:r>
            <a:r>
              <a:rPr sz="2800" spc="25" dirty="0">
                <a:latin typeface="Century Gothic"/>
                <a:cs typeface="Century Gothic"/>
              </a:rPr>
              <a:t> </a:t>
            </a:r>
            <a:r>
              <a:rPr sz="2800" spc="-5" dirty="0">
                <a:latin typeface="Century Gothic"/>
                <a:cs typeface="Century Gothic"/>
              </a:rPr>
              <a:t>merrily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5291" y="4847977"/>
            <a:ext cx="6578600" cy="0"/>
          </a:xfrm>
          <a:custGeom>
            <a:avLst/>
            <a:gdLst/>
            <a:ahLst/>
            <a:cxnLst/>
            <a:rect l="l" t="t" r="r" b="b"/>
            <a:pathLst>
              <a:path w="6578600">
                <a:moveTo>
                  <a:pt x="0" y="0"/>
                </a:moveTo>
                <a:lnTo>
                  <a:pt x="6578599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47610" y="228286"/>
            <a:ext cx="1550435" cy="589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03501" y="5035565"/>
            <a:ext cx="2437974" cy="16761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60293" y="5619207"/>
            <a:ext cx="3222599" cy="1238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4963" y="221204"/>
            <a:ext cx="4627880" cy="2123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510"/>
              </a:lnSpc>
              <a:spcBef>
                <a:spcPts val="100"/>
              </a:spcBef>
            </a:pPr>
            <a:r>
              <a:rPr sz="4600" dirty="0"/>
              <a:t>Let’s try </a:t>
            </a:r>
            <a:r>
              <a:rPr sz="4600" spc="-5" dirty="0"/>
              <a:t>it</a:t>
            </a:r>
            <a:r>
              <a:rPr sz="4600" spc="-100" dirty="0"/>
              <a:t> </a:t>
            </a:r>
            <a:r>
              <a:rPr sz="4600" spc="-5" dirty="0"/>
              <a:t>again!</a:t>
            </a:r>
            <a:endParaRPr sz="4600"/>
          </a:p>
          <a:p>
            <a:pPr marL="681990" marR="673735" algn="ctr">
              <a:lnSpc>
                <a:spcPts val="5500"/>
              </a:lnSpc>
              <a:spcBef>
                <a:spcPts val="190"/>
              </a:spcBef>
            </a:pPr>
            <a:r>
              <a:rPr sz="4600" dirty="0"/>
              <a:t>The </a:t>
            </a:r>
            <a:r>
              <a:rPr sz="4600" spc="-5" dirty="0"/>
              <a:t>ants</a:t>
            </a:r>
            <a:r>
              <a:rPr sz="4600" spc="-100" dirty="0"/>
              <a:t> </a:t>
            </a:r>
            <a:r>
              <a:rPr sz="4600" dirty="0"/>
              <a:t>go  </a:t>
            </a:r>
            <a:r>
              <a:rPr sz="4600" spc="-5" dirty="0"/>
              <a:t>marching!</a:t>
            </a:r>
            <a:endParaRPr sz="4600"/>
          </a:p>
        </p:txBody>
      </p:sp>
      <p:sp>
        <p:nvSpPr>
          <p:cNvPr id="4" name="object 4"/>
          <p:cNvSpPr txBox="1"/>
          <p:nvPr/>
        </p:nvSpPr>
        <p:spPr>
          <a:xfrm>
            <a:off x="1731229" y="2650808"/>
            <a:ext cx="5023485" cy="18516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393825" marR="5080" indent="-1381760">
              <a:lnSpc>
                <a:spcPts val="2800"/>
              </a:lnSpc>
              <a:spcBef>
                <a:spcPts val="260"/>
              </a:spcBef>
            </a:pPr>
            <a:r>
              <a:rPr sz="2400" dirty="0">
                <a:latin typeface="Century Gothic"/>
                <a:cs typeface="Century Gothic"/>
              </a:rPr>
              <a:t>The </a:t>
            </a:r>
            <a:r>
              <a:rPr sz="2400" spc="-5" dirty="0">
                <a:latin typeface="Century Gothic"/>
                <a:cs typeface="Century Gothic"/>
              </a:rPr>
              <a:t>ants </a:t>
            </a:r>
            <a:r>
              <a:rPr sz="2400" dirty="0">
                <a:latin typeface="Century Gothic"/>
                <a:cs typeface="Century Gothic"/>
              </a:rPr>
              <a:t>go </a:t>
            </a:r>
            <a:r>
              <a:rPr sz="2400" spc="-5" dirty="0">
                <a:latin typeface="Century Gothic"/>
                <a:cs typeface="Century Gothic"/>
              </a:rPr>
              <a:t>marching </a:t>
            </a:r>
            <a:r>
              <a:rPr sz="2400" dirty="0">
                <a:latin typeface="Century Gothic"/>
                <a:cs typeface="Century Gothic"/>
              </a:rPr>
              <a:t>one </a:t>
            </a:r>
            <a:r>
              <a:rPr sz="2400" spc="-5" dirty="0">
                <a:latin typeface="Century Gothic"/>
                <a:cs typeface="Century Gothic"/>
              </a:rPr>
              <a:t>by</a:t>
            </a:r>
            <a:r>
              <a:rPr sz="2400" spc="-5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one  </a:t>
            </a:r>
            <a:r>
              <a:rPr sz="2400" spc="-5" dirty="0">
                <a:latin typeface="Century Gothic"/>
                <a:cs typeface="Century Gothic"/>
              </a:rPr>
              <a:t>Horrah! Horrah!</a:t>
            </a:r>
            <a:endParaRPr sz="2400">
              <a:latin typeface="Century Gothic"/>
              <a:cs typeface="Century Gothic"/>
            </a:endParaRPr>
          </a:p>
          <a:p>
            <a:pPr marL="1393825" marR="5080" indent="-1381760">
              <a:lnSpc>
                <a:spcPts val="2900"/>
              </a:lnSpc>
              <a:spcBef>
                <a:spcPts val="20"/>
              </a:spcBef>
            </a:pPr>
            <a:r>
              <a:rPr sz="2400" dirty="0">
                <a:latin typeface="Century Gothic"/>
                <a:cs typeface="Century Gothic"/>
              </a:rPr>
              <a:t>The </a:t>
            </a:r>
            <a:r>
              <a:rPr sz="2400" spc="-5" dirty="0">
                <a:latin typeface="Century Gothic"/>
                <a:cs typeface="Century Gothic"/>
              </a:rPr>
              <a:t>ants </a:t>
            </a:r>
            <a:r>
              <a:rPr sz="2400" dirty="0">
                <a:latin typeface="Century Gothic"/>
                <a:cs typeface="Century Gothic"/>
              </a:rPr>
              <a:t>go </a:t>
            </a:r>
            <a:r>
              <a:rPr sz="2400" spc="-5" dirty="0">
                <a:latin typeface="Century Gothic"/>
                <a:cs typeface="Century Gothic"/>
              </a:rPr>
              <a:t>marching </a:t>
            </a:r>
            <a:r>
              <a:rPr sz="2400" dirty="0">
                <a:latin typeface="Century Gothic"/>
                <a:cs typeface="Century Gothic"/>
              </a:rPr>
              <a:t>one </a:t>
            </a:r>
            <a:r>
              <a:rPr sz="2400" spc="-5" dirty="0">
                <a:latin typeface="Century Gothic"/>
                <a:cs typeface="Century Gothic"/>
              </a:rPr>
              <a:t>by</a:t>
            </a:r>
            <a:r>
              <a:rPr sz="2400" spc="-5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one  </a:t>
            </a:r>
            <a:r>
              <a:rPr sz="2400" spc="-5" dirty="0">
                <a:latin typeface="Century Gothic"/>
                <a:cs typeface="Century Gothic"/>
              </a:rPr>
              <a:t>Horrah! Horrah!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ts val="2800"/>
              </a:lnSpc>
            </a:pPr>
            <a:r>
              <a:rPr sz="2400" dirty="0">
                <a:latin typeface="Century Gothic"/>
                <a:cs typeface="Century Gothic"/>
              </a:rPr>
              <a:t>The </a:t>
            </a:r>
            <a:r>
              <a:rPr sz="2400" spc="-5" dirty="0">
                <a:latin typeface="Century Gothic"/>
                <a:cs typeface="Century Gothic"/>
              </a:rPr>
              <a:t>ants </a:t>
            </a:r>
            <a:r>
              <a:rPr sz="2400" dirty="0">
                <a:latin typeface="Century Gothic"/>
                <a:cs typeface="Century Gothic"/>
              </a:rPr>
              <a:t>go </a:t>
            </a:r>
            <a:r>
              <a:rPr sz="2400" spc="-5" dirty="0">
                <a:latin typeface="Century Gothic"/>
                <a:cs typeface="Century Gothic"/>
              </a:rPr>
              <a:t>marching </a:t>
            </a:r>
            <a:r>
              <a:rPr sz="2400" dirty="0">
                <a:latin typeface="Century Gothic"/>
                <a:cs typeface="Century Gothic"/>
              </a:rPr>
              <a:t>one </a:t>
            </a:r>
            <a:r>
              <a:rPr sz="2400" spc="-5" dirty="0">
                <a:latin typeface="Century Gothic"/>
                <a:cs typeface="Century Gothic"/>
              </a:rPr>
              <a:t>by</a:t>
            </a:r>
            <a:r>
              <a:rPr sz="2400" spc="-5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one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99553" y="5183188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399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99553" y="5919788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399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47610" y="228286"/>
            <a:ext cx="1550435" cy="589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53126" y="815816"/>
            <a:ext cx="2967990" cy="18019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9415" y="325979"/>
            <a:ext cx="6226810" cy="1973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5"/>
              </a:spcBef>
            </a:pPr>
            <a:r>
              <a:rPr spc="-5" dirty="0"/>
              <a:t>One more time! </a:t>
            </a:r>
            <a:r>
              <a:rPr dirty="0"/>
              <a:t>This time </a:t>
            </a:r>
            <a:r>
              <a:rPr spc="-5" dirty="0"/>
              <a:t>you  </a:t>
            </a:r>
            <a:r>
              <a:rPr dirty="0"/>
              <a:t>sing a song </a:t>
            </a:r>
            <a:r>
              <a:rPr spc="-5" dirty="0"/>
              <a:t>and your</a:t>
            </a:r>
            <a:r>
              <a:rPr spc="-35" dirty="0"/>
              <a:t> </a:t>
            </a:r>
            <a:r>
              <a:rPr spc="-5" dirty="0"/>
              <a:t>classmate  </a:t>
            </a:r>
            <a:r>
              <a:rPr dirty="0"/>
              <a:t>will finish it. </a:t>
            </a:r>
            <a:r>
              <a:rPr spc="-20" dirty="0"/>
              <a:t>Write </a:t>
            </a:r>
            <a:r>
              <a:rPr dirty="0"/>
              <a:t>the </a:t>
            </a:r>
            <a:r>
              <a:rPr spc="-5" dirty="0"/>
              <a:t>name </a:t>
            </a:r>
            <a:r>
              <a:rPr dirty="0"/>
              <a:t>of  </a:t>
            </a:r>
            <a:r>
              <a:rPr spc="-5" dirty="0"/>
              <a:t>your </a:t>
            </a:r>
            <a:r>
              <a:rPr dirty="0"/>
              <a:t>song in the </a:t>
            </a:r>
            <a:r>
              <a:rPr spc="-5" dirty="0"/>
              <a:t>box</a:t>
            </a:r>
            <a:r>
              <a:rPr spc="-20" dirty="0"/>
              <a:t> </a:t>
            </a:r>
            <a:r>
              <a:rPr spc="-5" dirty="0"/>
              <a:t>below.</a:t>
            </a:r>
          </a:p>
        </p:txBody>
      </p:sp>
      <p:sp>
        <p:nvSpPr>
          <p:cNvPr id="3" name="object 3"/>
          <p:cNvSpPr/>
          <p:nvPr/>
        </p:nvSpPr>
        <p:spPr>
          <a:xfrm>
            <a:off x="290945" y="2589414"/>
            <a:ext cx="6571209" cy="24397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47610" y="228286"/>
            <a:ext cx="1550435" cy="589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80099" y="5843269"/>
            <a:ext cx="5227320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5080" algn="ctr">
              <a:lnSpc>
                <a:spcPct val="99500"/>
              </a:lnSpc>
              <a:spcBef>
                <a:spcPts val="110"/>
              </a:spcBef>
            </a:pPr>
            <a:r>
              <a:rPr sz="1800" spc="-5" dirty="0">
                <a:latin typeface="Century Gothic"/>
                <a:cs typeface="Century Gothic"/>
              </a:rPr>
              <a:t>What </a:t>
            </a:r>
            <a:r>
              <a:rPr sz="1800" dirty="0">
                <a:latin typeface="Century Gothic"/>
                <a:cs typeface="Century Gothic"/>
              </a:rPr>
              <a:t>is the song </a:t>
            </a:r>
            <a:r>
              <a:rPr sz="1800" spc="-5" dirty="0">
                <a:latin typeface="Century Gothic"/>
                <a:cs typeface="Century Gothic"/>
              </a:rPr>
              <a:t>you are </a:t>
            </a:r>
            <a:r>
              <a:rPr sz="1800" dirty="0">
                <a:latin typeface="Century Gothic"/>
                <a:cs typeface="Century Gothic"/>
              </a:rPr>
              <a:t>singing </a:t>
            </a:r>
            <a:r>
              <a:rPr sz="1800" spc="-5" dirty="0">
                <a:latin typeface="Century Gothic"/>
                <a:cs typeface="Century Gothic"/>
              </a:rPr>
              <a:t>about? </a:t>
            </a:r>
            <a:r>
              <a:rPr sz="1800" dirty="0">
                <a:latin typeface="Century Gothic"/>
                <a:cs typeface="Century Gothic"/>
              </a:rPr>
              <a:t>Is it an  </a:t>
            </a:r>
            <a:r>
              <a:rPr sz="1800" spc="-5" dirty="0">
                <a:latin typeface="Century Gothic"/>
                <a:cs typeface="Century Gothic"/>
              </a:rPr>
              <a:t>activity </a:t>
            </a:r>
            <a:r>
              <a:rPr sz="1800" dirty="0">
                <a:latin typeface="Century Gothic"/>
                <a:cs typeface="Century Gothic"/>
              </a:rPr>
              <a:t>that can </a:t>
            </a:r>
            <a:r>
              <a:rPr sz="1800" spc="-5" dirty="0">
                <a:latin typeface="Century Gothic"/>
                <a:cs typeface="Century Gothic"/>
              </a:rPr>
              <a:t>keep you active </a:t>
            </a:r>
            <a:r>
              <a:rPr sz="1800" dirty="0">
                <a:latin typeface="Century Gothic"/>
                <a:cs typeface="Century Gothic"/>
              </a:rPr>
              <a:t>like </a:t>
            </a:r>
            <a:r>
              <a:rPr sz="1800" spc="-5" dirty="0">
                <a:latin typeface="Century Gothic"/>
                <a:cs typeface="Century Gothic"/>
              </a:rPr>
              <a:t>rowing </a:t>
            </a:r>
            <a:r>
              <a:rPr sz="1800" dirty="0">
                <a:latin typeface="Century Gothic"/>
                <a:cs typeface="Century Gothic"/>
              </a:rPr>
              <a:t>or  </a:t>
            </a:r>
            <a:r>
              <a:rPr sz="1800" spc="-5" dirty="0">
                <a:latin typeface="Century Gothic"/>
                <a:cs typeface="Century Gothic"/>
              </a:rPr>
              <a:t>marching?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95644" y="1062043"/>
            <a:ext cx="2263835" cy="10426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2238" y="4341793"/>
            <a:ext cx="2342180" cy="10865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1645920"/>
          </a:xfrm>
          <a:custGeom>
            <a:avLst/>
            <a:gdLst/>
            <a:ahLst/>
            <a:cxnLst/>
            <a:rect l="l" t="t" r="r" b="b"/>
            <a:pathLst>
              <a:path w="718184" h="1645920">
                <a:moveTo>
                  <a:pt x="0" y="0"/>
                </a:moveTo>
                <a:lnTo>
                  <a:pt x="718073" y="0"/>
                </a:lnTo>
                <a:lnTo>
                  <a:pt x="718073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3740" y="744744"/>
            <a:ext cx="5669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990000"/>
                </a:solidFill>
              </a:rPr>
              <a:t>Past </a:t>
            </a:r>
            <a:r>
              <a:rPr sz="3600" spc="-35" dirty="0">
                <a:solidFill>
                  <a:srgbClr val="990000"/>
                </a:solidFill>
              </a:rPr>
              <a:t>Tense: </a:t>
            </a:r>
            <a:r>
              <a:rPr sz="3600" spc="-10" dirty="0">
                <a:solidFill>
                  <a:srgbClr val="990000"/>
                </a:solidFill>
              </a:rPr>
              <a:t>Irregular</a:t>
            </a:r>
            <a:r>
              <a:rPr sz="3600" spc="-15" dirty="0">
                <a:solidFill>
                  <a:srgbClr val="990000"/>
                </a:solidFill>
              </a:rPr>
              <a:t> </a:t>
            </a:r>
            <a:r>
              <a:rPr sz="3600" spc="-80" dirty="0">
                <a:solidFill>
                  <a:srgbClr val="990000"/>
                </a:solidFill>
              </a:rPr>
              <a:t>Verbs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683719" y="1867607"/>
            <a:ext cx="7246620" cy="31140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943735" marR="5080" indent="-1931670">
              <a:lnSpc>
                <a:spcPts val="2800"/>
              </a:lnSpc>
              <a:spcBef>
                <a:spcPts val="260"/>
              </a:spcBef>
            </a:pPr>
            <a:r>
              <a:rPr sz="2400" spc="-5" dirty="0">
                <a:latin typeface="Century Gothic"/>
                <a:cs typeface="Century Gothic"/>
              </a:rPr>
              <a:t>Let’s </a:t>
            </a:r>
            <a:r>
              <a:rPr sz="2400" dirty="0">
                <a:latin typeface="Century Gothic"/>
                <a:cs typeface="Century Gothic"/>
              </a:rPr>
              <a:t>look </a:t>
            </a:r>
            <a:r>
              <a:rPr sz="2400" spc="-5" dirty="0">
                <a:latin typeface="Century Gothic"/>
                <a:cs typeface="Century Gothic"/>
              </a:rPr>
              <a:t>at more irregular verbs. How would you  create </a:t>
            </a:r>
            <a:r>
              <a:rPr sz="2400" dirty="0">
                <a:latin typeface="Century Gothic"/>
                <a:cs typeface="Century Gothic"/>
              </a:rPr>
              <a:t>the </a:t>
            </a:r>
            <a:r>
              <a:rPr sz="2400" spc="-5" dirty="0">
                <a:latin typeface="Century Gothic"/>
                <a:cs typeface="Century Gothic"/>
              </a:rPr>
              <a:t>past </a:t>
            </a:r>
            <a:r>
              <a:rPr sz="2400" dirty="0">
                <a:latin typeface="Century Gothic"/>
                <a:cs typeface="Century Gothic"/>
              </a:rPr>
              <a:t>tense?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50">
              <a:latin typeface="Times New Roman"/>
              <a:cs typeface="Times New Roman"/>
            </a:endParaRPr>
          </a:p>
          <a:p>
            <a:pPr marL="3314700" indent="-285750">
              <a:lnSpc>
                <a:spcPts val="3820"/>
              </a:lnSpc>
              <a:buFont typeface="Arial"/>
              <a:buChar char="•"/>
              <a:tabLst>
                <a:tab pos="3315335" algn="l"/>
              </a:tabLst>
            </a:pPr>
            <a:r>
              <a:rPr sz="3200" spc="-5" dirty="0">
                <a:latin typeface="Century Gothic"/>
                <a:cs typeface="Century Gothic"/>
              </a:rPr>
              <a:t>Drink</a:t>
            </a:r>
            <a:endParaRPr sz="3200">
              <a:latin typeface="Century Gothic"/>
              <a:cs typeface="Century Gothic"/>
            </a:endParaRPr>
          </a:p>
          <a:p>
            <a:pPr marL="3314700" indent="-285750">
              <a:lnSpc>
                <a:spcPts val="3800"/>
              </a:lnSpc>
              <a:buFont typeface="Arial"/>
              <a:buChar char="•"/>
              <a:tabLst>
                <a:tab pos="3315335" algn="l"/>
              </a:tabLst>
            </a:pPr>
            <a:r>
              <a:rPr sz="3200" spc="-5" dirty="0">
                <a:latin typeface="Century Gothic"/>
                <a:cs typeface="Century Gothic"/>
              </a:rPr>
              <a:t>Say</a:t>
            </a:r>
            <a:endParaRPr sz="3200">
              <a:latin typeface="Century Gothic"/>
              <a:cs typeface="Century Gothic"/>
            </a:endParaRPr>
          </a:p>
          <a:p>
            <a:pPr marL="3314700" indent="-285750">
              <a:lnSpc>
                <a:spcPts val="3820"/>
              </a:lnSpc>
              <a:buFont typeface="Arial"/>
              <a:buChar char="•"/>
              <a:tabLst>
                <a:tab pos="3315335" algn="l"/>
              </a:tabLst>
            </a:pPr>
            <a:r>
              <a:rPr sz="3200" spc="-5" dirty="0">
                <a:latin typeface="Century Gothic"/>
                <a:cs typeface="Century Gothic"/>
              </a:rPr>
              <a:t>Swim</a:t>
            </a:r>
            <a:endParaRPr sz="3200">
              <a:latin typeface="Century Gothic"/>
              <a:cs typeface="Century Gothic"/>
            </a:endParaRPr>
          </a:p>
          <a:p>
            <a:pPr marL="3314700" indent="-28575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3315335" algn="l"/>
              </a:tabLst>
            </a:pPr>
            <a:r>
              <a:rPr sz="3200" spc="-45" dirty="0">
                <a:latin typeface="Century Gothic"/>
                <a:cs typeface="Century Gothic"/>
              </a:rPr>
              <a:t>Wake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8889" y="3152527"/>
            <a:ext cx="122555" cy="245745"/>
          </a:xfrm>
          <a:custGeom>
            <a:avLst/>
            <a:gdLst/>
            <a:ahLst/>
            <a:cxnLst/>
            <a:rect l="l" t="t" r="r" b="b"/>
            <a:pathLst>
              <a:path w="122554" h="245745">
                <a:moveTo>
                  <a:pt x="98868" y="0"/>
                </a:moveTo>
                <a:lnTo>
                  <a:pt x="0" y="235402"/>
                </a:lnTo>
                <a:lnTo>
                  <a:pt x="23605" y="245315"/>
                </a:lnTo>
                <a:lnTo>
                  <a:pt x="122473" y="9914"/>
                </a:lnTo>
                <a:lnTo>
                  <a:pt x="988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4326" y="3279990"/>
            <a:ext cx="1221105" cy="655955"/>
          </a:xfrm>
          <a:custGeom>
            <a:avLst/>
            <a:gdLst/>
            <a:ahLst/>
            <a:cxnLst/>
            <a:rect l="l" t="t" r="r" b="b"/>
            <a:pathLst>
              <a:path w="1221105" h="655954">
                <a:moveTo>
                  <a:pt x="846086" y="341630"/>
                </a:moveTo>
                <a:lnTo>
                  <a:pt x="805473" y="353059"/>
                </a:lnTo>
                <a:lnTo>
                  <a:pt x="768350" y="388619"/>
                </a:lnTo>
                <a:lnTo>
                  <a:pt x="752360" y="439419"/>
                </a:lnTo>
                <a:lnTo>
                  <a:pt x="753467" y="458469"/>
                </a:lnTo>
                <a:lnTo>
                  <a:pt x="766059" y="495300"/>
                </a:lnTo>
                <a:lnTo>
                  <a:pt x="793615" y="523239"/>
                </a:lnTo>
                <a:lnTo>
                  <a:pt x="822617" y="535939"/>
                </a:lnTo>
                <a:lnTo>
                  <a:pt x="831958" y="539750"/>
                </a:lnTo>
                <a:lnTo>
                  <a:pt x="841102" y="541019"/>
                </a:lnTo>
                <a:lnTo>
                  <a:pt x="867544" y="541019"/>
                </a:lnTo>
                <a:lnTo>
                  <a:pt x="884633" y="535939"/>
                </a:lnTo>
                <a:lnTo>
                  <a:pt x="901531" y="528319"/>
                </a:lnTo>
                <a:lnTo>
                  <a:pt x="915069" y="518159"/>
                </a:lnTo>
                <a:lnTo>
                  <a:pt x="847680" y="518159"/>
                </a:lnTo>
                <a:lnTo>
                  <a:pt x="826519" y="514350"/>
                </a:lnTo>
                <a:lnTo>
                  <a:pt x="787799" y="485139"/>
                </a:lnTo>
                <a:lnTo>
                  <a:pt x="776363" y="444500"/>
                </a:lnTo>
                <a:lnTo>
                  <a:pt x="778118" y="430530"/>
                </a:lnTo>
                <a:lnTo>
                  <a:pt x="782717" y="415289"/>
                </a:lnTo>
                <a:lnTo>
                  <a:pt x="838622" y="415289"/>
                </a:lnTo>
                <a:lnTo>
                  <a:pt x="793085" y="396239"/>
                </a:lnTo>
                <a:lnTo>
                  <a:pt x="828663" y="369569"/>
                </a:lnTo>
                <a:lnTo>
                  <a:pt x="841411" y="365759"/>
                </a:lnTo>
                <a:lnTo>
                  <a:pt x="914813" y="365759"/>
                </a:lnTo>
                <a:lnTo>
                  <a:pt x="908882" y="360680"/>
                </a:lnTo>
                <a:lnTo>
                  <a:pt x="888554" y="349250"/>
                </a:lnTo>
                <a:lnTo>
                  <a:pt x="867088" y="342900"/>
                </a:lnTo>
                <a:lnTo>
                  <a:pt x="846086" y="341630"/>
                </a:lnTo>
                <a:close/>
              </a:path>
              <a:path w="1221105" h="655954">
                <a:moveTo>
                  <a:pt x="903728" y="497839"/>
                </a:moveTo>
                <a:lnTo>
                  <a:pt x="895359" y="504189"/>
                </a:lnTo>
                <a:lnTo>
                  <a:pt x="887661" y="508000"/>
                </a:lnTo>
                <a:lnTo>
                  <a:pt x="880634" y="511809"/>
                </a:lnTo>
                <a:lnTo>
                  <a:pt x="874278" y="514350"/>
                </a:lnTo>
                <a:lnTo>
                  <a:pt x="868100" y="516889"/>
                </a:lnTo>
                <a:lnTo>
                  <a:pt x="861608" y="516889"/>
                </a:lnTo>
                <a:lnTo>
                  <a:pt x="854802" y="518159"/>
                </a:lnTo>
                <a:lnTo>
                  <a:pt x="915069" y="518159"/>
                </a:lnTo>
                <a:lnTo>
                  <a:pt x="918453" y="515619"/>
                </a:lnTo>
                <a:lnTo>
                  <a:pt x="903728" y="497839"/>
                </a:lnTo>
                <a:close/>
              </a:path>
              <a:path w="1221105" h="655954">
                <a:moveTo>
                  <a:pt x="648831" y="355600"/>
                </a:moveTo>
                <a:lnTo>
                  <a:pt x="623279" y="355600"/>
                </a:lnTo>
                <a:lnTo>
                  <a:pt x="677805" y="471169"/>
                </a:lnTo>
                <a:lnTo>
                  <a:pt x="709556" y="483869"/>
                </a:lnTo>
                <a:lnTo>
                  <a:pt x="648831" y="355600"/>
                </a:lnTo>
                <a:close/>
              </a:path>
              <a:path w="1221105" h="655954">
                <a:moveTo>
                  <a:pt x="838622" y="415289"/>
                </a:moveTo>
                <a:lnTo>
                  <a:pt x="782717" y="415289"/>
                </a:lnTo>
                <a:lnTo>
                  <a:pt x="940089" y="481330"/>
                </a:lnTo>
                <a:lnTo>
                  <a:pt x="945931" y="463550"/>
                </a:lnTo>
                <a:lnTo>
                  <a:pt x="947997" y="450850"/>
                </a:lnTo>
                <a:lnTo>
                  <a:pt x="923624" y="450850"/>
                </a:lnTo>
                <a:lnTo>
                  <a:pt x="838622" y="415289"/>
                </a:lnTo>
                <a:close/>
              </a:path>
              <a:path w="1221105" h="655954">
                <a:moveTo>
                  <a:pt x="914813" y="365759"/>
                </a:moveTo>
                <a:lnTo>
                  <a:pt x="854201" y="365759"/>
                </a:lnTo>
                <a:lnTo>
                  <a:pt x="867032" y="367030"/>
                </a:lnTo>
                <a:lnTo>
                  <a:pt x="879905" y="370839"/>
                </a:lnTo>
                <a:lnTo>
                  <a:pt x="912221" y="396239"/>
                </a:lnTo>
                <a:lnTo>
                  <a:pt x="924731" y="439419"/>
                </a:lnTo>
                <a:lnTo>
                  <a:pt x="924683" y="441959"/>
                </a:lnTo>
                <a:lnTo>
                  <a:pt x="923624" y="450850"/>
                </a:lnTo>
                <a:lnTo>
                  <a:pt x="947997" y="450850"/>
                </a:lnTo>
                <a:lnTo>
                  <a:pt x="948823" y="445769"/>
                </a:lnTo>
                <a:lnTo>
                  <a:pt x="948765" y="429259"/>
                </a:lnTo>
                <a:lnTo>
                  <a:pt x="945756" y="414019"/>
                </a:lnTo>
                <a:lnTo>
                  <a:pt x="937483" y="392430"/>
                </a:lnTo>
                <a:lnTo>
                  <a:pt x="925192" y="374650"/>
                </a:lnTo>
                <a:lnTo>
                  <a:pt x="914813" y="365759"/>
                </a:lnTo>
                <a:close/>
              </a:path>
              <a:path w="1221105" h="655954">
                <a:moveTo>
                  <a:pt x="669268" y="184150"/>
                </a:moveTo>
                <a:lnTo>
                  <a:pt x="567921" y="425450"/>
                </a:lnTo>
                <a:lnTo>
                  <a:pt x="590215" y="434339"/>
                </a:lnTo>
                <a:lnTo>
                  <a:pt x="623279" y="355600"/>
                </a:lnTo>
                <a:lnTo>
                  <a:pt x="648831" y="355600"/>
                </a:lnTo>
                <a:lnTo>
                  <a:pt x="646426" y="350519"/>
                </a:lnTo>
                <a:lnTo>
                  <a:pt x="709783" y="330200"/>
                </a:lnTo>
                <a:lnTo>
                  <a:pt x="633774" y="330200"/>
                </a:lnTo>
                <a:lnTo>
                  <a:pt x="691563" y="193039"/>
                </a:lnTo>
                <a:lnTo>
                  <a:pt x="669268" y="184150"/>
                </a:lnTo>
                <a:close/>
              </a:path>
              <a:path w="1221105" h="655954">
                <a:moveTo>
                  <a:pt x="552357" y="213360"/>
                </a:moveTo>
                <a:lnTo>
                  <a:pt x="496737" y="213360"/>
                </a:lnTo>
                <a:lnTo>
                  <a:pt x="507184" y="214629"/>
                </a:lnTo>
                <a:lnTo>
                  <a:pt x="517457" y="218439"/>
                </a:lnTo>
                <a:lnTo>
                  <a:pt x="545715" y="246379"/>
                </a:lnTo>
                <a:lnTo>
                  <a:pt x="547821" y="262889"/>
                </a:lnTo>
                <a:lnTo>
                  <a:pt x="546884" y="271779"/>
                </a:lnTo>
                <a:lnTo>
                  <a:pt x="532632" y="312419"/>
                </a:lnTo>
                <a:lnTo>
                  <a:pt x="497805" y="394969"/>
                </a:lnTo>
                <a:lnTo>
                  <a:pt x="520099" y="405130"/>
                </a:lnTo>
                <a:lnTo>
                  <a:pt x="557687" y="314960"/>
                </a:lnTo>
                <a:lnTo>
                  <a:pt x="571560" y="270510"/>
                </a:lnTo>
                <a:lnTo>
                  <a:pt x="572416" y="260350"/>
                </a:lnTo>
                <a:lnTo>
                  <a:pt x="571653" y="250189"/>
                </a:lnTo>
                <a:lnTo>
                  <a:pt x="569536" y="241300"/>
                </a:lnTo>
                <a:lnTo>
                  <a:pt x="566065" y="232410"/>
                </a:lnTo>
                <a:lnTo>
                  <a:pt x="561239" y="223519"/>
                </a:lnTo>
                <a:lnTo>
                  <a:pt x="555201" y="215900"/>
                </a:lnTo>
                <a:lnTo>
                  <a:pt x="552357" y="213360"/>
                </a:lnTo>
                <a:close/>
              </a:path>
              <a:path w="1221105" h="655954">
                <a:moveTo>
                  <a:pt x="441092" y="166369"/>
                </a:moveTo>
                <a:lnTo>
                  <a:pt x="367973" y="341630"/>
                </a:lnTo>
                <a:lnTo>
                  <a:pt x="390268" y="350519"/>
                </a:lnTo>
                <a:lnTo>
                  <a:pt x="417044" y="287019"/>
                </a:lnTo>
                <a:lnTo>
                  <a:pt x="423895" y="270510"/>
                </a:lnTo>
                <a:lnTo>
                  <a:pt x="430024" y="257810"/>
                </a:lnTo>
                <a:lnTo>
                  <a:pt x="455642" y="226060"/>
                </a:lnTo>
                <a:lnTo>
                  <a:pt x="486118" y="213360"/>
                </a:lnTo>
                <a:lnTo>
                  <a:pt x="552357" y="213360"/>
                </a:lnTo>
                <a:lnTo>
                  <a:pt x="548091" y="209550"/>
                </a:lnTo>
                <a:lnTo>
                  <a:pt x="544000" y="207010"/>
                </a:lnTo>
                <a:lnTo>
                  <a:pt x="450274" y="207010"/>
                </a:lnTo>
                <a:lnTo>
                  <a:pt x="463386" y="176529"/>
                </a:lnTo>
                <a:lnTo>
                  <a:pt x="441092" y="166369"/>
                </a:lnTo>
                <a:close/>
              </a:path>
              <a:path w="1221105" h="655954">
                <a:moveTo>
                  <a:pt x="744647" y="294639"/>
                </a:moveTo>
                <a:lnTo>
                  <a:pt x="633774" y="330200"/>
                </a:lnTo>
                <a:lnTo>
                  <a:pt x="709783" y="330200"/>
                </a:lnTo>
                <a:lnTo>
                  <a:pt x="777100" y="308610"/>
                </a:lnTo>
                <a:lnTo>
                  <a:pt x="744647" y="294639"/>
                </a:lnTo>
                <a:close/>
              </a:path>
              <a:path w="1221105" h="655954">
                <a:moveTo>
                  <a:pt x="372178" y="138429"/>
                </a:moveTo>
                <a:lnTo>
                  <a:pt x="299059" y="312419"/>
                </a:lnTo>
                <a:lnTo>
                  <a:pt x="321354" y="321310"/>
                </a:lnTo>
                <a:lnTo>
                  <a:pt x="394472" y="147319"/>
                </a:lnTo>
                <a:lnTo>
                  <a:pt x="372178" y="138429"/>
                </a:lnTo>
                <a:close/>
              </a:path>
              <a:path w="1221105" h="655954">
                <a:moveTo>
                  <a:pt x="268319" y="93979"/>
                </a:moveTo>
                <a:lnTo>
                  <a:pt x="195200" y="267969"/>
                </a:lnTo>
                <a:lnTo>
                  <a:pt x="218150" y="278129"/>
                </a:lnTo>
                <a:lnTo>
                  <a:pt x="242867" y="219710"/>
                </a:lnTo>
                <a:lnTo>
                  <a:pt x="251834" y="198119"/>
                </a:lnTo>
                <a:lnTo>
                  <a:pt x="259726" y="181610"/>
                </a:lnTo>
                <a:lnTo>
                  <a:pt x="286044" y="147319"/>
                </a:lnTo>
                <a:lnTo>
                  <a:pt x="307102" y="137160"/>
                </a:lnTo>
                <a:lnTo>
                  <a:pt x="350479" y="137160"/>
                </a:lnTo>
                <a:lnTo>
                  <a:pt x="355815" y="133350"/>
                </a:lnTo>
                <a:lnTo>
                  <a:pt x="353118" y="129539"/>
                </a:lnTo>
                <a:lnTo>
                  <a:pt x="280578" y="129539"/>
                </a:lnTo>
                <a:lnTo>
                  <a:pt x="291269" y="104139"/>
                </a:lnTo>
                <a:lnTo>
                  <a:pt x="268319" y="93979"/>
                </a:lnTo>
                <a:close/>
              </a:path>
              <a:path w="1221105" h="655954">
                <a:moveTo>
                  <a:pt x="169423" y="210819"/>
                </a:moveTo>
                <a:lnTo>
                  <a:pt x="143167" y="210819"/>
                </a:lnTo>
                <a:lnTo>
                  <a:pt x="130593" y="241300"/>
                </a:lnTo>
                <a:lnTo>
                  <a:pt x="152888" y="250189"/>
                </a:lnTo>
                <a:lnTo>
                  <a:pt x="169423" y="210819"/>
                </a:lnTo>
                <a:close/>
              </a:path>
              <a:path w="1221105" h="655954">
                <a:moveTo>
                  <a:pt x="99107" y="26669"/>
                </a:moveTo>
                <a:lnTo>
                  <a:pt x="61664" y="34289"/>
                </a:lnTo>
                <a:lnTo>
                  <a:pt x="17583" y="69850"/>
                </a:lnTo>
                <a:lnTo>
                  <a:pt x="2234" y="106679"/>
                </a:lnTo>
                <a:lnTo>
                  <a:pt x="0" y="125729"/>
                </a:lnTo>
                <a:lnTo>
                  <a:pt x="1639" y="143510"/>
                </a:lnTo>
                <a:lnTo>
                  <a:pt x="15977" y="180339"/>
                </a:lnTo>
                <a:lnTo>
                  <a:pt x="58964" y="215900"/>
                </a:lnTo>
                <a:lnTo>
                  <a:pt x="90303" y="223519"/>
                </a:lnTo>
                <a:lnTo>
                  <a:pt x="100826" y="223519"/>
                </a:lnTo>
                <a:lnTo>
                  <a:pt x="111379" y="222250"/>
                </a:lnTo>
                <a:lnTo>
                  <a:pt x="121953" y="219710"/>
                </a:lnTo>
                <a:lnTo>
                  <a:pt x="132549" y="215900"/>
                </a:lnTo>
                <a:lnTo>
                  <a:pt x="143167" y="210819"/>
                </a:lnTo>
                <a:lnTo>
                  <a:pt x="169423" y="210819"/>
                </a:lnTo>
                <a:lnTo>
                  <a:pt x="173157" y="201929"/>
                </a:lnTo>
                <a:lnTo>
                  <a:pt x="88699" y="201929"/>
                </a:lnTo>
                <a:lnTo>
                  <a:pt x="69858" y="196850"/>
                </a:lnTo>
                <a:lnTo>
                  <a:pt x="39708" y="172719"/>
                </a:lnTo>
                <a:lnTo>
                  <a:pt x="25354" y="135889"/>
                </a:lnTo>
                <a:lnTo>
                  <a:pt x="24789" y="125729"/>
                </a:lnTo>
                <a:lnTo>
                  <a:pt x="25485" y="115569"/>
                </a:lnTo>
                <a:lnTo>
                  <a:pt x="40550" y="80010"/>
                </a:lnTo>
                <a:lnTo>
                  <a:pt x="71836" y="55879"/>
                </a:lnTo>
                <a:lnTo>
                  <a:pt x="90641" y="50800"/>
                </a:lnTo>
                <a:lnTo>
                  <a:pt x="162604" y="50800"/>
                </a:lnTo>
                <a:lnTo>
                  <a:pt x="155740" y="44450"/>
                </a:lnTo>
                <a:lnTo>
                  <a:pt x="146516" y="39369"/>
                </a:lnTo>
                <a:lnTo>
                  <a:pt x="136303" y="34289"/>
                </a:lnTo>
                <a:lnTo>
                  <a:pt x="117736" y="27939"/>
                </a:lnTo>
                <a:lnTo>
                  <a:pt x="99107" y="26669"/>
                </a:lnTo>
                <a:close/>
              </a:path>
              <a:path w="1221105" h="655954">
                <a:moveTo>
                  <a:pt x="501318" y="193039"/>
                </a:moveTo>
                <a:lnTo>
                  <a:pt x="491341" y="193039"/>
                </a:lnTo>
                <a:lnTo>
                  <a:pt x="481255" y="194310"/>
                </a:lnTo>
                <a:lnTo>
                  <a:pt x="460721" y="201929"/>
                </a:lnTo>
                <a:lnTo>
                  <a:pt x="450274" y="207010"/>
                </a:lnTo>
                <a:lnTo>
                  <a:pt x="544000" y="207010"/>
                </a:lnTo>
                <a:lnTo>
                  <a:pt x="539909" y="204469"/>
                </a:lnTo>
                <a:lnTo>
                  <a:pt x="530655" y="199389"/>
                </a:lnTo>
                <a:lnTo>
                  <a:pt x="520975" y="195579"/>
                </a:lnTo>
                <a:lnTo>
                  <a:pt x="501318" y="193039"/>
                </a:lnTo>
                <a:close/>
              </a:path>
              <a:path w="1221105" h="655954">
                <a:moveTo>
                  <a:pt x="162604" y="50800"/>
                </a:moveTo>
                <a:lnTo>
                  <a:pt x="110042" y="50800"/>
                </a:lnTo>
                <a:lnTo>
                  <a:pt x="128957" y="55879"/>
                </a:lnTo>
                <a:lnTo>
                  <a:pt x="142371" y="63500"/>
                </a:lnTo>
                <a:lnTo>
                  <a:pt x="169364" y="96519"/>
                </a:lnTo>
                <a:lnTo>
                  <a:pt x="174730" y="125729"/>
                </a:lnTo>
                <a:lnTo>
                  <a:pt x="172911" y="140969"/>
                </a:lnTo>
                <a:lnTo>
                  <a:pt x="151608" y="181610"/>
                </a:lnTo>
                <a:lnTo>
                  <a:pt x="118380" y="200660"/>
                </a:lnTo>
                <a:lnTo>
                  <a:pt x="108524" y="201929"/>
                </a:lnTo>
                <a:lnTo>
                  <a:pt x="173157" y="201929"/>
                </a:lnTo>
                <a:lnTo>
                  <a:pt x="216363" y="99060"/>
                </a:lnTo>
                <a:lnTo>
                  <a:pt x="190172" y="99060"/>
                </a:lnTo>
                <a:lnTo>
                  <a:pt x="186948" y="87629"/>
                </a:lnTo>
                <a:lnTo>
                  <a:pt x="182716" y="77469"/>
                </a:lnTo>
                <a:lnTo>
                  <a:pt x="177475" y="68579"/>
                </a:lnTo>
                <a:lnTo>
                  <a:pt x="171225" y="59689"/>
                </a:lnTo>
                <a:lnTo>
                  <a:pt x="163977" y="52069"/>
                </a:lnTo>
                <a:lnTo>
                  <a:pt x="162604" y="50800"/>
                </a:lnTo>
                <a:close/>
              </a:path>
              <a:path w="1221105" h="655954">
                <a:moveTo>
                  <a:pt x="350479" y="137160"/>
                </a:moveTo>
                <a:lnTo>
                  <a:pt x="319859" y="137160"/>
                </a:lnTo>
                <a:lnTo>
                  <a:pt x="325665" y="138429"/>
                </a:lnTo>
                <a:lnTo>
                  <a:pt x="328872" y="139700"/>
                </a:lnTo>
                <a:lnTo>
                  <a:pt x="332400" y="143510"/>
                </a:lnTo>
                <a:lnTo>
                  <a:pt x="336251" y="147319"/>
                </a:lnTo>
                <a:lnTo>
                  <a:pt x="350479" y="137160"/>
                </a:lnTo>
                <a:close/>
              </a:path>
              <a:path w="1221105" h="655954">
                <a:moveTo>
                  <a:pt x="325551" y="115569"/>
                </a:moveTo>
                <a:lnTo>
                  <a:pt x="311620" y="115569"/>
                </a:lnTo>
                <a:lnTo>
                  <a:pt x="304257" y="118110"/>
                </a:lnTo>
                <a:lnTo>
                  <a:pt x="296629" y="120650"/>
                </a:lnTo>
                <a:lnTo>
                  <a:pt x="288736" y="124460"/>
                </a:lnTo>
                <a:lnTo>
                  <a:pt x="280578" y="129539"/>
                </a:lnTo>
                <a:lnTo>
                  <a:pt x="353118" y="129539"/>
                </a:lnTo>
                <a:lnTo>
                  <a:pt x="350421" y="125729"/>
                </a:lnTo>
                <a:lnTo>
                  <a:pt x="344624" y="121919"/>
                </a:lnTo>
                <a:lnTo>
                  <a:pt x="332121" y="116839"/>
                </a:lnTo>
                <a:lnTo>
                  <a:pt x="325551" y="115569"/>
                </a:lnTo>
                <a:close/>
              </a:path>
              <a:path w="1221105" h="655954">
                <a:moveTo>
                  <a:pt x="408282" y="68579"/>
                </a:moveTo>
                <a:lnTo>
                  <a:pt x="403227" y="68579"/>
                </a:lnTo>
                <a:lnTo>
                  <a:pt x="392967" y="73660"/>
                </a:lnTo>
                <a:lnTo>
                  <a:pt x="389325" y="77469"/>
                </a:lnTo>
                <a:lnTo>
                  <a:pt x="385059" y="87629"/>
                </a:lnTo>
                <a:lnTo>
                  <a:pt x="385042" y="92710"/>
                </a:lnTo>
                <a:lnTo>
                  <a:pt x="389194" y="102869"/>
                </a:lnTo>
                <a:lnTo>
                  <a:pt x="392722" y="106679"/>
                </a:lnTo>
                <a:lnTo>
                  <a:pt x="402790" y="110489"/>
                </a:lnTo>
                <a:lnTo>
                  <a:pt x="407899" y="110489"/>
                </a:lnTo>
                <a:lnTo>
                  <a:pt x="418159" y="106679"/>
                </a:lnTo>
                <a:lnTo>
                  <a:pt x="421779" y="102869"/>
                </a:lnTo>
                <a:lnTo>
                  <a:pt x="426044" y="92710"/>
                </a:lnTo>
                <a:lnTo>
                  <a:pt x="426085" y="87629"/>
                </a:lnTo>
                <a:lnTo>
                  <a:pt x="421932" y="77469"/>
                </a:lnTo>
                <a:lnTo>
                  <a:pt x="418350" y="73660"/>
                </a:lnTo>
                <a:lnTo>
                  <a:pt x="413261" y="71119"/>
                </a:lnTo>
                <a:lnTo>
                  <a:pt x="408282" y="68579"/>
                </a:lnTo>
                <a:close/>
              </a:path>
              <a:path w="1221105" h="655954">
                <a:moveTo>
                  <a:pt x="231940" y="0"/>
                </a:moveTo>
                <a:lnTo>
                  <a:pt x="190172" y="99060"/>
                </a:lnTo>
                <a:lnTo>
                  <a:pt x="216363" y="99060"/>
                </a:lnTo>
                <a:lnTo>
                  <a:pt x="254234" y="8889"/>
                </a:lnTo>
                <a:lnTo>
                  <a:pt x="231940" y="0"/>
                </a:lnTo>
                <a:close/>
              </a:path>
              <a:path w="1221105" h="655954">
                <a:moveTo>
                  <a:pt x="1135836" y="616635"/>
                </a:moveTo>
                <a:lnTo>
                  <a:pt x="1109609" y="616635"/>
                </a:lnTo>
                <a:lnTo>
                  <a:pt x="1097036" y="646573"/>
                </a:lnTo>
                <a:lnTo>
                  <a:pt x="1119329" y="655937"/>
                </a:lnTo>
                <a:lnTo>
                  <a:pt x="1135836" y="616635"/>
                </a:lnTo>
                <a:close/>
              </a:path>
              <a:path w="1221105" h="655954">
                <a:moveTo>
                  <a:pt x="1065549" y="431374"/>
                </a:moveTo>
                <a:lnTo>
                  <a:pt x="1028105" y="439169"/>
                </a:lnTo>
                <a:lnTo>
                  <a:pt x="995992" y="460235"/>
                </a:lnTo>
                <a:lnTo>
                  <a:pt x="974784" y="492267"/>
                </a:lnTo>
                <a:lnTo>
                  <a:pt x="966441" y="530426"/>
                </a:lnTo>
                <a:lnTo>
                  <a:pt x="968080" y="549394"/>
                </a:lnTo>
                <a:lnTo>
                  <a:pt x="982418" y="585756"/>
                </a:lnTo>
                <a:lnTo>
                  <a:pt x="1025406" y="621503"/>
                </a:lnTo>
                <a:lnTo>
                  <a:pt x="1067268" y="629046"/>
                </a:lnTo>
                <a:lnTo>
                  <a:pt x="1077821" y="627826"/>
                </a:lnTo>
                <a:lnTo>
                  <a:pt x="1088396" y="625351"/>
                </a:lnTo>
                <a:lnTo>
                  <a:pt x="1098991" y="621621"/>
                </a:lnTo>
                <a:lnTo>
                  <a:pt x="1109609" y="616635"/>
                </a:lnTo>
                <a:lnTo>
                  <a:pt x="1135836" y="616635"/>
                </a:lnTo>
                <a:lnTo>
                  <a:pt x="1139592" y="607691"/>
                </a:lnTo>
                <a:lnTo>
                  <a:pt x="1064930" y="607691"/>
                </a:lnTo>
                <a:lnTo>
                  <a:pt x="1055141" y="606976"/>
                </a:lnTo>
                <a:lnTo>
                  <a:pt x="1019669" y="592055"/>
                </a:lnTo>
                <a:lnTo>
                  <a:pt x="996571" y="560970"/>
                </a:lnTo>
                <a:lnTo>
                  <a:pt x="991232" y="531300"/>
                </a:lnTo>
                <a:lnTo>
                  <a:pt x="991927" y="521403"/>
                </a:lnTo>
                <a:lnTo>
                  <a:pt x="1006992" y="485480"/>
                </a:lnTo>
                <a:lnTo>
                  <a:pt x="1038278" y="461263"/>
                </a:lnTo>
                <a:lnTo>
                  <a:pt x="1066844" y="455594"/>
                </a:lnTo>
                <a:lnTo>
                  <a:pt x="1128941" y="455594"/>
                </a:lnTo>
                <a:lnTo>
                  <a:pt x="1122182" y="450002"/>
                </a:lnTo>
                <a:lnTo>
                  <a:pt x="1112958" y="444115"/>
                </a:lnTo>
                <a:lnTo>
                  <a:pt x="1102746" y="439155"/>
                </a:lnTo>
                <a:lnTo>
                  <a:pt x="1084178" y="433318"/>
                </a:lnTo>
                <a:lnTo>
                  <a:pt x="1065549" y="431374"/>
                </a:lnTo>
                <a:close/>
              </a:path>
              <a:path w="1221105" h="655954">
                <a:moveTo>
                  <a:pt x="1128941" y="455594"/>
                </a:moveTo>
                <a:lnTo>
                  <a:pt x="1066844" y="455594"/>
                </a:lnTo>
                <a:lnTo>
                  <a:pt x="1076484" y="456275"/>
                </a:lnTo>
                <a:lnTo>
                  <a:pt x="1086002" y="458253"/>
                </a:lnTo>
                <a:lnTo>
                  <a:pt x="1120018" y="477815"/>
                </a:lnTo>
                <a:lnTo>
                  <a:pt x="1139990" y="516674"/>
                </a:lnTo>
                <a:lnTo>
                  <a:pt x="1141166" y="531300"/>
                </a:lnTo>
                <a:lnTo>
                  <a:pt x="1139353" y="546013"/>
                </a:lnTo>
                <a:lnTo>
                  <a:pt x="1118050" y="586261"/>
                </a:lnTo>
                <a:lnTo>
                  <a:pt x="1084822" y="605376"/>
                </a:lnTo>
                <a:lnTo>
                  <a:pt x="1064930" y="607691"/>
                </a:lnTo>
                <a:lnTo>
                  <a:pt x="1139592" y="607691"/>
                </a:lnTo>
                <a:lnTo>
                  <a:pt x="1182841" y="504719"/>
                </a:lnTo>
                <a:lnTo>
                  <a:pt x="1156614" y="504719"/>
                </a:lnTo>
                <a:lnTo>
                  <a:pt x="1153390" y="493300"/>
                </a:lnTo>
                <a:lnTo>
                  <a:pt x="1149158" y="482800"/>
                </a:lnTo>
                <a:lnTo>
                  <a:pt x="1143917" y="473219"/>
                </a:lnTo>
                <a:lnTo>
                  <a:pt x="1137667" y="464557"/>
                </a:lnTo>
                <a:lnTo>
                  <a:pt x="1130419" y="456816"/>
                </a:lnTo>
                <a:lnTo>
                  <a:pt x="1128941" y="455594"/>
                </a:lnTo>
                <a:close/>
              </a:path>
              <a:path w="1221105" h="655954">
                <a:moveTo>
                  <a:pt x="1198382" y="405270"/>
                </a:moveTo>
                <a:lnTo>
                  <a:pt x="1156614" y="504719"/>
                </a:lnTo>
                <a:lnTo>
                  <a:pt x="1182841" y="504719"/>
                </a:lnTo>
                <a:lnTo>
                  <a:pt x="1220677" y="414634"/>
                </a:lnTo>
                <a:lnTo>
                  <a:pt x="1198382" y="405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58147" y="3739060"/>
            <a:ext cx="168910" cy="255270"/>
          </a:xfrm>
          <a:custGeom>
            <a:avLst/>
            <a:gdLst/>
            <a:ahLst/>
            <a:cxnLst/>
            <a:rect l="l" t="t" r="r" b="b"/>
            <a:pathLst>
              <a:path w="168910" h="255270">
                <a:moveTo>
                  <a:pt x="69210" y="99690"/>
                </a:moveTo>
                <a:lnTo>
                  <a:pt x="26900" y="103535"/>
                </a:lnTo>
                <a:lnTo>
                  <a:pt x="747" y="137302"/>
                </a:lnTo>
                <a:lnTo>
                  <a:pt x="0" y="147174"/>
                </a:lnTo>
                <a:lnTo>
                  <a:pt x="1505" y="157076"/>
                </a:lnTo>
                <a:lnTo>
                  <a:pt x="29049" y="191800"/>
                </a:lnTo>
                <a:lnTo>
                  <a:pt x="66086" y="203984"/>
                </a:lnTo>
                <a:lnTo>
                  <a:pt x="77776" y="203447"/>
                </a:lnTo>
                <a:lnTo>
                  <a:pt x="88910" y="200497"/>
                </a:lnTo>
                <a:lnTo>
                  <a:pt x="99181" y="195217"/>
                </a:lnTo>
                <a:lnTo>
                  <a:pt x="108284" y="187691"/>
                </a:lnTo>
                <a:lnTo>
                  <a:pt x="114980" y="179443"/>
                </a:lnTo>
                <a:lnTo>
                  <a:pt x="65411" y="179443"/>
                </a:lnTo>
                <a:lnTo>
                  <a:pt x="58198" y="178205"/>
                </a:lnTo>
                <a:lnTo>
                  <a:pt x="26023" y="150861"/>
                </a:lnTo>
                <a:lnTo>
                  <a:pt x="25325" y="144043"/>
                </a:lnTo>
                <a:lnTo>
                  <a:pt x="30385" y="131995"/>
                </a:lnTo>
                <a:lnTo>
                  <a:pt x="70037" y="122901"/>
                </a:lnTo>
                <a:lnTo>
                  <a:pt x="104293" y="122901"/>
                </a:lnTo>
                <a:lnTo>
                  <a:pt x="111544" y="122631"/>
                </a:lnTo>
                <a:lnTo>
                  <a:pt x="156543" y="104386"/>
                </a:lnTo>
                <a:lnTo>
                  <a:pt x="159926" y="99740"/>
                </a:lnTo>
                <a:lnTo>
                  <a:pt x="87813" y="99740"/>
                </a:lnTo>
                <a:lnTo>
                  <a:pt x="69210" y="99690"/>
                </a:lnTo>
                <a:close/>
              </a:path>
              <a:path w="168910" h="255270">
                <a:moveTo>
                  <a:pt x="99704" y="156123"/>
                </a:moveTo>
                <a:lnTo>
                  <a:pt x="65411" y="179443"/>
                </a:lnTo>
                <a:lnTo>
                  <a:pt x="114980" y="179443"/>
                </a:lnTo>
                <a:lnTo>
                  <a:pt x="116217" y="177919"/>
                </a:lnTo>
                <a:lnTo>
                  <a:pt x="122982" y="165900"/>
                </a:lnTo>
                <a:lnTo>
                  <a:pt x="99704" y="156123"/>
                </a:lnTo>
                <a:close/>
              </a:path>
              <a:path w="168910" h="255270">
                <a:moveTo>
                  <a:pt x="104293" y="122901"/>
                </a:moveTo>
                <a:lnTo>
                  <a:pt x="70037" y="122901"/>
                </a:lnTo>
                <a:lnTo>
                  <a:pt x="100044" y="123059"/>
                </a:lnTo>
                <a:lnTo>
                  <a:pt x="104293" y="122901"/>
                </a:lnTo>
                <a:close/>
              </a:path>
              <a:path w="168910" h="255270">
                <a:moveTo>
                  <a:pt x="148182" y="24832"/>
                </a:moveTo>
                <a:lnTo>
                  <a:pt x="88237" y="24832"/>
                </a:lnTo>
                <a:lnTo>
                  <a:pt x="99521" y="26077"/>
                </a:lnTo>
                <a:lnTo>
                  <a:pt x="111318" y="29866"/>
                </a:lnTo>
                <a:lnTo>
                  <a:pt x="141914" y="59969"/>
                </a:lnTo>
                <a:lnTo>
                  <a:pt x="143249" y="67129"/>
                </a:lnTo>
                <a:lnTo>
                  <a:pt x="142881" y="74208"/>
                </a:lnTo>
                <a:lnTo>
                  <a:pt x="102926" y="99360"/>
                </a:lnTo>
                <a:lnTo>
                  <a:pt x="87813" y="99740"/>
                </a:lnTo>
                <a:lnTo>
                  <a:pt x="159926" y="99740"/>
                </a:lnTo>
                <a:lnTo>
                  <a:pt x="161069" y="98171"/>
                </a:lnTo>
                <a:lnTo>
                  <a:pt x="164202" y="90712"/>
                </a:lnTo>
                <a:lnTo>
                  <a:pt x="167813" y="78975"/>
                </a:lnTo>
                <a:lnTo>
                  <a:pt x="168780" y="67255"/>
                </a:lnTo>
                <a:lnTo>
                  <a:pt x="167103" y="55552"/>
                </a:lnTo>
                <a:lnTo>
                  <a:pt x="162782" y="43867"/>
                </a:lnTo>
                <a:lnTo>
                  <a:pt x="155882" y="32826"/>
                </a:lnTo>
                <a:lnTo>
                  <a:pt x="148182" y="24832"/>
                </a:lnTo>
                <a:close/>
              </a:path>
              <a:path w="168910" h="255270">
                <a:moveTo>
                  <a:pt x="89504" y="0"/>
                </a:moveTo>
                <a:lnTo>
                  <a:pt x="48777" y="11500"/>
                </a:lnTo>
                <a:lnTo>
                  <a:pt x="20656" y="47714"/>
                </a:lnTo>
                <a:lnTo>
                  <a:pt x="43934" y="57490"/>
                </a:lnTo>
                <a:lnTo>
                  <a:pt x="48884" y="48129"/>
                </a:lnTo>
                <a:lnTo>
                  <a:pt x="54413" y="40424"/>
                </a:lnTo>
                <a:lnTo>
                  <a:pt x="60522" y="34374"/>
                </a:lnTo>
                <a:lnTo>
                  <a:pt x="67211" y="29981"/>
                </a:lnTo>
                <a:lnTo>
                  <a:pt x="77467" y="26134"/>
                </a:lnTo>
                <a:lnTo>
                  <a:pt x="88237" y="24832"/>
                </a:lnTo>
                <a:lnTo>
                  <a:pt x="148182" y="24832"/>
                </a:lnTo>
                <a:lnTo>
                  <a:pt x="146471" y="23057"/>
                </a:lnTo>
                <a:lnTo>
                  <a:pt x="134547" y="14559"/>
                </a:lnTo>
                <a:lnTo>
                  <a:pt x="120113" y="7333"/>
                </a:lnTo>
                <a:lnTo>
                  <a:pt x="104496" y="2154"/>
                </a:lnTo>
                <a:lnTo>
                  <a:pt x="89504" y="0"/>
                </a:lnTo>
                <a:close/>
              </a:path>
              <a:path w="168910" h="255270">
                <a:moveTo>
                  <a:pt x="22465" y="210792"/>
                </a:moveTo>
                <a:lnTo>
                  <a:pt x="11563" y="215246"/>
                </a:lnTo>
                <a:lnTo>
                  <a:pt x="7672" y="219132"/>
                </a:lnTo>
                <a:lnTo>
                  <a:pt x="3058" y="230119"/>
                </a:lnTo>
                <a:lnTo>
                  <a:pt x="3044" y="235656"/>
                </a:lnTo>
                <a:lnTo>
                  <a:pt x="7427" y="246598"/>
                </a:lnTo>
                <a:lnTo>
                  <a:pt x="11271" y="250502"/>
                </a:lnTo>
                <a:lnTo>
                  <a:pt x="22121" y="255059"/>
                </a:lnTo>
                <a:lnTo>
                  <a:pt x="27578" y="255059"/>
                </a:lnTo>
                <a:lnTo>
                  <a:pt x="38532" y="250492"/>
                </a:lnTo>
                <a:lnTo>
                  <a:pt x="42401" y="246643"/>
                </a:lnTo>
                <a:lnTo>
                  <a:pt x="47015" y="235656"/>
                </a:lnTo>
                <a:lnTo>
                  <a:pt x="47052" y="230119"/>
                </a:lnTo>
                <a:lnTo>
                  <a:pt x="42615" y="219255"/>
                </a:lnTo>
                <a:lnTo>
                  <a:pt x="38782" y="215388"/>
                </a:lnTo>
                <a:lnTo>
                  <a:pt x="27908" y="210821"/>
                </a:lnTo>
                <a:lnTo>
                  <a:pt x="22465" y="2107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42424" y="5132391"/>
            <a:ext cx="14611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entury Gothic"/>
                <a:cs typeface="Century Gothic"/>
              </a:rPr>
              <a:t>I</a:t>
            </a:r>
            <a:r>
              <a:rPr sz="2800" spc="-70" dirty="0">
                <a:latin typeface="Century Gothic"/>
                <a:cs typeface="Century Gothic"/>
              </a:rPr>
              <a:t> </a:t>
            </a:r>
            <a:r>
              <a:rPr sz="2800" spc="-5" dirty="0">
                <a:latin typeface="Century Gothic"/>
                <a:cs typeface="Century Gothic"/>
              </a:rPr>
              <a:t>sayed?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34543" y="5069672"/>
            <a:ext cx="16065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entury Gothic"/>
                <a:cs typeface="Century Gothic"/>
              </a:rPr>
              <a:t>I</a:t>
            </a:r>
            <a:r>
              <a:rPr sz="2800" spc="-70" dirty="0">
                <a:latin typeface="Century Gothic"/>
                <a:cs typeface="Century Gothic"/>
              </a:rPr>
              <a:t> </a:t>
            </a:r>
            <a:r>
              <a:rPr sz="2800" spc="-5" dirty="0">
                <a:latin typeface="Century Gothic"/>
                <a:cs typeface="Century Gothic"/>
              </a:rPr>
              <a:t>waked?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539170" y="3602313"/>
            <a:ext cx="128270" cy="243840"/>
          </a:xfrm>
          <a:custGeom>
            <a:avLst/>
            <a:gdLst/>
            <a:ahLst/>
            <a:cxnLst/>
            <a:rect l="l" t="t" r="r" b="b"/>
            <a:pathLst>
              <a:path w="128270" h="243839">
                <a:moveTo>
                  <a:pt x="23359" y="0"/>
                </a:moveTo>
                <a:lnTo>
                  <a:pt x="0" y="10478"/>
                </a:lnTo>
                <a:lnTo>
                  <a:pt x="104508" y="243431"/>
                </a:lnTo>
                <a:lnTo>
                  <a:pt x="127867" y="232951"/>
                </a:lnTo>
                <a:lnTo>
                  <a:pt x="233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34617" y="2882489"/>
            <a:ext cx="1524000" cy="885190"/>
          </a:xfrm>
          <a:custGeom>
            <a:avLst/>
            <a:gdLst/>
            <a:ahLst/>
            <a:cxnLst/>
            <a:rect l="l" t="t" r="r" b="b"/>
            <a:pathLst>
              <a:path w="1524000" h="885189">
                <a:moveTo>
                  <a:pt x="53471" y="855206"/>
                </a:moveTo>
                <a:lnTo>
                  <a:pt x="77126" y="885121"/>
                </a:lnTo>
                <a:lnTo>
                  <a:pt x="85272" y="884879"/>
                </a:lnTo>
                <a:lnTo>
                  <a:pt x="127397" y="865949"/>
                </a:lnTo>
                <a:lnTo>
                  <a:pt x="130760" y="861706"/>
                </a:lnTo>
                <a:lnTo>
                  <a:pt x="77426" y="861706"/>
                </a:lnTo>
                <a:lnTo>
                  <a:pt x="65856" y="859710"/>
                </a:lnTo>
                <a:lnTo>
                  <a:pt x="53471" y="855206"/>
                </a:lnTo>
                <a:close/>
              </a:path>
              <a:path w="1524000" h="885189">
                <a:moveTo>
                  <a:pt x="58161" y="691220"/>
                </a:moveTo>
                <a:lnTo>
                  <a:pt x="14378" y="707868"/>
                </a:lnTo>
                <a:lnTo>
                  <a:pt x="0" y="743501"/>
                </a:lnTo>
                <a:lnTo>
                  <a:pt x="1311" y="753170"/>
                </a:lnTo>
                <a:lnTo>
                  <a:pt x="25050" y="785799"/>
                </a:lnTo>
                <a:lnTo>
                  <a:pt x="67417" y="795220"/>
                </a:lnTo>
                <a:lnTo>
                  <a:pt x="79695" y="796074"/>
                </a:lnTo>
                <a:lnTo>
                  <a:pt x="89816" y="797326"/>
                </a:lnTo>
                <a:lnTo>
                  <a:pt x="120817" y="822855"/>
                </a:lnTo>
                <a:lnTo>
                  <a:pt x="120696" y="830950"/>
                </a:lnTo>
                <a:lnTo>
                  <a:pt x="88179" y="861193"/>
                </a:lnTo>
                <a:lnTo>
                  <a:pt x="77426" y="861706"/>
                </a:lnTo>
                <a:lnTo>
                  <a:pt x="130760" y="861706"/>
                </a:lnTo>
                <a:lnTo>
                  <a:pt x="134193" y="857375"/>
                </a:lnTo>
                <a:lnTo>
                  <a:pt x="139230" y="847379"/>
                </a:lnTo>
                <a:lnTo>
                  <a:pt x="142274" y="836686"/>
                </a:lnTo>
                <a:lnTo>
                  <a:pt x="143089" y="826018"/>
                </a:lnTo>
                <a:lnTo>
                  <a:pt x="141675" y="815376"/>
                </a:lnTo>
                <a:lnTo>
                  <a:pt x="117177" y="781604"/>
                </a:lnTo>
                <a:lnTo>
                  <a:pt x="72510" y="771998"/>
                </a:lnTo>
                <a:lnTo>
                  <a:pt x="60973" y="771106"/>
                </a:lnTo>
                <a:lnTo>
                  <a:pt x="51330" y="769767"/>
                </a:lnTo>
                <a:lnTo>
                  <a:pt x="21383" y="746296"/>
                </a:lnTo>
                <a:lnTo>
                  <a:pt x="21468" y="739608"/>
                </a:lnTo>
                <a:lnTo>
                  <a:pt x="58921" y="713719"/>
                </a:lnTo>
                <a:lnTo>
                  <a:pt x="84114" y="713719"/>
                </a:lnTo>
                <a:lnTo>
                  <a:pt x="89954" y="697593"/>
                </a:lnTo>
                <a:lnTo>
                  <a:pt x="73395" y="692984"/>
                </a:lnTo>
                <a:lnTo>
                  <a:pt x="58161" y="691220"/>
                </a:lnTo>
                <a:close/>
              </a:path>
              <a:path w="1524000" h="885189">
                <a:moveTo>
                  <a:pt x="120093" y="661625"/>
                </a:moveTo>
                <a:lnTo>
                  <a:pt x="97203" y="671893"/>
                </a:lnTo>
                <a:lnTo>
                  <a:pt x="247677" y="811342"/>
                </a:lnTo>
                <a:lnTo>
                  <a:pt x="252072" y="809371"/>
                </a:lnTo>
                <a:lnTo>
                  <a:pt x="251962" y="762963"/>
                </a:lnTo>
                <a:lnTo>
                  <a:pt x="228676" y="762963"/>
                </a:lnTo>
                <a:lnTo>
                  <a:pt x="120093" y="661625"/>
                </a:lnTo>
                <a:close/>
              </a:path>
              <a:path w="1524000" h="885189">
                <a:moveTo>
                  <a:pt x="231722" y="611544"/>
                </a:moveTo>
                <a:lnTo>
                  <a:pt x="227611" y="613389"/>
                </a:lnTo>
                <a:lnTo>
                  <a:pt x="228676" y="762963"/>
                </a:lnTo>
                <a:lnTo>
                  <a:pt x="251962" y="762963"/>
                </a:lnTo>
                <a:lnTo>
                  <a:pt x="251719" y="661426"/>
                </a:lnTo>
                <a:lnTo>
                  <a:pt x="287068" y="661426"/>
                </a:lnTo>
                <a:lnTo>
                  <a:pt x="231722" y="611544"/>
                </a:lnTo>
                <a:close/>
              </a:path>
              <a:path w="1524000" h="885189">
                <a:moveTo>
                  <a:pt x="287068" y="661426"/>
                </a:moveTo>
                <a:lnTo>
                  <a:pt x="251719" y="661426"/>
                </a:lnTo>
                <a:lnTo>
                  <a:pt x="361790" y="760148"/>
                </a:lnTo>
                <a:lnTo>
                  <a:pt x="366094" y="758216"/>
                </a:lnTo>
                <a:lnTo>
                  <a:pt x="365451" y="711728"/>
                </a:lnTo>
                <a:lnTo>
                  <a:pt x="342881" y="711728"/>
                </a:lnTo>
                <a:lnTo>
                  <a:pt x="287068" y="661426"/>
                </a:lnTo>
                <a:close/>
              </a:path>
              <a:path w="1524000" h="885189">
                <a:moveTo>
                  <a:pt x="84114" y="713719"/>
                </a:moveTo>
                <a:lnTo>
                  <a:pt x="58921" y="713719"/>
                </a:lnTo>
                <a:lnTo>
                  <a:pt x="70081" y="715168"/>
                </a:lnTo>
                <a:lnTo>
                  <a:pt x="82302" y="718722"/>
                </a:lnTo>
                <a:lnTo>
                  <a:pt x="84114" y="713719"/>
                </a:lnTo>
                <a:close/>
              </a:path>
              <a:path w="1524000" h="885189">
                <a:moveTo>
                  <a:pt x="363249" y="552538"/>
                </a:moveTo>
                <a:lnTo>
                  <a:pt x="340467" y="562758"/>
                </a:lnTo>
                <a:lnTo>
                  <a:pt x="342881" y="711728"/>
                </a:lnTo>
                <a:lnTo>
                  <a:pt x="365451" y="711728"/>
                </a:lnTo>
                <a:lnTo>
                  <a:pt x="363249" y="552538"/>
                </a:lnTo>
                <a:close/>
              </a:path>
              <a:path w="1524000" h="885189">
                <a:moveTo>
                  <a:pt x="376314" y="463873"/>
                </a:moveTo>
                <a:lnTo>
                  <a:pt x="371206" y="464003"/>
                </a:lnTo>
                <a:lnTo>
                  <a:pt x="361243" y="468473"/>
                </a:lnTo>
                <a:lnTo>
                  <a:pt x="357804" y="472178"/>
                </a:lnTo>
                <a:lnTo>
                  <a:pt x="353901" y="482572"/>
                </a:lnTo>
                <a:lnTo>
                  <a:pt x="354063" y="487710"/>
                </a:lnTo>
                <a:lnTo>
                  <a:pt x="358573" y="497761"/>
                </a:lnTo>
                <a:lnTo>
                  <a:pt x="362278" y="501246"/>
                </a:lnTo>
                <a:lnTo>
                  <a:pt x="372637" y="505242"/>
                </a:lnTo>
                <a:lnTo>
                  <a:pt x="377692" y="505136"/>
                </a:lnTo>
                <a:lnTo>
                  <a:pt x="387654" y="500667"/>
                </a:lnTo>
                <a:lnTo>
                  <a:pt x="391147" y="496938"/>
                </a:lnTo>
                <a:lnTo>
                  <a:pt x="395051" y="486543"/>
                </a:lnTo>
                <a:lnTo>
                  <a:pt x="394912" y="481459"/>
                </a:lnTo>
                <a:lnTo>
                  <a:pt x="390402" y="471408"/>
                </a:lnTo>
                <a:lnTo>
                  <a:pt x="386673" y="467869"/>
                </a:lnTo>
                <a:lnTo>
                  <a:pt x="376314" y="463873"/>
                </a:lnTo>
                <a:close/>
              </a:path>
              <a:path w="1524000" h="885189">
                <a:moveTo>
                  <a:pt x="409014" y="532575"/>
                </a:moveTo>
                <a:lnTo>
                  <a:pt x="386951" y="542735"/>
                </a:lnTo>
                <a:lnTo>
                  <a:pt x="464242" y="714185"/>
                </a:lnTo>
                <a:lnTo>
                  <a:pt x="486303" y="705295"/>
                </a:lnTo>
                <a:lnTo>
                  <a:pt x="409014" y="532575"/>
                </a:lnTo>
                <a:close/>
              </a:path>
              <a:path w="1524000" h="885189">
                <a:moveTo>
                  <a:pt x="477210" y="502095"/>
                </a:moveTo>
                <a:lnTo>
                  <a:pt x="455149" y="512255"/>
                </a:lnTo>
                <a:lnTo>
                  <a:pt x="532439" y="683705"/>
                </a:lnTo>
                <a:lnTo>
                  <a:pt x="554501" y="674815"/>
                </a:lnTo>
                <a:lnTo>
                  <a:pt x="521772" y="601155"/>
                </a:lnTo>
                <a:lnTo>
                  <a:pt x="515397" y="585915"/>
                </a:lnTo>
                <a:lnTo>
                  <a:pt x="510757" y="571945"/>
                </a:lnTo>
                <a:lnTo>
                  <a:pt x="507850" y="560515"/>
                </a:lnTo>
                <a:lnTo>
                  <a:pt x="506678" y="550355"/>
                </a:lnTo>
                <a:lnTo>
                  <a:pt x="506988" y="541465"/>
                </a:lnTo>
                <a:lnTo>
                  <a:pt x="508529" y="532575"/>
                </a:lnTo>
                <a:lnTo>
                  <a:pt x="508991" y="531305"/>
                </a:lnTo>
                <a:lnTo>
                  <a:pt x="490573" y="531305"/>
                </a:lnTo>
                <a:lnTo>
                  <a:pt x="477210" y="502095"/>
                </a:lnTo>
                <a:close/>
              </a:path>
              <a:path w="1524000" h="885189">
                <a:moveTo>
                  <a:pt x="624288" y="490665"/>
                </a:moveTo>
                <a:lnTo>
                  <a:pt x="565898" y="490665"/>
                </a:lnTo>
                <a:lnTo>
                  <a:pt x="574353" y="493205"/>
                </a:lnTo>
                <a:lnTo>
                  <a:pt x="581543" y="497015"/>
                </a:lnTo>
                <a:lnTo>
                  <a:pt x="592232" y="508445"/>
                </a:lnTo>
                <a:lnTo>
                  <a:pt x="597632" y="517335"/>
                </a:lnTo>
                <a:lnTo>
                  <a:pt x="603670" y="528765"/>
                </a:lnTo>
                <a:lnTo>
                  <a:pt x="610344" y="544005"/>
                </a:lnTo>
                <a:lnTo>
                  <a:pt x="649888" y="631635"/>
                </a:lnTo>
                <a:lnTo>
                  <a:pt x="671950" y="621475"/>
                </a:lnTo>
                <a:lnTo>
                  <a:pt x="641707" y="554165"/>
                </a:lnTo>
                <a:lnTo>
                  <a:pt x="634380" y="536385"/>
                </a:lnTo>
                <a:lnTo>
                  <a:pt x="629011" y="522415"/>
                </a:lnTo>
                <a:lnTo>
                  <a:pt x="625602" y="508445"/>
                </a:lnTo>
                <a:lnTo>
                  <a:pt x="624153" y="498285"/>
                </a:lnTo>
                <a:lnTo>
                  <a:pt x="624288" y="490665"/>
                </a:lnTo>
                <a:close/>
              </a:path>
              <a:path w="1524000" h="885189">
                <a:moveTo>
                  <a:pt x="726527" y="437325"/>
                </a:moveTo>
                <a:lnTo>
                  <a:pt x="683150" y="437325"/>
                </a:lnTo>
                <a:lnTo>
                  <a:pt x="691411" y="439865"/>
                </a:lnTo>
                <a:lnTo>
                  <a:pt x="698410" y="442405"/>
                </a:lnTo>
                <a:lnTo>
                  <a:pt x="725166" y="484315"/>
                </a:lnTo>
                <a:lnTo>
                  <a:pt x="767337" y="578295"/>
                </a:lnTo>
                <a:lnTo>
                  <a:pt x="790048" y="568135"/>
                </a:lnTo>
                <a:lnTo>
                  <a:pt x="747903" y="474155"/>
                </a:lnTo>
                <a:lnTo>
                  <a:pt x="740704" y="460185"/>
                </a:lnTo>
                <a:lnTo>
                  <a:pt x="733579" y="447485"/>
                </a:lnTo>
                <a:lnTo>
                  <a:pt x="726527" y="437325"/>
                </a:lnTo>
                <a:close/>
              </a:path>
              <a:path w="1524000" h="885189">
                <a:moveTo>
                  <a:pt x="781537" y="364935"/>
                </a:moveTo>
                <a:lnTo>
                  <a:pt x="759475" y="375095"/>
                </a:lnTo>
                <a:lnTo>
                  <a:pt x="836765" y="547815"/>
                </a:lnTo>
                <a:lnTo>
                  <a:pt x="858827" y="537655"/>
                </a:lnTo>
                <a:lnTo>
                  <a:pt x="826098" y="465265"/>
                </a:lnTo>
                <a:lnTo>
                  <a:pt x="819723" y="450025"/>
                </a:lnTo>
                <a:lnTo>
                  <a:pt x="815083" y="436055"/>
                </a:lnTo>
                <a:lnTo>
                  <a:pt x="812176" y="424625"/>
                </a:lnTo>
                <a:lnTo>
                  <a:pt x="811004" y="414465"/>
                </a:lnTo>
                <a:lnTo>
                  <a:pt x="811314" y="405575"/>
                </a:lnTo>
                <a:lnTo>
                  <a:pt x="812855" y="396685"/>
                </a:lnTo>
                <a:lnTo>
                  <a:pt x="813251" y="395415"/>
                </a:lnTo>
                <a:lnTo>
                  <a:pt x="794899" y="395415"/>
                </a:lnTo>
                <a:lnTo>
                  <a:pt x="781537" y="364935"/>
                </a:lnTo>
                <a:close/>
              </a:path>
              <a:path w="1524000" h="885189">
                <a:moveTo>
                  <a:pt x="569383" y="465265"/>
                </a:moveTo>
                <a:lnTo>
                  <a:pt x="560413" y="465265"/>
                </a:lnTo>
                <a:lnTo>
                  <a:pt x="553742" y="466535"/>
                </a:lnTo>
                <a:lnTo>
                  <a:pt x="547189" y="466535"/>
                </a:lnTo>
                <a:lnTo>
                  <a:pt x="510105" y="489395"/>
                </a:lnTo>
                <a:lnTo>
                  <a:pt x="490573" y="531305"/>
                </a:lnTo>
                <a:lnTo>
                  <a:pt x="508991" y="531305"/>
                </a:lnTo>
                <a:lnTo>
                  <a:pt x="511300" y="524955"/>
                </a:lnTo>
                <a:lnTo>
                  <a:pt x="515303" y="517335"/>
                </a:lnTo>
                <a:lnTo>
                  <a:pt x="546523" y="491935"/>
                </a:lnTo>
                <a:lnTo>
                  <a:pt x="553059" y="490665"/>
                </a:lnTo>
                <a:lnTo>
                  <a:pt x="624288" y="490665"/>
                </a:lnTo>
                <a:lnTo>
                  <a:pt x="624310" y="489395"/>
                </a:lnTo>
                <a:lnTo>
                  <a:pt x="624511" y="488125"/>
                </a:lnTo>
                <a:lnTo>
                  <a:pt x="607505" y="488125"/>
                </a:lnTo>
                <a:lnTo>
                  <a:pt x="601556" y="481775"/>
                </a:lnTo>
                <a:lnTo>
                  <a:pt x="595766" y="476695"/>
                </a:lnTo>
                <a:lnTo>
                  <a:pt x="590134" y="472885"/>
                </a:lnTo>
                <a:lnTo>
                  <a:pt x="584660" y="470345"/>
                </a:lnTo>
                <a:lnTo>
                  <a:pt x="577465" y="466535"/>
                </a:lnTo>
                <a:lnTo>
                  <a:pt x="569383" y="465265"/>
                </a:lnTo>
                <a:close/>
              </a:path>
              <a:path w="1524000" h="885189">
                <a:moveTo>
                  <a:pt x="928636" y="353505"/>
                </a:moveTo>
                <a:lnTo>
                  <a:pt x="863845" y="353505"/>
                </a:lnTo>
                <a:lnTo>
                  <a:pt x="870224" y="354775"/>
                </a:lnTo>
                <a:lnTo>
                  <a:pt x="878679" y="356045"/>
                </a:lnTo>
                <a:lnTo>
                  <a:pt x="885870" y="359855"/>
                </a:lnTo>
                <a:lnTo>
                  <a:pt x="907996" y="392875"/>
                </a:lnTo>
                <a:lnTo>
                  <a:pt x="954215" y="494475"/>
                </a:lnTo>
                <a:lnTo>
                  <a:pt x="976276" y="485585"/>
                </a:lnTo>
                <a:lnTo>
                  <a:pt x="946032" y="418275"/>
                </a:lnTo>
                <a:lnTo>
                  <a:pt x="929929" y="372555"/>
                </a:lnTo>
                <a:lnTo>
                  <a:pt x="928479" y="362395"/>
                </a:lnTo>
                <a:lnTo>
                  <a:pt x="928636" y="353505"/>
                </a:lnTo>
                <a:close/>
              </a:path>
              <a:path w="1524000" h="885189">
                <a:moveTo>
                  <a:pt x="679081" y="411925"/>
                </a:moveTo>
                <a:lnTo>
                  <a:pt x="635041" y="429705"/>
                </a:lnTo>
                <a:lnTo>
                  <a:pt x="611951" y="465265"/>
                </a:lnTo>
                <a:lnTo>
                  <a:pt x="607505" y="488125"/>
                </a:lnTo>
                <a:lnTo>
                  <a:pt x="624511" y="488125"/>
                </a:lnTo>
                <a:lnTo>
                  <a:pt x="625720" y="480505"/>
                </a:lnTo>
                <a:lnTo>
                  <a:pt x="628383" y="472885"/>
                </a:lnTo>
                <a:lnTo>
                  <a:pt x="657491" y="442405"/>
                </a:lnTo>
                <a:lnTo>
                  <a:pt x="670539" y="437325"/>
                </a:lnTo>
                <a:lnTo>
                  <a:pt x="726527" y="437325"/>
                </a:lnTo>
                <a:lnTo>
                  <a:pt x="719550" y="429705"/>
                </a:lnTo>
                <a:lnTo>
                  <a:pt x="712371" y="423355"/>
                </a:lnTo>
                <a:lnTo>
                  <a:pt x="704711" y="418275"/>
                </a:lnTo>
                <a:lnTo>
                  <a:pt x="696571" y="415735"/>
                </a:lnTo>
                <a:lnTo>
                  <a:pt x="687950" y="413195"/>
                </a:lnTo>
                <a:lnTo>
                  <a:pt x="679081" y="411925"/>
                </a:lnTo>
                <a:close/>
              </a:path>
              <a:path w="1524000" h="885189">
                <a:moveTo>
                  <a:pt x="1031736" y="301435"/>
                </a:moveTo>
                <a:lnTo>
                  <a:pt x="987476" y="301435"/>
                </a:lnTo>
                <a:lnTo>
                  <a:pt x="995739" y="302705"/>
                </a:lnTo>
                <a:lnTo>
                  <a:pt x="1002735" y="306515"/>
                </a:lnTo>
                <a:lnTo>
                  <a:pt x="1029494" y="348425"/>
                </a:lnTo>
                <a:lnTo>
                  <a:pt x="1071663" y="442405"/>
                </a:lnTo>
                <a:lnTo>
                  <a:pt x="1094374" y="432245"/>
                </a:lnTo>
                <a:lnTo>
                  <a:pt x="1052229" y="338265"/>
                </a:lnTo>
                <a:lnTo>
                  <a:pt x="1045030" y="323025"/>
                </a:lnTo>
                <a:lnTo>
                  <a:pt x="1037905" y="310325"/>
                </a:lnTo>
                <a:lnTo>
                  <a:pt x="1031736" y="301435"/>
                </a:lnTo>
                <a:close/>
              </a:path>
              <a:path w="1524000" h="885189">
                <a:moveTo>
                  <a:pt x="873711" y="329375"/>
                </a:moveTo>
                <a:lnTo>
                  <a:pt x="858069" y="329375"/>
                </a:lnTo>
                <a:lnTo>
                  <a:pt x="845080" y="331915"/>
                </a:lnTo>
                <a:lnTo>
                  <a:pt x="807873" y="361125"/>
                </a:lnTo>
                <a:lnTo>
                  <a:pt x="794899" y="395415"/>
                </a:lnTo>
                <a:lnTo>
                  <a:pt x="813251" y="395415"/>
                </a:lnTo>
                <a:lnTo>
                  <a:pt x="815627" y="387795"/>
                </a:lnTo>
                <a:lnTo>
                  <a:pt x="819629" y="380175"/>
                </a:lnTo>
                <a:lnTo>
                  <a:pt x="850850" y="356045"/>
                </a:lnTo>
                <a:lnTo>
                  <a:pt x="863845" y="353505"/>
                </a:lnTo>
                <a:lnTo>
                  <a:pt x="928636" y="353505"/>
                </a:lnTo>
                <a:lnTo>
                  <a:pt x="928838" y="352235"/>
                </a:lnTo>
                <a:lnTo>
                  <a:pt x="911831" y="352235"/>
                </a:lnTo>
                <a:lnTo>
                  <a:pt x="905883" y="345885"/>
                </a:lnTo>
                <a:lnTo>
                  <a:pt x="900093" y="340805"/>
                </a:lnTo>
                <a:lnTo>
                  <a:pt x="894461" y="336995"/>
                </a:lnTo>
                <a:lnTo>
                  <a:pt x="888986" y="334455"/>
                </a:lnTo>
                <a:lnTo>
                  <a:pt x="881792" y="330645"/>
                </a:lnTo>
                <a:lnTo>
                  <a:pt x="873711" y="329375"/>
                </a:lnTo>
                <a:close/>
              </a:path>
              <a:path w="1524000" h="885189">
                <a:moveTo>
                  <a:pt x="1185718" y="189675"/>
                </a:moveTo>
                <a:lnTo>
                  <a:pt x="1142219" y="198565"/>
                </a:lnTo>
                <a:lnTo>
                  <a:pt x="1107260" y="223965"/>
                </a:lnTo>
                <a:lnTo>
                  <a:pt x="1088268" y="262065"/>
                </a:lnTo>
                <a:lnTo>
                  <a:pt x="1085372" y="278575"/>
                </a:lnTo>
                <a:lnTo>
                  <a:pt x="1085399" y="296355"/>
                </a:lnTo>
                <a:lnTo>
                  <a:pt x="1103307" y="345885"/>
                </a:lnTo>
                <a:lnTo>
                  <a:pt x="1146023" y="381445"/>
                </a:lnTo>
                <a:lnTo>
                  <a:pt x="1183747" y="389065"/>
                </a:lnTo>
                <a:lnTo>
                  <a:pt x="1203747" y="386525"/>
                </a:lnTo>
                <a:lnTo>
                  <a:pt x="1224505" y="378905"/>
                </a:lnTo>
                <a:lnTo>
                  <a:pt x="1233631" y="373825"/>
                </a:lnTo>
                <a:lnTo>
                  <a:pt x="1241939" y="368745"/>
                </a:lnTo>
                <a:lnTo>
                  <a:pt x="1245683" y="366205"/>
                </a:lnTo>
                <a:lnTo>
                  <a:pt x="1186028" y="366205"/>
                </a:lnTo>
                <a:lnTo>
                  <a:pt x="1172391" y="364935"/>
                </a:lnTo>
                <a:lnTo>
                  <a:pt x="1134861" y="345885"/>
                </a:lnTo>
                <a:lnTo>
                  <a:pt x="1117523" y="320485"/>
                </a:lnTo>
                <a:lnTo>
                  <a:pt x="1162827" y="300165"/>
                </a:lnTo>
                <a:lnTo>
                  <a:pt x="1111155" y="300165"/>
                </a:lnTo>
                <a:lnTo>
                  <a:pt x="1110116" y="288735"/>
                </a:lnTo>
                <a:lnTo>
                  <a:pt x="1110147" y="282385"/>
                </a:lnTo>
                <a:lnTo>
                  <a:pt x="1110329" y="276035"/>
                </a:lnTo>
                <a:lnTo>
                  <a:pt x="1130083" y="234125"/>
                </a:lnTo>
                <a:lnTo>
                  <a:pt x="1167816" y="213805"/>
                </a:lnTo>
                <a:lnTo>
                  <a:pt x="1176012" y="213805"/>
                </a:lnTo>
                <a:lnTo>
                  <a:pt x="1184392" y="212535"/>
                </a:lnTo>
                <a:lnTo>
                  <a:pt x="1245698" y="212535"/>
                </a:lnTo>
                <a:lnTo>
                  <a:pt x="1241634" y="208725"/>
                </a:lnTo>
                <a:lnTo>
                  <a:pt x="1227793" y="199835"/>
                </a:lnTo>
                <a:lnTo>
                  <a:pt x="1206933" y="192215"/>
                </a:lnTo>
                <a:lnTo>
                  <a:pt x="1185718" y="189675"/>
                </a:lnTo>
                <a:close/>
              </a:path>
              <a:path w="1524000" h="885189">
                <a:moveTo>
                  <a:pt x="1260946" y="288735"/>
                </a:moveTo>
                <a:lnTo>
                  <a:pt x="1249882" y="326835"/>
                </a:lnTo>
                <a:lnTo>
                  <a:pt x="1246238" y="333185"/>
                </a:lnTo>
                <a:lnTo>
                  <a:pt x="1213368" y="359855"/>
                </a:lnTo>
                <a:lnTo>
                  <a:pt x="1186028" y="366205"/>
                </a:lnTo>
                <a:lnTo>
                  <a:pt x="1245683" y="366205"/>
                </a:lnTo>
                <a:lnTo>
                  <a:pt x="1271849" y="336995"/>
                </a:lnTo>
                <a:lnTo>
                  <a:pt x="1284049" y="290005"/>
                </a:lnTo>
                <a:lnTo>
                  <a:pt x="1260946" y="288735"/>
                </a:lnTo>
                <a:close/>
              </a:path>
              <a:path w="1524000" h="885189">
                <a:moveTo>
                  <a:pt x="983407" y="276035"/>
                </a:moveTo>
                <a:lnTo>
                  <a:pt x="974518" y="276035"/>
                </a:lnTo>
                <a:lnTo>
                  <a:pt x="965612" y="278575"/>
                </a:lnTo>
                <a:lnTo>
                  <a:pt x="932069" y="300165"/>
                </a:lnTo>
                <a:lnTo>
                  <a:pt x="913435" y="339535"/>
                </a:lnTo>
                <a:lnTo>
                  <a:pt x="911831" y="352235"/>
                </a:lnTo>
                <a:lnTo>
                  <a:pt x="928838" y="352235"/>
                </a:lnTo>
                <a:lnTo>
                  <a:pt x="930046" y="344615"/>
                </a:lnTo>
                <a:lnTo>
                  <a:pt x="932709" y="335725"/>
                </a:lnTo>
                <a:lnTo>
                  <a:pt x="961816" y="305245"/>
                </a:lnTo>
                <a:lnTo>
                  <a:pt x="974865" y="301435"/>
                </a:lnTo>
                <a:lnTo>
                  <a:pt x="1031736" y="301435"/>
                </a:lnTo>
                <a:lnTo>
                  <a:pt x="1030854" y="300165"/>
                </a:lnTo>
                <a:lnTo>
                  <a:pt x="1023878" y="292545"/>
                </a:lnTo>
                <a:lnTo>
                  <a:pt x="1016698" y="287465"/>
                </a:lnTo>
                <a:lnTo>
                  <a:pt x="1009038" y="282385"/>
                </a:lnTo>
                <a:lnTo>
                  <a:pt x="1000897" y="278575"/>
                </a:lnTo>
                <a:lnTo>
                  <a:pt x="983407" y="276035"/>
                </a:lnTo>
                <a:close/>
              </a:path>
              <a:path w="1524000" h="885189">
                <a:moveTo>
                  <a:pt x="1245698" y="212535"/>
                </a:moveTo>
                <a:lnTo>
                  <a:pt x="1184392" y="212535"/>
                </a:lnTo>
                <a:lnTo>
                  <a:pt x="1200424" y="215075"/>
                </a:lnTo>
                <a:lnTo>
                  <a:pt x="1207754" y="216345"/>
                </a:lnTo>
                <a:lnTo>
                  <a:pt x="1240335" y="241745"/>
                </a:lnTo>
                <a:lnTo>
                  <a:pt x="1111155" y="300165"/>
                </a:lnTo>
                <a:lnTo>
                  <a:pt x="1162827" y="300165"/>
                </a:lnTo>
                <a:lnTo>
                  <a:pt x="1273256" y="250635"/>
                </a:lnTo>
                <a:lnTo>
                  <a:pt x="1264366" y="234125"/>
                </a:lnTo>
                <a:lnTo>
                  <a:pt x="1253826" y="220155"/>
                </a:lnTo>
                <a:lnTo>
                  <a:pt x="1245698" y="212535"/>
                </a:lnTo>
                <a:close/>
              </a:path>
              <a:path w="1524000" h="885189">
                <a:moveTo>
                  <a:pt x="1396584" y="94736"/>
                </a:moveTo>
                <a:lnTo>
                  <a:pt x="1354183" y="102913"/>
                </a:lnTo>
                <a:lnTo>
                  <a:pt x="1311767" y="139767"/>
                </a:lnTo>
                <a:lnTo>
                  <a:pt x="1298038" y="176443"/>
                </a:lnTo>
                <a:lnTo>
                  <a:pt x="1296705" y="195307"/>
                </a:lnTo>
                <a:lnTo>
                  <a:pt x="1299242" y="214067"/>
                </a:lnTo>
                <a:lnTo>
                  <a:pt x="1315429" y="250187"/>
                </a:lnTo>
                <a:lnTo>
                  <a:pt x="1360366" y="285442"/>
                </a:lnTo>
                <a:lnTo>
                  <a:pt x="1397794" y="292490"/>
                </a:lnTo>
                <a:lnTo>
                  <a:pt x="1416284" y="290154"/>
                </a:lnTo>
                <a:lnTo>
                  <a:pt x="1434624" y="283913"/>
                </a:lnTo>
                <a:lnTo>
                  <a:pt x="1444465" y="278864"/>
                </a:lnTo>
                <a:lnTo>
                  <a:pt x="1453427" y="272941"/>
                </a:lnTo>
                <a:lnTo>
                  <a:pt x="1458310" y="268835"/>
                </a:lnTo>
                <a:lnTo>
                  <a:pt x="1399611" y="268835"/>
                </a:lnTo>
                <a:lnTo>
                  <a:pt x="1389802" y="268390"/>
                </a:lnTo>
                <a:lnTo>
                  <a:pt x="1353213" y="253847"/>
                </a:lnTo>
                <a:lnTo>
                  <a:pt x="1328340" y="223348"/>
                </a:lnTo>
                <a:lnTo>
                  <a:pt x="1321773" y="195307"/>
                </a:lnTo>
                <a:lnTo>
                  <a:pt x="1321788" y="192159"/>
                </a:lnTo>
                <a:lnTo>
                  <a:pt x="1335470" y="147919"/>
                </a:lnTo>
                <a:lnTo>
                  <a:pt x="1365513" y="123553"/>
                </a:lnTo>
                <a:lnTo>
                  <a:pt x="1394224" y="116684"/>
                </a:lnTo>
                <a:lnTo>
                  <a:pt x="1469125" y="116684"/>
                </a:lnTo>
                <a:lnTo>
                  <a:pt x="1465369" y="108311"/>
                </a:lnTo>
                <a:lnTo>
                  <a:pt x="1438866" y="108311"/>
                </a:lnTo>
                <a:lnTo>
                  <a:pt x="1428321" y="102871"/>
                </a:lnTo>
                <a:lnTo>
                  <a:pt x="1417759" y="98795"/>
                </a:lnTo>
                <a:lnTo>
                  <a:pt x="1407180" y="96083"/>
                </a:lnTo>
                <a:lnTo>
                  <a:pt x="1396584" y="94736"/>
                </a:lnTo>
                <a:close/>
              </a:path>
              <a:path w="1524000" h="885189">
                <a:moveTo>
                  <a:pt x="1469125" y="116684"/>
                </a:moveTo>
                <a:lnTo>
                  <a:pt x="1394224" y="116684"/>
                </a:lnTo>
                <a:lnTo>
                  <a:pt x="1408561" y="117766"/>
                </a:lnTo>
                <a:lnTo>
                  <a:pt x="1422887" y="121859"/>
                </a:lnTo>
                <a:lnTo>
                  <a:pt x="1457254" y="149115"/>
                </a:lnTo>
                <a:lnTo>
                  <a:pt x="1472120" y="192159"/>
                </a:lnTo>
                <a:lnTo>
                  <a:pt x="1471897" y="201927"/>
                </a:lnTo>
                <a:lnTo>
                  <a:pt x="1457972" y="237902"/>
                </a:lnTo>
                <a:lnTo>
                  <a:pt x="1427649" y="262488"/>
                </a:lnTo>
                <a:lnTo>
                  <a:pt x="1399611" y="268835"/>
                </a:lnTo>
                <a:lnTo>
                  <a:pt x="1458310" y="268835"/>
                </a:lnTo>
                <a:lnTo>
                  <a:pt x="1484945" y="230225"/>
                </a:lnTo>
                <a:lnTo>
                  <a:pt x="1488552" y="219064"/>
                </a:lnTo>
                <a:lnTo>
                  <a:pt x="1515056" y="219064"/>
                </a:lnTo>
                <a:lnTo>
                  <a:pt x="1469125" y="116684"/>
                </a:lnTo>
                <a:close/>
              </a:path>
              <a:path w="1524000" h="885189">
                <a:moveTo>
                  <a:pt x="1515056" y="219064"/>
                </a:moveTo>
                <a:lnTo>
                  <a:pt x="1488552" y="219064"/>
                </a:lnTo>
                <a:lnTo>
                  <a:pt x="1501842" y="248690"/>
                </a:lnTo>
                <a:lnTo>
                  <a:pt x="1523906" y="238793"/>
                </a:lnTo>
                <a:lnTo>
                  <a:pt x="1515056" y="219064"/>
                </a:lnTo>
                <a:close/>
              </a:path>
              <a:path w="1524000" h="885189">
                <a:moveTo>
                  <a:pt x="1416778" y="0"/>
                </a:moveTo>
                <a:lnTo>
                  <a:pt x="1394714" y="9898"/>
                </a:lnTo>
                <a:lnTo>
                  <a:pt x="1438866" y="108311"/>
                </a:lnTo>
                <a:lnTo>
                  <a:pt x="1465369" y="108311"/>
                </a:lnTo>
                <a:lnTo>
                  <a:pt x="14167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27079" y="2819036"/>
            <a:ext cx="170180" cy="254635"/>
          </a:xfrm>
          <a:custGeom>
            <a:avLst/>
            <a:gdLst/>
            <a:ahLst/>
            <a:cxnLst/>
            <a:rect l="l" t="t" r="r" b="b"/>
            <a:pathLst>
              <a:path w="170179" h="254635">
                <a:moveTo>
                  <a:pt x="132304" y="24704"/>
                </a:moveTo>
                <a:lnTo>
                  <a:pt x="84069" y="24704"/>
                </a:lnTo>
                <a:lnTo>
                  <a:pt x="92270" y="26016"/>
                </a:lnTo>
                <a:lnTo>
                  <a:pt x="99635" y="28738"/>
                </a:lnTo>
                <a:lnTo>
                  <a:pt x="117160" y="56594"/>
                </a:lnTo>
                <a:lnTo>
                  <a:pt x="116241" y="62545"/>
                </a:lnTo>
                <a:lnTo>
                  <a:pt x="91761" y="95421"/>
                </a:lnTo>
                <a:lnTo>
                  <a:pt x="79024" y="108980"/>
                </a:lnTo>
                <a:lnTo>
                  <a:pt x="71066" y="117549"/>
                </a:lnTo>
                <a:lnTo>
                  <a:pt x="50653" y="159403"/>
                </a:lnTo>
                <a:lnTo>
                  <a:pt x="50622" y="163406"/>
                </a:lnTo>
                <a:lnTo>
                  <a:pt x="51788" y="169446"/>
                </a:lnTo>
                <a:lnTo>
                  <a:pt x="84556" y="201662"/>
                </a:lnTo>
                <a:lnTo>
                  <a:pt x="95441" y="203759"/>
                </a:lnTo>
                <a:lnTo>
                  <a:pt x="106893" y="203608"/>
                </a:lnTo>
                <a:lnTo>
                  <a:pt x="143367" y="190133"/>
                </a:lnTo>
                <a:lnTo>
                  <a:pt x="156343" y="178655"/>
                </a:lnTo>
                <a:lnTo>
                  <a:pt x="101361" y="178655"/>
                </a:lnTo>
                <a:lnTo>
                  <a:pt x="95102" y="177635"/>
                </a:lnTo>
                <a:lnTo>
                  <a:pt x="86931" y="175470"/>
                </a:lnTo>
                <a:lnTo>
                  <a:pt x="81473" y="171327"/>
                </a:lnTo>
                <a:lnTo>
                  <a:pt x="76123" y="159403"/>
                </a:lnTo>
                <a:lnTo>
                  <a:pt x="76118" y="153447"/>
                </a:lnTo>
                <a:lnTo>
                  <a:pt x="78713" y="147338"/>
                </a:lnTo>
                <a:lnTo>
                  <a:pt x="81962" y="141794"/>
                </a:lnTo>
                <a:lnTo>
                  <a:pt x="87925" y="134068"/>
                </a:lnTo>
                <a:lnTo>
                  <a:pt x="96549" y="124221"/>
                </a:lnTo>
                <a:lnTo>
                  <a:pt x="117150" y="102403"/>
                </a:lnTo>
                <a:lnTo>
                  <a:pt x="124689" y="93707"/>
                </a:lnTo>
                <a:lnTo>
                  <a:pt x="142078" y="48372"/>
                </a:lnTo>
                <a:lnTo>
                  <a:pt x="140628" y="40822"/>
                </a:lnTo>
                <a:lnTo>
                  <a:pt x="137316" y="33441"/>
                </a:lnTo>
                <a:lnTo>
                  <a:pt x="132304" y="24704"/>
                </a:lnTo>
                <a:close/>
              </a:path>
              <a:path w="170179" h="254635">
                <a:moveTo>
                  <a:pt x="164113" y="114891"/>
                </a:moveTo>
                <a:lnTo>
                  <a:pt x="141078" y="125225"/>
                </a:lnTo>
                <a:lnTo>
                  <a:pt x="143410" y="134088"/>
                </a:lnTo>
                <a:lnTo>
                  <a:pt x="144348" y="141794"/>
                </a:lnTo>
                <a:lnTo>
                  <a:pt x="121682" y="174459"/>
                </a:lnTo>
                <a:lnTo>
                  <a:pt x="101361" y="178655"/>
                </a:lnTo>
                <a:lnTo>
                  <a:pt x="156343" y="178655"/>
                </a:lnTo>
                <a:lnTo>
                  <a:pt x="160686" y="173556"/>
                </a:lnTo>
                <a:lnTo>
                  <a:pt x="166132" y="163406"/>
                </a:lnTo>
                <a:lnTo>
                  <a:pt x="169287" y="152296"/>
                </a:lnTo>
                <a:lnTo>
                  <a:pt x="170002" y="140507"/>
                </a:lnTo>
                <a:lnTo>
                  <a:pt x="168277" y="128039"/>
                </a:lnTo>
                <a:lnTo>
                  <a:pt x="164113" y="114891"/>
                </a:lnTo>
                <a:close/>
              </a:path>
              <a:path w="170179" h="254635">
                <a:moveTo>
                  <a:pt x="89339" y="0"/>
                </a:moveTo>
                <a:lnTo>
                  <a:pt x="46291" y="8733"/>
                </a:lnTo>
                <a:lnTo>
                  <a:pt x="10863" y="37182"/>
                </a:lnTo>
                <a:lnTo>
                  <a:pt x="0" y="78156"/>
                </a:lnTo>
                <a:lnTo>
                  <a:pt x="2421" y="93247"/>
                </a:lnTo>
                <a:lnTo>
                  <a:pt x="7899" y="108971"/>
                </a:lnTo>
                <a:lnTo>
                  <a:pt x="30933" y="98637"/>
                </a:lnTo>
                <a:lnTo>
                  <a:pt x="27472" y="88630"/>
                </a:lnTo>
                <a:lnTo>
                  <a:pt x="25670" y="79597"/>
                </a:lnTo>
                <a:lnTo>
                  <a:pt x="25583" y="78156"/>
                </a:lnTo>
                <a:lnTo>
                  <a:pt x="25367" y="70736"/>
                </a:lnTo>
                <a:lnTo>
                  <a:pt x="26723" y="62849"/>
                </a:lnTo>
                <a:lnTo>
                  <a:pt x="56751" y="30542"/>
                </a:lnTo>
                <a:lnTo>
                  <a:pt x="84069" y="24704"/>
                </a:lnTo>
                <a:lnTo>
                  <a:pt x="132304" y="24704"/>
                </a:lnTo>
                <a:lnTo>
                  <a:pt x="131205" y="22788"/>
                </a:lnTo>
                <a:lnTo>
                  <a:pt x="123301" y="14080"/>
                </a:lnTo>
                <a:lnTo>
                  <a:pt x="113605" y="7316"/>
                </a:lnTo>
                <a:lnTo>
                  <a:pt x="102117" y="2496"/>
                </a:lnTo>
                <a:lnTo>
                  <a:pt x="89339" y="0"/>
                </a:lnTo>
                <a:close/>
              </a:path>
              <a:path w="170179" h="254635">
                <a:moveTo>
                  <a:pt x="148233" y="210040"/>
                </a:moveTo>
                <a:lnTo>
                  <a:pt x="142791" y="210200"/>
                </a:lnTo>
                <a:lnTo>
                  <a:pt x="132030" y="215028"/>
                </a:lnTo>
                <a:lnTo>
                  <a:pt x="128293" y="218986"/>
                </a:lnTo>
                <a:lnTo>
                  <a:pt x="124104" y="229992"/>
                </a:lnTo>
                <a:lnTo>
                  <a:pt x="124288" y="235487"/>
                </a:lnTo>
                <a:lnTo>
                  <a:pt x="129165" y="246360"/>
                </a:lnTo>
                <a:lnTo>
                  <a:pt x="133136" y="250125"/>
                </a:lnTo>
                <a:lnTo>
                  <a:pt x="144189" y="254419"/>
                </a:lnTo>
                <a:lnTo>
                  <a:pt x="149642" y="254286"/>
                </a:lnTo>
                <a:lnTo>
                  <a:pt x="160402" y="249457"/>
                </a:lnTo>
                <a:lnTo>
                  <a:pt x="164128" y="245473"/>
                </a:lnTo>
                <a:lnTo>
                  <a:pt x="168271" y="234362"/>
                </a:lnTo>
                <a:lnTo>
                  <a:pt x="168099" y="228894"/>
                </a:lnTo>
                <a:lnTo>
                  <a:pt x="163221" y="218021"/>
                </a:lnTo>
                <a:lnTo>
                  <a:pt x="159239" y="214229"/>
                </a:lnTo>
                <a:lnTo>
                  <a:pt x="148233" y="2100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43040" y="5329493"/>
            <a:ext cx="2917538" cy="1298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95650" y="268122"/>
            <a:ext cx="1461609" cy="5178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1645920"/>
          </a:xfrm>
          <a:custGeom>
            <a:avLst/>
            <a:gdLst/>
            <a:ahLst/>
            <a:cxnLst/>
            <a:rect l="l" t="t" r="r" b="b"/>
            <a:pathLst>
              <a:path w="718184" h="1645920">
                <a:moveTo>
                  <a:pt x="0" y="0"/>
                </a:moveTo>
                <a:lnTo>
                  <a:pt x="718073" y="0"/>
                </a:lnTo>
                <a:lnTo>
                  <a:pt x="718073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1538" y="753236"/>
            <a:ext cx="7033259" cy="112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310"/>
              </a:lnSpc>
              <a:spcBef>
                <a:spcPts val="100"/>
              </a:spcBef>
            </a:pPr>
            <a:r>
              <a:rPr sz="3600" spc="-5" dirty="0">
                <a:solidFill>
                  <a:srgbClr val="990000"/>
                </a:solidFill>
              </a:rPr>
              <a:t>Read </a:t>
            </a:r>
            <a:r>
              <a:rPr sz="3600" dirty="0">
                <a:solidFill>
                  <a:srgbClr val="990000"/>
                </a:solidFill>
              </a:rPr>
              <a:t>these </a:t>
            </a:r>
            <a:r>
              <a:rPr sz="3600" spc="-5" dirty="0">
                <a:solidFill>
                  <a:srgbClr val="990000"/>
                </a:solidFill>
              </a:rPr>
              <a:t>sentences out</a:t>
            </a:r>
            <a:r>
              <a:rPr sz="3600" spc="-10" dirty="0">
                <a:solidFill>
                  <a:srgbClr val="990000"/>
                </a:solidFill>
              </a:rPr>
              <a:t> </a:t>
            </a:r>
            <a:r>
              <a:rPr sz="3600" spc="-5" dirty="0">
                <a:solidFill>
                  <a:srgbClr val="990000"/>
                </a:solidFill>
              </a:rPr>
              <a:t>loud.</a:t>
            </a:r>
            <a:endParaRPr sz="3600"/>
          </a:p>
          <a:p>
            <a:pPr algn="ctr">
              <a:lnSpc>
                <a:spcPts val="4310"/>
              </a:lnSpc>
            </a:pPr>
            <a:r>
              <a:rPr sz="3600" spc="-5" dirty="0">
                <a:solidFill>
                  <a:srgbClr val="990000"/>
                </a:solidFill>
              </a:rPr>
              <a:t>Do </a:t>
            </a:r>
            <a:r>
              <a:rPr sz="3600" dirty="0">
                <a:solidFill>
                  <a:srgbClr val="990000"/>
                </a:solidFill>
              </a:rPr>
              <a:t>they </a:t>
            </a:r>
            <a:r>
              <a:rPr sz="3600" spc="-5" dirty="0">
                <a:solidFill>
                  <a:srgbClr val="990000"/>
                </a:solidFill>
              </a:rPr>
              <a:t>sound</a:t>
            </a:r>
            <a:r>
              <a:rPr sz="3600" spc="-20" dirty="0">
                <a:solidFill>
                  <a:srgbClr val="990000"/>
                </a:solidFill>
              </a:rPr>
              <a:t> </a:t>
            </a:r>
            <a:r>
              <a:rPr sz="3600" spc="-5" dirty="0">
                <a:solidFill>
                  <a:srgbClr val="990000"/>
                </a:solidFill>
              </a:rPr>
              <a:t>better?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1033331" y="2423896"/>
            <a:ext cx="6807200" cy="3639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33333"/>
                </a:solidFill>
                <a:latin typeface="Century Gothic"/>
                <a:cs typeface="Century Gothic"/>
              </a:rPr>
              <a:t>I </a:t>
            </a:r>
            <a:r>
              <a:rPr sz="2800" u="heavy" dirty="0">
                <a:solidFill>
                  <a:srgbClr val="333333"/>
                </a:solidFill>
                <a:uFill>
                  <a:solidFill>
                    <a:srgbClr val="424242"/>
                  </a:solidFill>
                </a:uFill>
                <a:latin typeface="Century Gothic"/>
                <a:cs typeface="Century Gothic"/>
              </a:rPr>
              <a:t>drank</a:t>
            </a:r>
            <a:r>
              <a:rPr sz="2800" dirty="0">
                <a:solidFill>
                  <a:srgbClr val="333333"/>
                </a:solidFill>
                <a:latin typeface="Century Gothic"/>
                <a:cs typeface="Century Gothic"/>
              </a:rPr>
              <a:t> 8 </a:t>
            </a:r>
            <a:r>
              <a:rPr sz="2800" spc="-5" dirty="0">
                <a:solidFill>
                  <a:srgbClr val="333333"/>
                </a:solidFill>
                <a:latin typeface="Century Gothic"/>
                <a:cs typeface="Century Gothic"/>
              </a:rPr>
              <a:t>glasses </a:t>
            </a:r>
            <a:r>
              <a:rPr sz="2800" dirty="0">
                <a:solidFill>
                  <a:srgbClr val="333333"/>
                </a:solidFill>
                <a:latin typeface="Century Gothic"/>
                <a:cs typeface="Century Gothic"/>
              </a:rPr>
              <a:t>of </a:t>
            </a:r>
            <a:r>
              <a:rPr sz="2800" spc="-5" dirty="0">
                <a:solidFill>
                  <a:srgbClr val="333333"/>
                </a:solidFill>
                <a:latin typeface="Century Gothic"/>
                <a:cs typeface="Century Gothic"/>
              </a:rPr>
              <a:t>water</a:t>
            </a:r>
            <a:r>
              <a:rPr sz="2800" spc="-1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Century Gothic"/>
                <a:cs typeface="Century Gothic"/>
              </a:rPr>
              <a:t>today!</a:t>
            </a:r>
            <a:endParaRPr sz="2800">
              <a:latin typeface="Century Gothic"/>
              <a:cs typeface="Century Gothic"/>
            </a:endParaRPr>
          </a:p>
          <a:p>
            <a:pPr marL="12700" marR="5080">
              <a:lnSpc>
                <a:spcPct val="214299"/>
              </a:lnSpc>
              <a:spcBef>
                <a:spcPts val="800"/>
              </a:spcBef>
            </a:pPr>
            <a:r>
              <a:rPr sz="2800" spc="-5" dirty="0">
                <a:solidFill>
                  <a:srgbClr val="333333"/>
                </a:solidFill>
                <a:latin typeface="Century Gothic"/>
                <a:cs typeface="Century Gothic"/>
              </a:rPr>
              <a:t>“She </a:t>
            </a:r>
            <a:r>
              <a:rPr sz="2800" dirty="0">
                <a:solidFill>
                  <a:srgbClr val="333333"/>
                </a:solidFill>
                <a:latin typeface="Century Gothic"/>
                <a:cs typeface="Century Gothic"/>
              </a:rPr>
              <a:t>got the </a:t>
            </a:r>
            <a:r>
              <a:rPr sz="2800" spc="-5" dirty="0">
                <a:solidFill>
                  <a:srgbClr val="333333"/>
                </a:solidFill>
                <a:latin typeface="Century Gothic"/>
                <a:cs typeface="Century Gothic"/>
              </a:rPr>
              <a:t>goal!” </a:t>
            </a:r>
            <a:r>
              <a:rPr sz="2800" dirty="0">
                <a:solidFill>
                  <a:srgbClr val="333333"/>
                </a:solidFill>
                <a:latin typeface="Century Gothic"/>
                <a:cs typeface="Century Gothic"/>
              </a:rPr>
              <a:t>I </a:t>
            </a:r>
            <a:r>
              <a:rPr sz="2800" u="heavy" dirty="0">
                <a:solidFill>
                  <a:srgbClr val="333333"/>
                </a:solidFill>
                <a:uFill>
                  <a:solidFill>
                    <a:srgbClr val="424242"/>
                  </a:solidFill>
                </a:uFill>
                <a:latin typeface="Century Gothic"/>
                <a:cs typeface="Century Gothic"/>
              </a:rPr>
              <a:t>said</a:t>
            </a:r>
            <a:r>
              <a:rPr sz="2800" dirty="0">
                <a:solidFill>
                  <a:srgbClr val="333333"/>
                </a:solidFill>
                <a:latin typeface="Century Gothic"/>
                <a:cs typeface="Century Gothic"/>
              </a:rPr>
              <a:t> to my </a:t>
            </a:r>
            <a:r>
              <a:rPr sz="2800" spc="-5" dirty="0">
                <a:solidFill>
                  <a:srgbClr val="333333"/>
                </a:solidFill>
                <a:latin typeface="Century Gothic"/>
                <a:cs typeface="Century Gothic"/>
              </a:rPr>
              <a:t>coach.  </a:t>
            </a:r>
            <a:r>
              <a:rPr sz="2800" dirty="0">
                <a:solidFill>
                  <a:srgbClr val="333333"/>
                </a:solidFill>
                <a:latin typeface="Century Gothic"/>
                <a:cs typeface="Century Gothic"/>
              </a:rPr>
              <a:t>I </a:t>
            </a:r>
            <a:r>
              <a:rPr sz="2800" u="heavy" dirty="0">
                <a:solidFill>
                  <a:srgbClr val="333333"/>
                </a:solidFill>
                <a:uFill>
                  <a:solidFill>
                    <a:srgbClr val="424242"/>
                  </a:solidFill>
                </a:uFill>
                <a:latin typeface="Century Gothic"/>
                <a:cs typeface="Century Gothic"/>
              </a:rPr>
              <a:t>swam</a:t>
            </a:r>
            <a:r>
              <a:rPr sz="2800" dirty="0">
                <a:solidFill>
                  <a:srgbClr val="333333"/>
                </a:solidFill>
                <a:latin typeface="Century Gothic"/>
                <a:cs typeface="Century Gothic"/>
              </a:rPr>
              <a:t> a </a:t>
            </a:r>
            <a:r>
              <a:rPr sz="2800" spc="-5" dirty="0">
                <a:solidFill>
                  <a:srgbClr val="333333"/>
                </a:solidFill>
                <a:latin typeface="Century Gothic"/>
                <a:cs typeface="Century Gothic"/>
              </a:rPr>
              <a:t>lap </a:t>
            </a:r>
            <a:r>
              <a:rPr sz="2800" dirty="0">
                <a:solidFill>
                  <a:srgbClr val="333333"/>
                </a:solidFill>
                <a:latin typeface="Century Gothic"/>
                <a:cs typeface="Century Gothic"/>
              </a:rPr>
              <a:t>in the </a:t>
            </a:r>
            <a:r>
              <a:rPr sz="2800" spc="-5" dirty="0">
                <a:solidFill>
                  <a:srgbClr val="333333"/>
                </a:solidFill>
                <a:latin typeface="Century Gothic"/>
                <a:cs typeface="Century Gothic"/>
              </a:rPr>
              <a:t>pool </a:t>
            </a:r>
            <a:r>
              <a:rPr sz="2800" dirty="0">
                <a:solidFill>
                  <a:srgbClr val="333333"/>
                </a:solidFill>
                <a:latin typeface="Century Gothic"/>
                <a:cs typeface="Century Gothic"/>
              </a:rPr>
              <a:t>in two</a:t>
            </a:r>
            <a:r>
              <a:rPr sz="2800" spc="-3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Century Gothic"/>
                <a:cs typeface="Century Gothic"/>
              </a:rPr>
              <a:t>minutes!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850">
              <a:latin typeface="Times New Roman"/>
              <a:cs typeface="Times New Roman"/>
            </a:endParaRPr>
          </a:p>
          <a:p>
            <a:pPr marL="12700" marR="577850">
              <a:lnSpc>
                <a:spcPts val="2700"/>
              </a:lnSpc>
            </a:pPr>
            <a:r>
              <a:rPr sz="2800" dirty="0">
                <a:solidFill>
                  <a:srgbClr val="333333"/>
                </a:solidFill>
                <a:latin typeface="Century Gothic"/>
                <a:cs typeface="Century Gothic"/>
              </a:rPr>
              <a:t>I </a:t>
            </a:r>
            <a:r>
              <a:rPr sz="2800" u="heavy" dirty="0">
                <a:solidFill>
                  <a:srgbClr val="333333"/>
                </a:solidFill>
                <a:uFill>
                  <a:solidFill>
                    <a:srgbClr val="424242"/>
                  </a:solidFill>
                </a:uFill>
                <a:latin typeface="Century Gothic"/>
                <a:cs typeface="Century Gothic"/>
              </a:rPr>
              <a:t>woke</a:t>
            </a:r>
            <a:r>
              <a:rPr sz="280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Century Gothic"/>
                <a:cs typeface="Century Gothic"/>
              </a:rPr>
              <a:t>up </a:t>
            </a:r>
            <a:r>
              <a:rPr sz="2800" dirty="0">
                <a:solidFill>
                  <a:srgbClr val="333333"/>
                </a:solidFill>
                <a:latin typeface="Century Gothic"/>
                <a:cs typeface="Century Gothic"/>
              </a:rPr>
              <a:t>very </a:t>
            </a:r>
            <a:r>
              <a:rPr sz="2800" spc="-5" dirty="0">
                <a:solidFill>
                  <a:srgbClr val="333333"/>
                </a:solidFill>
                <a:latin typeface="Century Gothic"/>
                <a:cs typeface="Century Gothic"/>
              </a:rPr>
              <a:t>early for practice </a:t>
            </a:r>
            <a:r>
              <a:rPr sz="2800" dirty="0">
                <a:solidFill>
                  <a:srgbClr val="333333"/>
                </a:solidFill>
                <a:latin typeface="Century Gothic"/>
                <a:cs typeface="Century Gothic"/>
              </a:rPr>
              <a:t>this  </a:t>
            </a:r>
            <a:r>
              <a:rPr sz="2800" spc="0" dirty="0">
                <a:solidFill>
                  <a:srgbClr val="333333"/>
                </a:solidFill>
                <a:latin typeface="Century Gothic"/>
                <a:cs typeface="Century Gothic"/>
              </a:rPr>
              <a:t>morning.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47199" y="228286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1645920"/>
          </a:xfrm>
          <a:custGeom>
            <a:avLst/>
            <a:gdLst/>
            <a:ahLst/>
            <a:cxnLst/>
            <a:rect l="l" t="t" r="r" b="b"/>
            <a:pathLst>
              <a:path w="718184" h="1645920">
                <a:moveTo>
                  <a:pt x="0" y="0"/>
                </a:moveTo>
                <a:lnTo>
                  <a:pt x="718073" y="0"/>
                </a:lnTo>
                <a:lnTo>
                  <a:pt x="718073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7188" y="535940"/>
            <a:ext cx="5829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990000"/>
                </a:solidFill>
              </a:rPr>
              <a:t>Now, practice </a:t>
            </a:r>
            <a:r>
              <a:rPr sz="3600" dirty="0">
                <a:solidFill>
                  <a:srgbClr val="990000"/>
                </a:solidFill>
              </a:rPr>
              <a:t>these</a:t>
            </a:r>
            <a:r>
              <a:rPr sz="3600" spc="-35" dirty="0">
                <a:solidFill>
                  <a:srgbClr val="990000"/>
                </a:solidFill>
              </a:rPr>
              <a:t> </a:t>
            </a:r>
            <a:r>
              <a:rPr sz="3600" spc="-5" dirty="0">
                <a:solidFill>
                  <a:srgbClr val="990000"/>
                </a:solidFill>
              </a:rPr>
              <a:t>verbs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227188" y="1456654"/>
            <a:ext cx="8150859" cy="4645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08985" algn="l"/>
              </a:tabLst>
            </a:pPr>
            <a:r>
              <a:rPr sz="2400" dirty="0">
                <a:solidFill>
                  <a:srgbClr val="333333"/>
                </a:solidFill>
                <a:latin typeface="Century Gothic"/>
                <a:cs typeface="Century Gothic"/>
              </a:rPr>
              <a:t>I</a:t>
            </a:r>
            <a:r>
              <a:rPr sz="2400" spc="-5" dirty="0">
                <a:solidFill>
                  <a:srgbClr val="333333"/>
                </a:solidFill>
                <a:latin typeface="Century Gothic"/>
                <a:cs typeface="Century Gothic"/>
              </a:rPr>
              <a:t> (drink)</a:t>
            </a:r>
            <a:r>
              <a:rPr sz="2400" u="heavy" spc="-5" dirty="0">
                <a:solidFill>
                  <a:srgbClr val="333333"/>
                </a:solidFill>
                <a:uFill>
                  <a:solidFill>
                    <a:srgbClr val="323232"/>
                  </a:solidFill>
                </a:uFill>
                <a:latin typeface="Century Gothic"/>
                <a:cs typeface="Century Gothic"/>
              </a:rPr>
              <a:t>	</a:t>
            </a:r>
            <a:r>
              <a:rPr sz="2400" spc="-5" dirty="0">
                <a:solidFill>
                  <a:srgbClr val="333333"/>
                </a:solidFill>
                <a:latin typeface="Century Gothic"/>
                <a:cs typeface="Century Gothic"/>
              </a:rPr>
              <a:t>all </a:t>
            </a:r>
            <a:r>
              <a:rPr sz="2400" dirty="0">
                <a:solidFill>
                  <a:srgbClr val="333333"/>
                </a:solidFill>
                <a:latin typeface="Century Gothic"/>
                <a:cs typeface="Century Gothic"/>
              </a:rPr>
              <a:t>of my </a:t>
            </a:r>
            <a:r>
              <a:rPr sz="2400" spc="-5" dirty="0">
                <a:solidFill>
                  <a:srgbClr val="333333"/>
                </a:solidFill>
                <a:latin typeface="Century Gothic"/>
                <a:cs typeface="Century Gothic"/>
              </a:rPr>
              <a:t>smoothie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720"/>
              </a:spcBef>
            </a:pPr>
            <a:r>
              <a:rPr sz="2400" dirty="0">
                <a:solidFill>
                  <a:srgbClr val="333333"/>
                </a:solidFill>
                <a:latin typeface="Century Gothic"/>
                <a:cs typeface="Century Gothic"/>
              </a:rPr>
              <a:t>this</a:t>
            </a:r>
            <a:r>
              <a:rPr sz="2400" spc="-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2400" spc="0" dirty="0">
                <a:solidFill>
                  <a:srgbClr val="333333"/>
                </a:solidFill>
                <a:latin typeface="Century Gothic"/>
                <a:cs typeface="Century Gothic"/>
              </a:rPr>
              <a:t>morning!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251835" algn="l"/>
              </a:tabLst>
            </a:pPr>
            <a:r>
              <a:rPr sz="2400" dirty="0">
                <a:solidFill>
                  <a:srgbClr val="333333"/>
                </a:solidFill>
                <a:latin typeface="Century Gothic"/>
                <a:cs typeface="Century Gothic"/>
              </a:rPr>
              <a:t>“I</a:t>
            </a:r>
            <a:r>
              <a:rPr sz="2400" spc="-5" dirty="0">
                <a:solidFill>
                  <a:srgbClr val="333333"/>
                </a:solidFill>
                <a:latin typeface="Century Gothic"/>
                <a:cs typeface="Century Gothic"/>
              </a:rPr>
              <a:t> (say)</a:t>
            </a:r>
            <a:r>
              <a:rPr sz="2400" u="heavy" spc="-5" dirty="0">
                <a:solidFill>
                  <a:srgbClr val="333333"/>
                </a:solidFill>
                <a:uFill>
                  <a:solidFill>
                    <a:srgbClr val="323232"/>
                  </a:solidFill>
                </a:uFill>
                <a:latin typeface="Century Gothic"/>
                <a:cs typeface="Century Gothic"/>
              </a:rPr>
              <a:t>	</a:t>
            </a:r>
            <a:r>
              <a:rPr sz="2400" dirty="0">
                <a:solidFill>
                  <a:srgbClr val="333333"/>
                </a:solidFill>
                <a:latin typeface="Century Gothic"/>
                <a:cs typeface="Century Gothic"/>
              </a:rPr>
              <a:t>I </a:t>
            </a:r>
            <a:r>
              <a:rPr sz="2400" spc="-5" dirty="0">
                <a:solidFill>
                  <a:srgbClr val="333333"/>
                </a:solidFill>
                <a:latin typeface="Century Gothic"/>
                <a:cs typeface="Century Gothic"/>
              </a:rPr>
              <a:t>am </a:t>
            </a:r>
            <a:r>
              <a:rPr sz="2400" dirty="0">
                <a:solidFill>
                  <a:srgbClr val="333333"/>
                </a:solidFill>
                <a:latin typeface="Century Gothic"/>
                <a:cs typeface="Century Gothic"/>
              </a:rPr>
              <a:t>very </a:t>
            </a:r>
            <a:r>
              <a:rPr sz="2400" spc="-5" dirty="0">
                <a:solidFill>
                  <a:srgbClr val="333333"/>
                </a:solidFill>
                <a:latin typeface="Century Gothic"/>
                <a:cs typeface="Century Gothic"/>
              </a:rPr>
              <a:t>tired.”</a:t>
            </a:r>
            <a:endParaRPr sz="2400">
              <a:latin typeface="Century Gothic"/>
              <a:cs typeface="Century Gothic"/>
            </a:endParaRPr>
          </a:p>
          <a:p>
            <a:pPr marL="12700" marR="889635">
              <a:lnSpc>
                <a:spcPct val="159700"/>
              </a:lnSpc>
              <a:spcBef>
                <a:spcPts val="1800"/>
              </a:spcBef>
              <a:tabLst>
                <a:tab pos="3479800" algn="l"/>
              </a:tabLst>
            </a:pPr>
            <a:r>
              <a:rPr sz="2400" dirty="0">
                <a:solidFill>
                  <a:srgbClr val="333333"/>
                </a:solidFill>
                <a:latin typeface="Century Gothic"/>
                <a:cs typeface="Century Gothic"/>
              </a:rPr>
              <a:t>I</a:t>
            </a:r>
            <a:r>
              <a:rPr sz="2400" spc="-5" dirty="0">
                <a:solidFill>
                  <a:srgbClr val="333333"/>
                </a:solidFill>
                <a:latin typeface="Century Gothic"/>
                <a:cs typeface="Century Gothic"/>
              </a:rPr>
              <a:t> (swim)</a:t>
            </a:r>
            <a:r>
              <a:rPr sz="2400" u="heavy" spc="-5" dirty="0">
                <a:solidFill>
                  <a:srgbClr val="333333"/>
                </a:solidFill>
                <a:uFill>
                  <a:solidFill>
                    <a:srgbClr val="323232"/>
                  </a:solidFill>
                </a:uFill>
                <a:latin typeface="Century Gothic"/>
                <a:cs typeface="Century Gothic"/>
              </a:rPr>
              <a:t>	</a:t>
            </a:r>
            <a:r>
              <a:rPr sz="2400" dirty="0">
                <a:solidFill>
                  <a:srgbClr val="333333"/>
                </a:solidFill>
                <a:latin typeface="Century Gothic"/>
                <a:cs typeface="Century Gothic"/>
              </a:rPr>
              <a:t>to the </a:t>
            </a:r>
            <a:r>
              <a:rPr sz="2400" spc="-5" dirty="0">
                <a:solidFill>
                  <a:srgbClr val="333333"/>
                </a:solidFill>
                <a:latin typeface="Century Gothic"/>
                <a:cs typeface="Century Gothic"/>
              </a:rPr>
              <a:t>boat </a:t>
            </a:r>
            <a:r>
              <a:rPr sz="2400" dirty="0">
                <a:solidFill>
                  <a:srgbClr val="333333"/>
                </a:solidFill>
                <a:latin typeface="Century Gothic"/>
                <a:cs typeface="Century Gothic"/>
              </a:rPr>
              <a:t>in the middle  of the</a:t>
            </a:r>
            <a:r>
              <a:rPr sz="2400" spc="-5" dirty="0">
                <a:solidFill>
                  <a:srgbClr val="333333"/>
                </a:solidFill>
                <a:latin typeface="Century Gothic"/>
                <a:cs typeface="Century Gothic"/>
              </a:rPr>
              <a:t> lake.</a:t>
            </a:r>
            <a:endParaRPr sz="2400">
              <a:latin typeface="Century Gothic"/>
              <a:cs typeface="Century Gothic"/>
            </a:endParaRPr>
          </a:p>
          <a:p>
            <a:pPr marL="12700" marR="5080">
              <a:lnSpc>
                <a:spcPct val="159700"/>
              </a:lnSpc>
              <a:spcBef>
                <a:spcPts val="1805"/>
              </a:spcBef>
              <a:tabLst>
                <a:tab pos="2964180" algn="l"/>
              </a:tabLst>
            </a:pPr>
            <a:r>
              <a:rPr sz="2400" dirty="0">
                <a:solidFill>
                  <a:srgbClr val="333333"/>
                </a:solidFill>
                <a:latin typeface="Century Gothic"/>
                <a:cs typeface="Century Gothic"/>
              </a:rPr>
              <a:t>I</a:t>
            </a:r>
            <a:r>
              <a:rPr sz="2400" spc="-5" dirty="0">
                <a:solidFill>
                  <a:srgbClr val="333333"/>
                </a:solidFill>
                <a:latin typeface="Century Gothic"/>
                <a:cs typeface="Century Gothic"/>
              </a:rPr>
              <a:t> (wake)</a:t>
            </a:r>
            <a:r>
              <a:rPr sz="2400" u="heavy" spc="-5" dirty="0">
                <a:solidFill>
                  <a:srgbClr val="333333"/>
                </a:solidFill>
                <a:uFill>
                  <a:solidFill>
                    <a:srgbClr val="323232"/>
                  </a:solidFill>
                </a:uFill>
                <a:latin typeface="Century Gothic"/>
                <a:cs typeface="Century Gothic"/>
              </a:rPr>
              <a:t>	</a:t>
            </a:r>
            <a:r>
              <a:rPr sz="2400" spc="-5" dirty="0">
                <a:solidFill>
                  <a:srgbClr val="333333"/>
                </a:solidFill>
                <a:latin typeface="Century Gothic"/>
                <a:cs typeface="Century Gothic"/>
              </a:rPr>
              <a:t>up </a:t>
            </a:r>
            <a:r>
              <a:rPr sz="2400" dirty="0">
                <a:solidFill>
                  <a:srgbClr val="333333"/>
                </a:solidFill>
                <a:latin typeface="Century Gothic"/>
                <a:cs typeface="Century Gothic"/>
              </a:rPr>
              <a:t>my </a:t>
            </a:r>
            <a:r>
              <a:rPr sz="2400" spc="-5" dirty="0">
                <a:solidFill>
                  <a:srgbClr val="333333"/>
                </a:solidFill>
                <a:latin typeface="Century Gothic"/>
                <a:cs typeface="Century Gothic"/>
              </a:rPr>
              <a:t>mom </a:t>
            </a:r>
            <a:r>
              <a:rPr sz="2400" dirty="0">
                <a:solidFill>
                  <a:srgbClr val="333333"/>
                </a:solidFill>
                <a:latin typeface="Century Gothic"/>
                <a:cs typeface="Century Gothic"/>
              </a:rPr>
              <a:t>so she </a:t>
            </a:r>
            <a:r>
              <a:rPr sz="2400" spc="-5" dirty="0">
                <a:solidFill>
                  <a:srgbClr val="333333"/>
                </a:solidFill>
                <a:latin typeface="Century Gothic"/>
                <a:cs typeface="Century Gothic"/>
              </a:rPr>
              <a:t>could </a:t>
            </a:r>
            <a:r>
              <a:rPr sz="2400" dirty="0">
                <a:solidFill>
                  <a:srgbClr val="333333"/>
                </a:solidFill>
                <a:latin typeface="Century Gothic"/>
                <a:cs typeface="Century Gothic"/>
              </a:rPr>
              <a:t>drive me  to</a:t>
            </a:r>
            <a:r>
              <a:rPr sz="2400" spc="-5" dirty="0">
                <a:solidFill>
                  <a:srgbClr val="333333"/>
                </a:solidFill>
                <a:latin typeface="Century Gothic"/>
                <a:cs typeface="Century Gothic"/>
              </a:rPr>
              <a:t> practice.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95650" y="268122"/>
            <a:ext cx="1461609" cy="517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46165" y="2299689"/>
            <a:ext cx="879227" cy="24978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77307" y="1022720"/>
            <a:ext cx="1441922" cy="19588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1645920"/>
          </a:xfrm>
          <a:custGeom>
            <a:avLst/>
            <a:gdLst/>
            <a:ahLst/>
            <a:cxnLst/>
            <a:rect l="l" t="t" r="r" b="b"/>
            <a:pathLst>
              <a:path w="718184" h="1645920">
                <a:moveTo>
                  <a:pt x="0" y="0"/>
                </a:moveTo>
                <a:lnTo>
                  <a:pt x="718073" y="0"/>
                </a:lnTo>
                <a:lnTo>
                  <a:pt x="718073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9682" y="1826464"/>
            <a:ext cx="2403419" cy="22992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57841" y="670764"/>
            <a:ext cx="6595745" cy="329311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189355" marR="5080" indent="-1177290">
              <a:lnSpc>
                <a:spcPts val="4300"/>
              </a:lnSpc>
              <a:spcBef>
                <a:spcPts val="260"/>
              </a:spcBef>
            </a:pPr>
            <a:r>
              <a:rPr sz="3600" spc="-5" dirty="0"/>
              <a:t>Great! </a:t>
            </a:r>
            <a:r>
              <a:rPr sz="3600" spc="-25" dirty="0"/>
              <a:t>Write </a:t>
            </a:r>
            <a:r>
              <a:rPr sz="3600" dirty="0"/>
              <a:t>a sentence </a:t>
            </a:r>
            <a:r>
              <a:rPr sz="3600" spc="-5" dirty="0"/>
              <a:t>using  </a:t>
            </a:r>
            <a:r>
              <a:rPr sz="3600" dirty="0"/>
              <a:t>one of these</a:t>
            </a:r>
            <a:r>
              <a:rPr sz="3600" spc="-20" dirty="0"/>
              <a:t> </a:t>
            </a:r>
            <a:r>
              <a:rPr sz="3600" spc="-5" dirty="0"/>
              <a:t>verbs!</a:t>
            </a:r>
            <a:endParaRPr sz="3600"/>
          </a:p>
          <a:p>
            <a:pPr marL="2865755" marR="3023870" indent="-635" algn="ctr">
              <a:lnSpc>
                <a:spcPct val="175000"/>
              </a:lnSpc>
              <a:spcBef>
                <a:spcPts val="165"/>
              </a:spcBef>
            </a:pPr>
            <a:r>
              <a:rPr sz="2000" spc="-5" dirty="0">
                <a:solidFill>
                  <a:srgbClr val="333333"/>
                </a:solidFill>
              </a:rPr>
              <a:t>Drink  Swim  Say  </a:t>
            </a:r>
            <a:r>
              <a:rPr sz="2000" spc="-100" dirty="0">
                <a:solidFill>
                  <a:srgbClr val="333333"/>
                </a:solidFill>
              </a:rPr>
              <a:t>W</a:t>
            </a:r>
            <a:r>
              <a:rPr sz="2000" spc="-5" dirty="0">
                <a:solidFill>
                  <a:srgbClr val="333333"/>
                </a:solidFill>
              </a:rPr>
              <a:t>a</a:t>
            </a:r>
            <a:r>
              <a:rPr sz="2000" dirty="0">
                <a:solidFill>
                  <a:srgbClr val="333333"/>
                </a:solidFill>
              </a:rPr>
              <a:t>ke</a:t>
            </a:r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1354974" y="4310148"/>
            <a:ext cx="6571209" cy="24397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54586" y="2209017"/>
            <a:ext cx="2237287" cy="15959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47199" y="228286"/>
            <a:ext cx="1550436" cy="5895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1645920"/>
          </a:xfrm>
          <a:custGeom>
            <a:avLst/>
            <a:gdLst/>
            <a:ahLst/>
            <a:cxnLst/>
            <a:rect l="l" t="t" r="r" b="b"/>
            <a:pathLst>
              <a:path w="718184" h="1645920">
                <a:moveTo>
                  <a:pt x="0" y="0"/>
                </a:moveTo>
                <a:lnTo>
                  <a:pt x="718073" y="0"/>
                </a:lnTo>
                <a:lnTo>
                  <a:pt x="718073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5861" y="1446253"/>
            <a:ext cx="8131663" cy="4997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95650" y="268122"/>
            <a:ext cx="1461609" cy="5178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1461" y="570190"/>
            <a:ext cx="59531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Let’s read </a:t>
            </a:r>
            <a:r>
              <a:rPr dirty="0"/>
              <a:t>this </a:t>
            </a:r>
            <a:r>
              <a:rPr spc="-5" dirty="0"/>
              <a:t>poem</a:t>
            </a:r>
            <a:r>
              <a:rPr spc="-55" dirty="0"/>
              <a:t> </a:t>
            </a:r>
            <a:r>
              <a:rPr dirty="0"/>
              <a:t>together!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567055"/>
          </a:xfrm>
          <a:custGeom>
            <a:avLst/>
            <a:gdLst/>
            <a:ahLst/>
            <a:cxnLst/>
            <a:rect l="l" t="t" r="r" b="b"/>
            <a:pathLst>
              <a:path w="718184" h="567055">
                <a:moveTo>
                  <a:pt x="0" y="0"/>
                </a:moveTo>
                <a:lnTo>
                  <a:pt x="718073" y="0"/>
                </a:lnTo>
                <a:lnTo>
                  <a:pt x="718073" y="566928"/>
                </a:lnTo>
                <a:lnTo>
                  <a:pt x="0" y="566928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8563" y="1511496"/>
            <a:ext cx="7704455" cy="2029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400" u="heavy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Homework!</a:t>
            </a:r>
            <a:endParaRPr sz="4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4400" spc="-5" dirty="0">
                <a:latin typeface="Century Gothic"/>
                <a:cs typeface="Century Gothic"/>
              </a:rPr>
              <a:t>Do you </a:t>
            </a:r>
            <a:r>
              <a:rPr sz="4400" dirty="0">
                <a:latin typeface="Century Gothic"/>
                <a:cs typeface="Century Gothic"/>
              </a:rPr>
              <a:t>have </a:t>
            </a:r>
            <a:r>
              <a:rPr sz="4400" spc="-5" dirty="0">
                <a:latin typeface="Century Gothic"/>
                <a:cs typeface="Century Gothic"/>
              </a:rPr>
              <a:t>any</a:t>
            </a:r>
            <a:r>
              <a:rPr sz="4400" spc="-75" dirty="0">
                <a:latin typeface="Century Gothic"/>
                <a:cs typeface="Century Gothic"/>
              </a:rPr>
              <a:t> </a:t>
            </a:r>
            <a:r>
              <a:rPr sz="4400" spc="-5" dirty="0">
                <a:latin typeface="Century Gothic"/>
                <a:cs typeface="Century Gothic"/>
              </a:rPr>
              <a:t>questions?</a:t>
            </a:r>
            <a:endParaRPr sz="4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12105" y="268288"/>
            <a:ext cx="1645920" cy="164592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0" y="0"/>
                </a:moveTo>
                <a:lnTo>
                  <a:pt x="1645920" y="0"/>
                </a:lnTo>
                <a:lnTo>
                  <a:pt x="1645920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38" y="225253"/>
            <a:ext cx="6015355" cy="27584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60"/>
              </a:spcBef>
            </a:pP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What sound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does the</a:t>
            </a:r>
            <a:r>
              <a:rPr sz="3600" spc="-60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letter  “O”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 make?</a:t>
            </a:r>
            <a:endParaRPr sz="3600">
              <a:latin typeface="Century Gothic"/>
              <a:cs typeface="Century Gothic"/>
            </a:endParaRPr>
          </a:p>
          <a:p>
            <a:pPr marL="12700" marR="805180" algn="just">
              <a:lnSpc>
                <a:spcPts val="4300"/>
              </a:lnSpc>
            </a:pP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What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does it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sound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like 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when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two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letter O’s </a:t>
            </a:r>
            <a:r>
              <a:rPr sz="3600" spc="-10" dirty="0">
                <a:solidFill>
                  <a:srgbClr val="990000"/>
                </a:solidFill>
                <a:latin typeface="Century Gothic"/>
                <a:cs typeface="Century Gothic"/>
              </a:rPr>
              <a:t>are 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together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in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a</a:t>
            </a:r>
            <a:r>
              <a:rPr sz="3600" spc="-35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3600" spc="-10" dirty="0">
                <a:solidFill>
                  <a:srgbClr val="990000"/>
                </a:solidFill>
                <a:latin typeface="Century Gothic"/>
                <a:cs typeface="Century Gothic"/>
              </a:rPr>
              <a:t>word?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65679" y="228286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18475" y="3026873"/>
            <a:ext cx="6528968" cy="37541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638" y="358334"/>
            <a:ext cx="4628515" cy="212344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5500"/>
              </a:lnSpc>
              <a:spcBef>
                <a:spcPts val="300"/>
              </a:spcBef>
            </a:pPr>
            <a:r>
              <a:rPr sz="4600" spc="-5" dirty="0">
                <a:solidFill>
                  <a:srgbClr val="990000"/>
                </a:solidFill>
              </a:rPr>
              <a:t>Let’s </a:t>
            </a:r>
            <a:r>
              <a:rPr sz="4600" dirty="0">
                <a:solidFill>
                  <a:srgbClr val="990000"/>
                </a:solidFill>
              </a:rPr>
              <a:t>look </a:t>
            </a:r>
            <a:r>
              <a:rPr sz="4600" spc="-5" dirty="0">
                <a:solidFill>
                  <a:srgbClr val="990000"/>
                </a:solidFill>
              </a:rPr>
              <a:t>at  </a:t>
            </a:r>
            <a:r>
              <a:rPr sz="4600" spc="-10" dirty="0">
                <a:solidFill>
                  <a:srgbClr val="990000"/>
                </a:solidFill>
              </a:rPr>
              <a:t>words </a:t>
            </a:r>
            <a:r>
              <a:rPr sz="4600" dirty="0">
                <a:solidFill>
                  <a:srgbClr val="990000"/>
                </a:solidFill>
              </a:rPr>
              <a:t>that</a:t>
            </a:r>
            <a:r>
              <a:rPr sz="4600" spc="-75" dirty="0">
                <a:solidFill>
                  <a:srgbClr val="990000"/>
                </a:solidFill>
              </a:rPr>
              <a:t> </a:t>
            </a:r>
            <a:r>
              <a:rPr sz="4600" dirty="0">
                <a:solidFill>
                  <a:srgbClr val="990000"/>
                </a:solidFill>
              </a:rPr>
              <a:t>have  </a:t>
            </a:r>
            <a:r>
              <a:rPr sz="4600" spc="-5" dirty="0">
                <a:solidFill>
                  <a:srgbClr val="990000"/>
                </a:solidFill>
              </a:rPr>
              <a:t>“Oo” </a:t>
            </a:r>
            <a:r>
              <a:rPr sz="4600" dirty="0">
                <a:solidFill>
                  <a:srgbClr val="990000"/>
                </a:solidFill>
              </a:rPr>
              <a:t>in</a:t>
            </a:r>
            <a:r>
              <a:rPr sz="4600" spc="-20" dirty="0">
                <a:solidFill>
                  <a:srgbClr val="990000"/>
                </a:solidFill>
              </a:rPr>
              <a:t> </a:t>
            </a:r>
            <a:r>
              <a:rPr sz="4600" spc="-5" dirty="0">
                <a:solidFill>
                  <a:srgbClr val="990000"/>
                </a:solidFill>
              </a:rPr>
              <a:t>them.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488157" y="2552894"/>
            <a:ext cx="4242435" cy="11150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ctr">
              <a:lnSpc>
                <a:spcPts val="2800"/>
              </a:lnSpc>
              <a:spcBef>
                <a:spcPts val="260"/>
              </a:spcBef>
            </a:pPr>
            <a:r>
              <a:rPr sz="2400" spc="-5" dirty="0">
                <a:solidFill>
                  <a:srgbClr val="333333"/>
                </a:solidFill>
                <a:latin typeface="Century Gothic"/>
                <a:cs typeface="Century Gothic"/>
              </a:rPr>
              <a:t>Do you know any words that  </a:t>
            </a:r>
            <a:r>
              <a:rPr sz="2400" dirty="0">
                <a:solidFill>
                  <a:srgbClr val="333333"/>
                </a:solidFill>
                <a:latin typeface="Century Gothic"/>
                <a:cs typeface="Century Gothic"/>
              </a:rPr>
              <a:t>have </a:t>
            </a:r>
            <a:r>
              <a:rPr sz="2400" spc="-5" dirty="0">
                <a:solidFill>
                  <a:srgbClr val="333333"/>
                </a:solidFill>
                <a:latin typeface="Century Gothic"/>
                <a:cs typeface="Century Gothic"/>
              </a:rPr>
              <a:t>“Oo” </a:t>
            </a:r>
            <a:r>
              <a:rPr sz="2400" dirty="0">
                <a:solidFill>
                  <a:srgbClr val="333333"/>
                </a:solidFill>
                <a:latin typeface="Century Gothic"/>
                <a:cs typeface="Century Gothic"/>
              </a:rPr>
              <a:t>in</a:t>
            </a:r>
            <a:r>
              <a:rPr sz="2400" spc="-25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333333"/>
                </a:solidFill>
                <a:latin typeface="Century Gothic"/>
                <a:cs typeface="Century Gothic"/>
              </a:rPr>
              <a:t>them?</a:t>
            </a:r>
            <a:endParaRPr sz="2400">
              <a:latin typeface="Century Gothic"/>
              <a:cs typeface="Century Gothic"/>
            </a:endParaRPr>
          </a:p>
          <a:p>
            <a:pPr algn="ctr">
              <a:lnSpc>
                <a:spcPts val="2820"/>
              </a:lnSpc>
            </a:pPr>
            <a:r>
              <a:rPr sz="2400" spc="-5" dirty="0">
                <a:solidFill>
                  <a:srgbClr val="333333"/>
                </a:solidFill>
                <a:latin typeface="Century Gothic"/>
                <a:cs typeface="Century Gothic"/>
              </a:rPr>
              <a:t>List </a:t>
            </a:r>
            <a:r>
              <a:rPr sz="2400" dirty="0">
                <a:solidFill>
                  <a:srgbClr val="333333"/>
                </a:solidFill>
                <a:latin typeface="Century Gothic"/>
                <a:cs typeface="Century Gothic"/>
              </a:rPr>
              <a:t>them</a:t>
            </a:r>
            <a:r>
              <a:rPr sz="2400" spc="-5" dirty="0">
                <a:solidFill>
                  <a:srgbClr val="333333"/>
                </a:solidFill>
                <a:latin typeface="Century Gothic"/>
                <a:cs typeface="Century Gothic"/>
              </a:rPr>
              <a:t> below.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47199" y="228286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7447" y="3919450"/>
            <a:ext cx="6920344" cy="274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7199" y="228286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4333" y="1696090"/>
            <a:ext cx="2965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Century Gothic"/>
                <a:cs typeface="Century Gothic"/>
              </a:rPr>
              <a:t>F</a:t>
            </a:r>
            <a:endParaRPr sz="4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2726" y="2323470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>
                <a:moveTo>
                  <a:pt x="0" y="0"/>
                </a:moveTo>
                <a:lnTo>
                  <a:pt x="558799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26258" y="2323470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>
                <a:moveTo>
                  <a:pt x="0" y="0"/>
                </a:moveTo>
                <a:lnTo>
                  <a:pt x="558799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27090" y="199137"/>
            <a:ext cx="4352925" cy="219329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70485" marR="5080" indent="-48260">
              <a:lnSpc>
                <a:spcPts val="5500"/>
              </a:lnSpc>
              <a:spcBef>
                <a:spcPts val="300"/>
              </a:spcBef>
            </a:pPr>
            <a:r>
              <a:rPr sz="4600" dirty="0">
                <a:solidFill>
                  <a:srgbClr val="990000"/>
                </a:solidFill>
              </a:rPr>
              <a:t>Fill in the</a:t>
            </a:r>
            <a:r>
              <a:rPr sz="4600" spc="-80" dirty="0">
                <a:solidFill>
                  <a:srgbClr val="990000"/>
                </a:solidFill>
              </a:rPr>
              <a:t> </a:t>
            </a:r>
            <a:r>
              <a:rPr sz="4600" spc="-5" dirty="0">
                <a:solidFill>
                  <a:srgbClr val="990000"/>
                </a:solidFill>
              </a:rPr>
              <a:t>blanks  </a:t>
            </a:r>
            <a:r>
              <a:rPr sz="4600" dirty="0">
                <a:solidFill>
                  <a:srgbClr val="990000"/>
                </a:solidFill>
              </a:rPr>
              <a:t>of </a:t>
            </a:r>
            <a:r>
              <a:rPr sz="4600" spc="-5" dirty="0">
                <a:solidFill>
                  <a:srgbClr val="990000"/>
                </a:solidFill>
              </a:rPr>
              <a:t>these</a:t>
            </a:r>
            <a:r>
              <a:rPr sz="4600" spc="-80" dirty="0">
                <a:solidFill>
                  <a:srgbClr val="990000"/>
                </a:solidFill>
              </a:rPr>
              <a:t> </a:t>
            </a:r>
            <a:r>
              <a:rPr sz="4600" spc="-5" dirty="0">
                <a:solidFill>
                  <a:srgbClr val="990000"/>
                </a:solidFill>
              </a:rPr>
              <a:t>words!</a:t>
            </a:r>
            <a:endParaRPr sz="4600"/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4400" dirty="0"/>
              <a:t>d</a:t>
            </a:r>
            <a:endParaRPr sz="4400"/>
          </a:p>
        </p:txBody>
      </p:sp>
      <p:sp>
        <p:nvSpPr>
          <p:cNvPr id="7" name="object 7"/>
          <p:cNvSpPr txBox="1"/>
          <p:nvPr/>
        </p:nvSpPr>
        <p:spPr>
          <a:xfrm>
            <a:off x="174333" y="3029590"/>
            <a:ext cx="8280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latin typeface="Century Gothic"/>
                <a:cs typeface="Century Gothic"/>
              </a:rPr>
              <a:t>Sm</a:t>
            </a:r>
            <a:endParaRPr sz="44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44221" y="3656970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>
                <a:moveTo>
                  <a:pt x="0" y="0"/>
                </a:moveTo>
                <a:lnTo>
                  <a:pt x="558799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57752" y="3656970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>
                <a:moveTo>
                  <a:pt x="0" y="0"/>
                </a:moveTo>
                <a:lnTo>
                  <a:pt x="558799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58510" y="3029590"/>
            <a:ext cx="10312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Century Gothic"/>
                <a:cs typeface="Century Gothic"/>
              </a:rPr>
              <a:t>thie</a:t>
            </a:r>
            <a:endParaRPr sz="44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4333" y="4375788"/>
            <a:ext cx="3562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Century Gothic"/>
                <a:cs typeface="Century Gothic"/>
              </a:rPr>
              <a:t>P</a:t>
            </a:r>
            <a:endParaRPr sz="44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72462" y="5003168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>
                <a:moveTo>
                  <a:pt x="0" y="0"/>
                </a:moveTo>
                <a:lnTo>
                  <a:pt x="558799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85994" y="5003168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>
                <a:moveTo>
                  <a:pt x="0" y="0"/>
                </a:moveTo>
                <a:lnTo>
                  <a:pt x="558799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086826" y="4375788"/>
            <a:ext cx="1377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Century Gothic"/>
                <a:cs typeface="Century Gothic"/>
              </a:rPr>
              <a:t>l</a:t>
            </a:r>
            <a:endParaRPr sz="44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4333" y="5709289"/>
            <a:ext cx="48005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Century Gothic"/>
                <a:cs typeface="Century Gothic"/>
              </a:rPr>
              <a:t>C</a:t>
            </a:r>
            <a:endParaRPr sz="44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96075" y="6336669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>
                <a:moveTo>
                  <a:pt x="0" y="0"/>
                </a:moveTo>
                <a:lnTo>
                  <a:pt x="558799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09607" y="6336669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>
                <a:moveTo>
                  <a:pt x="0" y="0"/>
                </a:moveTo>
                <a:lnTo>
                  <a:pt x="558799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210439" y="5709289"/>
            <a:ext cx="3060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Century Gothic"/>
                <a:cs typeface="Century Gothic"/>
              </a:rPr>
              <a:t>k</a:t>
            </a:r>
            <a:endParaRPr sz="44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001032" y="1659637"/>
            <a:ext cx="2293269" cy="19492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99593" y="2353896"/>
            <a:ext cx="1892512" cy="19074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67071" y="4417668"/>
            <a:ext cx="2257883" cy="16995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66003" y="3876330"/>
            <a:ext cx="1865982" cy="18951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5757" y="4248438"/>
            <a:ext cx="2120899" cy="2311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69900" y="144519"/>
            <a:ext cx="2940050" cy="142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510"/>
              </a:lnSpc>
              <a:spcBef>
                <a:spcPts val="100"/>
              </a:spcBef>
            </a:pPr>
            <a:r>
              <a:rPr sz="4600" dirty="0">
                <a:solidFill>
                  <a:srgbClr val="990000"/>
                </a:solidFill>
              </a:rPr>
              <a:t>Fill in</a:t>
            </a:r>
            <a:r>
              <a:rPr sz="4600" spc="-85" dirty="0">
                <a:solidFill>
                  <a:srgbClr val="990000"/>
                </a:solidFill>
              </a:rPr>
              <a:t> </a:t>
            </a:r>
            <a:r>
              <a:rPr sz="4600" spc="-10" dirty="0">
                <a:solidFill>
                  <a:srgbClr val="990000"/>
                </a:solidFill>
              </a:rPr>
              <a:t>more</a:t>
            </a:r>
            <a:endParaRPr sz="4600"/>
          </a:p>
          <a:p>
            <a:pPr marL="963930">
              <a:lnSpc>
                <a:spcPts val="5510"/>
              </a:lnSpc>
            </a:pPr>
            <a:r>
              <a:rPr sz="4600" spc="-5" dirty="0">
                <a:solidFill>
                  <a:srgbClr val="990000"/>
                </a:solidFill>
              </a:rPr>
              <a:t>b</a:t>
            </a:r>
            <a:r>
              <a:rPr sz="4600" dirty="0">
                <a:solidFill>
                  <a:srgbClr val="990000"/>
                </a:solidFill>
              </a:rPr>
              <a:t>l</a:t>
            </a:r>
            <a:r>
              <a:rPr sz="4600" spc="-5" dirty="0">
                <a:solidFill>
                  <a:srgbClr val="990000"/>
                </a:solidFill>
              </a:rPr>
              <a:t>a</a:t>
            </a:r>
            <a:r>
              <a:rPr sz="4600" dirty="0">
                <a:solidFill>
                  <a:srgbClr val="990000"/>
                </a:solidFill>
              </a:rPr>
              <a:t>nks!</a:t>
            </a:r>
            <a:endParaRPr sz="4600"/>
          </a:p>
        </p:txBody>
      </p:sp>
      <p:sp>
        <p:nvSpPr>
          <p:cNvPr id="4" name="object 4"/>
          <p:cNvSpPr txBox="1"/>
          <p:nvPr/>
        </p:nvSpPr>
        <p:spPr>
          <a:xfrm>
            <a:off x="836936" y="2122167"/>
            <a:ext cx="2138045" cy="3863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3760" algn="l"/>
                <a:tab pos="1457325" algn="l"/>
              </a:tabLst>
            </a:pPr>
            <a:r>
              <a:rPr sz="3600" dirty="0">
                <a:latin typeface="Century Gothic"/>
                <a:cs typeface="Century Gothic"/>
              </a:rPr>
              <a:t>R</a:t>
            </a:r>
            <a:r>
              <a:rPr sz="3600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		</a:t>
            </a:r>
            <a:r>
              <a:rPr sz="3600" dirty="0">
                <a:latin typeface="Century Gothic"/>
                <a:cs typeface="Century Gothic"/>
              </a:rPr>
              <a:t>t</a:t>
            </a:r>
            <a:endParaRPr sz="3600">
              <a:latin typeface="Century Gothic"/>
              <a:cs typeface="Century Gothic"/>
            </a:endParaRPr>
          </a:p>
          <a:p>
            <a:pPr marL="12700" marR="5080">
              <a:lnSpc>
                <a:spcPts val="8600"/>
              </a:lnSpc>
              <a:spcBef>
                <a:spcPts val="1000"/>
              </a:spcBef>
              <a:tabLst>
                <a:tab pos="790575" algn="l"/>
                <a:tab pos="1135380" algn="l"/>
                <a:tab pos="1374775" algn="l"/>
                <a:tab pos="1719580" algn="l"/>
              </a:tabLst>
            </a:pPr>
            <a:r>
              <a:rPr sz="3600" spc="-5" dirty="0">
                <a:latin typeface="Century Gothic"/>
                <a:cs typeface="Century Gothic"/>
              </a:rPr>
              <a:t>Sp</a:t>
            </a:r>
            <a:r>
              <a:rPr sz="3600" u="heavy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				</a:t>
            </a:r>
            <a:r>
              <a:rPr sz="3600" dirty="0">
                <a:latin typeface="Century Gothic"/>
                <a:cs typeface="Century Gothic"/>
              </a:rPr>
              <a:t>n  T</a:t>
            </a:r>
            <a:r>
              <a:rPr sz="3600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			</a:t>
            </a:r>
            <a:r>
              <a:rPr sz="3600" dirty="0">
                <a:latin typeface="Century Gothic"/>
                <a:cs typeface="Century Gothic"/>
              </a:rPr>
              <a:t>th</a:t>
            </a:r>
            <a:endParaRPr sz="3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3379"/>
              </a:spcBef>
              <a:tabLst>
                <a:tab pos="1035050" algn="l"/>
                <a:tab pos="1618615" algn="l"/>
              </a:tabLst>
            </a:pPr>
            <a:r>
              <a:rPr sz="3600" dirty="0">
                <a:latin typeface="Century Gothic"/>
                <a:cs typeface="Century Gothic"/>
              </a:rPr>
              <a:t>W</a:t>
            </a:r>
            <a:r>
              <a:rPr sz="3600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		</a:t>
            </a:r>
            <a:r>
              <a:rPr sz="3600" dirty="0">
                <a:latin typeface="Century Gothic"/>
                <a:cs typeface="Century Gothic"/>
              </a:rPr>
              <a:t>d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58086" y="1569044"/>
            <a:ext cx="1766676" cy="16613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96201" y="2926538"/>
            <a:ext cx="4200742" cy="19115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15559" y="1973797"/>
            <a:ext cx="2320974" cy="13268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47199" y="228286"/>
            <a:ext cx="1550436" cy="5895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814" y="577599"/>
            <a:ext cx="6337935" cy="166623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60"/>
              </a:spcBef>
            </a:pPr>
            <a:r>
              <a:rPr sz="3600" spc="-5" dirty="0">
                <a:solidFill>
                  <a:srgbClr val="990000"/>
                </a:solidFill>
              </a:rPr>
              <a:t>None </a:t>
            </a:r>
            <a:r>
              <a:rPr sz="3600" dirty="0">
                <a:solidFill>
                  <a:srgbClr val="990000"/>
                </a:solidFill>
              </a:rPr>
              <a:t>of these </a:t>
            </a:r>
            <a:r>
              <a:rPr sz="3600" spc="-5" dirty="0">
                <a:solidFill>
                  <a:srgbClr val="990000"/>
                </a:solidFill>
              </a:rPr>
              <a:t>words have  </a:t>
            </a:r>
            <a:r>
              <a:rPr sz="3600" dirty="0">
                <a:solidFill>
                  <a:srgbClr val="990000"/>
                </a:solidFill>
              </a:rPr>
              <a:t>two “O’s” in them. </a:t>
            </a:r>
            <a:r>
              <a:rPr sz="3600" spc="-5" dirty="0">
                <a:solidFill>
                  <a:srgbClr val="990000"/>
                </a:solidFill>
              </a:rPr>
              <a:t>How </a:t>
            </a:r>
            <a:r>
              <a:rPr sz="3600" dirty="0">
                <a:solidFill>
                  <a:srgbClr val="990000"/>
                </a:solidFill>
              </a:rPr>
              <a:t>do  we </a:t>
            </a:r>
            <a:r>
              <a:rPr sz="3600" spc="-5" dirty="0">
                <a:solidFill>
                  <a:srgbClr val="990000"/>
                </a:solidFill>
              </a:rPr>
              <a:t>pronounce </a:t>
            </a:r>
            <a:r>
              <a:rPr sz="3600" dirty="0">
                <a:solidFill>
                  <a:srgbClr val="990000"/>
                </a:solidFill>
              </a:rPr>
              <a:t>these</a:t>
            </a:r>
            <a:r>
              <a:rPr sz="3600" spc="-75" dirty="0">
                <a:solidFill>
                  <a:srgbClr val="990000"/>
                </a:solidFill>
              </a:rPr>
              <a:t> </a:t>
            </a:r>
            <a:r>
              <a:rPr sz="3600" spc="-5" dirty="0">
                <a:solidFill>
                  <a:srgbClr val="990000"/>
                </a:solidFill>
              </a:rPr>
              <a:t>words?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26993" y="3199232"/>
            <a:ext cx="7359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333333"/>
                </a:solidFill>
                <a:latin typeface="Century Gothic"/>
                <a:cs typeface="Century Gothic"/>
              </a:rPr>
              <a:t>Do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6993" y="4418432"/>
            <a:ext cx="5372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00" dirty="0">
                <a:solidFill>
                  <a:srgbClr val="333333"/>
                </a:solidFill>
                <a:latin typeface="Century Gothic"/>
                <a:cs typeface="Century Gothic"/>
              </a:rPr>
              <a:t>To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6993" y="5637633"/>
            <a:ext cx="12509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333333"/>
                </a:solidFill>
                <a:latin typeface="Century Gothic"/>
                <a:cs typeface="Century Gothic"/>
              </a:rPr>
              <a:t>Sh</a:t>
            </a:r>
            <a:r>
              <a:rPr sz="4000" dirty="0">
                <a:solidFill>
                  <a:srgbClr val="333333"/>
                </a:solidFill>
                <a:latin typeface="Century Gothic"/>
                <a:cs typeface="Century Gothic"/>
              </a:rPr>
              <a:t>oe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70110" y="3187222"/>
            <a:ext cx="10001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25" dirty="0">
                <a:latin typeface="Century Gothic"/>
                <a:cs typeface="Century Gothic"/>
              </a:rPr>
              <a:t>T</a:t>
            </a:r>
            <a:r>
              <a:rPr sz="4000" spc="-5" dirty="0">
                <a:latin typeface="Century Gothic"/>
                <a:cs typeface="Century Gothic"/>
              </a:rPr>
              <a:t>w</a:t>
            </a:r>
            <a:r>
              <a:rPr sz="4000" dirty="0">
                <a:latin typeface="Century Gothic"/>
                <a:cs typeface="Century Gothic"/>
              </a:rPr>
              <a:t>o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70110" y="4406422"/>
            <a:ext cx="10579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latin typeface="Century Gothic"/>
                <a:cs typeface="Century Gothic"/>
              </a:rPr>
              <a:t>Blue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70110" y="5625622"/>
            <a:ext cx="14547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Century Gothic"/>
                <a:cs typeface="Century Gothic"/>
              </a:rPr>
              <a:t>Th</a:t>
            </a:r>
            <a:r>
              <a:rPr sz="4000" spc="-20" dirty="0">
                <a:latin typeface="Century Gothic"/>
                <a:cs typeface="Century Gothic"/>
              </a:rPr>
              <a:t>r</a:t>
            </a:r>
            <a:r>
              <a:rPr sz="4000" spc="-5" dirty="0">
                <a:latin typeface="Century Gothic"/>
                <a:cs typeface="Century Gothic"/>
              </a:rPr>
              <a:t>ew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7036" y="3025833"/>
            <a:ext cx="5877097" cy="3528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47610" y="228286"/>
            <a:ext cx="1550435" cy="589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13782"/>
            <a:ext cx="5996940" cy="14782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60"/>
              </a:spcBef>
            </a:pPr>
            <a:r>
              <a:rPr spc="-5" dirty="0">
                <a:solidFill>
                  <a:srgbClr val="990000"/>
                </a:solidFill>
              </a:rPr>
              <a:t>Let’s </a:t>
            </a:r>
            <a:r>
              <a:rPr dirty="0">
                <a:solidFill>
                  <a:srgbClr val="990000"/>
                </a:solidFill>
              </a:rPr>
              <a:t>think </a:t>
            </a:r>
            <a:r>
              <a:rPr spc="-5" dirty="0">
                <a:solidFill>
                  <a:srgbClr val="990000"/>
                </a:solidFill>
              </a:rPr>
              <a:t>about keeping </a:t>
            </a:r>
            <a:r>
              <a:rPr dirty="0">
                <a:solidFill>
                  <a:srgbClr val="990000"/>
                </a:solidFill>
              </a:rPr>
              <a:t>in  </a:t>
            </a:r>
            <a:r>
              <a:rPr spc="-5" dirty="0">
                <a:solidFill>
                  <a:srgbClr val="990000"/>
                </a:solidFill>
              </a:rPr>
              <a:t>shape. </a:t>
            </a:r>
            <a:r>
              <a:rPr dirty="0">
                <a:solidFill>
                  <a:srgbClr val="990000"/>
                </a:solidFill>
              </a:rPr>
              <a:t>Fill in the sentence</a:t>
            </a:r>
            <a:r>
              <a:rPr spc="-80" dirty="0">
                <a:solidFill>
                  <a:srgbClr val="990000"/>
                </a:solidFill>
              </a:rPr>
              <a:t> </a:t>
            </a:r>
            <a:r>
              <a:rPr dirty="0">
                <a:solidFill>
                  <a:srgbClr val="990000"/>
                </a:solidFill>
              </a:rPr>
              <a:t>with  the </a:t>
            </a:r>
            <a:r>
              <a:rPr spc="-5" dirty="0">
                <a:solidFill>
                  <a:srgbClr val="990000"/>
                </a:solidFill>
              </a:rPr>
              <a:t>appropriate</a:t>
            </a:r>
            <a:r>
              <a:rPr spc="-10" dirty="0">
                <a:solidFill>
                  <a:srgbClr val="990000"/>
                </a:solidFill>
              </a:rPr>
              <a:t> word.</a:t>
            </a:r>
          </a:p>
        </p:txBody>
      </p:sp>
      <p:sp>
        <p:nvSpPr>
          <p:cNvPr id="3" name="object 3"/>
          <p:cNvSpPr/>
          <p:nvPr/>
        </p:nvSpPr>
        <p:spPr>
          <a:xfrm>
            <a:off x="6747610" y="228286"/>
            <a:ext cx="1550435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0230" y="2032306"/>
            <a:ext cx="7234555" cy="4404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25775" algn="l"/>
              </a:tabLst>
            </a:pPr>
            <a:r>
              <a:rPr sz="2400" dirty="0">
                <a:latin typeface="Century Gothic"/>
                <a:cs typeface="Century Gothic"/>
              </a:rPr>
              <a:t>I</a:t>
            </a:r>
            <a:r>
              <a:rPr sz="2400" spc="-5" dirty="0">
                <a:latin typeface="Century Gothic"/>
                <a:cs typeface="Century Gothic"/>
              </a:rPr>
              <a:t> use </a:t>
            </a:r>
            <a:r>
              <a:rPr sz="2400" dirty="0">
                <a:latin typeface="Century Gothic"/>
                <a:cs typeface="Century Gothic"/>
              </a:rPr>
              <a:t>a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	</a:t>
            </a:r>
            <a:r>
              <a:rPr sz="2400" dirty="0">
                <a:latin typeface="Century Gothic"/>
                <a:cs typeface="Century Gothic"/>
              </a:rPr>
              <a:t>to </a:t>
            </a:r>
            <a:r>
              <a:rPr sz="2400" spc="-5" dirty="0">
                <a:latin typeface="Century Gothic"/>
                <a:cs typeface="Century Gothic"/>
              </a:rPr>
              <a:t>eat </a:t>
            </a:r>
            <a:r>
              <a:rPr sz="2400" dirty="0">
                <a:latin typeface="Century Gothic"/>
                <a:cs typeface="Century Gothic"/>
              </a:rPr>
              <a:t>my </a:t>
            </a:r>
            <a:r>
              <a:rPr sz="2400" spc="-5" dirty="0">
                <a:latin typeface="Century Gothic"/>
                <a:cs typeface="Century Gothic"/>
              </a:rPr>
              <a:t>soup.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6788784" algn="l"/>
              </a:tabLst>
            </a:pPr>
            <a:r>
              <a:rPr sz="2400" dirty="0">
                <a:latin typeface="Century Gothic"/>
                <a:cs typeface="Century Gothic"/>
              </a:rPr>
              <a:t>I love to go swimming in the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	</a:t>
            </a:r>
            <a:r>
              <a:rPr sz="2400" dirty="0">
                <a:latin typeface="Century Gothic"/>
                <a:cs typeface="Century Gothic"/>
              </a:rPr>
              <a:t>.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290830">
              <a:lnSpc>
                <a:spcPct val="100699"/>
              </a:lnSpc>
              <a:tabLst>
                <a:tab pos="6031865" algn="l"/>
              </a:tabLst>
            </a:pPr>
            <a:r>
              <a:rPr sz="2400" dirty="0">
                <a:latin typeface="Century Gothic"/>
                <a:cs typeface="Century Gothic"/>
              </a:rPr>
              <a:t>I help my </a:t>
            </a:r>
            <a:r>
              <a:rPr sz="2400" spc="-5" dirty="0">
                <a:latin typeface="Century Gothic"/>
                <a:cs typeface="Century Gothic"/>
              </a:rPr>
              <a:t>dad</a:t>
            </a:r>
            <a:r>
              <a:rPr sz="2400" spc="-1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chop </a:t>
            </a:r>
            <a:r>
              <a:rPr sz="2400" dirty="0">
                <a:latin typeface="Century Gothic"/>
                <a:cs typeface="Century Gothic"/>
              </a:rPr>
              <a:t>the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	</a:t>
            </a:r>
            <a:r>
              <a:rPr sz="2400" dirty="0">
                <a:latin typeface="Century Gothic"/>
                <a:cs typeface="Century Gothic"/>
              </a:rPr>
              <a:t>in the  </a:t>
            </a:r>
            <a:r>
              <a:rPr sz="2400" spc="-10" dirty="0">
                <a:latin typeface="Century Gothic"/>
                <a:cs typeface="Century Gothic"/>
              </a:rPr>
              <a:t>yard.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325755">
              <a:lnSpc>
                <a:spcPct val="100699"/>
              </a:lnSpc>
              <a:tabLst>
                <a:tab pos="4302760" algn="l"/>
              </a:tabLst>
            </a:pPr>
            <a:r>
              <a:rPr sz="2400" dirty="0">
                <a:latin typeface="Century Gothic"/>
                <a:cs typeface="Century Gothic"/>
              </a:rPr>
              <a:t>I drink</a:t>
            </a:r>
            <a:r>
              <a:rPr sz="2400" spc="-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a</a:t>
            </a:r>
            <a:r>
              <a:rPr sz="2400" spc="-5" dirty="0">
                <a:latin typeface="Century Gothic"/>
                <a:cs typeface="Century Gothic"/>
              </a:rPr>
              <a:t> fruit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	</a:t>
            </a:r>
            <a:r>
              <a:rPr sz="2400" dirty="0">
                <a:latin typeface="Century Gothic"/>
                <a:cs typeface="Century Gothic"/>
              </a:rPr>
              <a:t>every </a:t>
            </a:r>
            <a:r>
              <a:rPr sz="2400" spc="0" dirty="0">
                <a:latin typeface="Century Gothic"/>
                <a:cs typeface="Century Gothic"/>
              </a:rPr>
              <a:t>morning </a:t>
            </a:r>
            <a:r>
              <a:rPr sz="2400" dirty="0">
                <a:latin typeface="Century Gothic"/>
                <a:cs typeface="Century Gothic"/>
              </a:rPr>
              <a:t>to  get </a:t>
            </a:r>
            <a:r>
              <a:rPr sz="2400" spc="-5" dirty="0">
                <a:latin typeface="Century Gothic"/>
                <a:cs typeface="Century Gothic"/>
              </a:rPr>
              <a:t>proper vitamins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 marR="5080">
              <a:lnSpc>
                <a:spcPts val="2800"/>
              </a:lnSpc>
              <a:tabLst>
                <a:tab pos="7221220" algn="l"/>
              </a:tabLst>
            </a:pPr>
            <a:r>
              <a:rPr sz="2400" spc="-5" dirty="0">
                <a:latin typeface="Century Gothic"/>
                <a:cs typeface="Century Gothic"/>
              </a:rPr>
              <a:t>After </a:t>
            </a:r>
            <a:r>
              <a:rPr sz="2400" dirty="0">
                <a:latin typeface="Century Gothic"/>
                <a:cs typeface="Century Gothic"/>
              </a:rPr>
              <a:t>I </a:t>
            </a:r>
            <a:r>
              <a:rPr sz="2400" spc="-5" dirty="0">
                <a:latin typeface="Century Gothic"/>
                <a:cs typeface="Century Gothic"/>
              </a:rPr>
              <a:t>eat </a:t>
            </a:r>
            <a:r>
              <a:rPr sz="2400" dirty="0">
                <a:latin typeface="Century Gothic"/>
                <a:cs typeface="Century Gothic"/>
              </a:rPr>
              <a:t>a </a:t>
            </a:r>
            <a:r>
              <a:rPr sz="2400" spc="-5" dirty="0">
                <a:latin typeface="Century Gothic"/>
                <a:cs typeface="Century Gothic"/>
              </a:rPr>
              <a:t>snack, </a:t>
            </a:r>
            <a:r>
              <a:rPr sz="2400" dirty="0">
                <a:latin typeface="Century Gothic"/>
                <a:cs typeface="Century Gothic"/>
              </a:rPr>
              <a:t>I</a:t>
            </a:r>
            <a:r>
              <a:rPr sz="2400" spc="-1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brush each 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	</a:t>
            </a:r>
            <a:r>
              <a:rPr sz="2400" dirty="0">
                <a:latin typeface="Century Gothic"/>
                <a:cs typeface="Century Gothic"/>
              </a:rPr>
              <a:t> in my</a:t>
            </a:r>
            <a:r>
              <a:rPr sz="2400" spc="-5" dirty="0">
                <a:latin typeface="Century Gothic"/>
                <a:cs typeface="Century Gothic"/>
              </a:rPr>
              <a:t> mouth.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47610" y="1324492"/>
            <a:ext cx="2080056" cy="946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08787" y="2271016"/>
            <a:ext cx="1614467" cy="12152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63409" y="3780702"/>
            <a:ext cx="1333789" cy="7624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92403" y="4722385"/>
            <a:ext cx="910877" cy="9180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95013" y="4962674"/>
            <a:ext cx="782049" cy="7820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551" y="377414"/>
            <a:ext cx="6431280" cy="282194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065" marR="5080" indent="635" algn="ctr">
              <a:lnSpc>
                <a:spcPts val="5500"/>
              </a:lnSpc>
              <a:spcBef>
                <a:spcPts val="300"/>
              </a:spcBef>
              <a:tabLst>
                <a:tab pos="895350" algn="l"/>
                <a:tab pos="4207510" algn="l"/>
                <a:tab pos="5351780" algn="l"/>
              </a:tabLst>
            </a:pPr>
            <a:r>
              <a:rPr sz="4600" spc="-50" dirty="0">
                <a:solidFill>
                  <a:srgbClr val="990000"/>
                </a:solidFill>
              </a:rPr>
              <a:t>Try	</a:t>
            </a:r>
            <a:r>
              <a:rPr sz="4600" dirty="0">
                <a:solidFill>
                  <a:srgbClr val="990000"/>
                </a:solidFill>
              </a:rPr>
              <a:t>to </a:t>
            </a:r>
            <a:r>
              <a:rPr sz="4600" spc="-5" dirty="0">
                <a:solidFill>
                  <a:srgbClr val="990000"/>
                </a:solidFill>
              </a:rPr>
              <a:t>write your own  sentence </a:t>
            </a:r>
            <a:r>
              <a:rPr sz="4600" dirty="0">
                <a:solidFill>
                  <a:srgbClr val="990000"/>
                </a:solidFill>
              </a:rPr>
              <a:t>now. Use  one </a:t>
            </a:r>
            <a:r>
              <a:rPr sz="4600" spc="-5" dirty="0">
                <a:solidFill>
                  <a:srgbClr val="990000"/>
                </a:solidFill>
              </a:rPr>
              <a:t>wo</a:t>
            </a:r>
            <a:r>
              <a:rPr sz="4600" spc="-30" dirty="0">
                <a:solidFill>
                  <a:srgbClr val="990000"/>
                </a:solidFill>
              </a:rPr>
              <a:t>r</a:t>
            </a:r>
            <a:r>
              <a:rPr sz="4600" dirty="0">
                <a:solidFill>
                  <a:srgbClr val="990000"/>
                </a:solidFill>
              </a:rPr>
              <a:t>d</a:t>
            </a:r>
            <a:r>
              <a:rPr sz="4600" spc="-5" dirty="0">
                <a:solidFill>
                  <a:srgbClr val="990000"/>
                </a:solidFill>
              </a:rPr>
              <a:t> </a:t>
            </a:r>
            <a:r>
              <a:rPr sz="4600" dirty="0">
                <a:solidFill>
                  <a:srgbClr val="990000"/>
                </a:solidFill>
              </a:rPr>
              <a:t>that	has	two  “O” </a:t>
            </a:r>
            <a:r>
              <a:rPr sz="4600" spc="-5" dirty="0">
                <a:solidFill>
                  <a:srgbClr val="990000"/>
                </a:solidFill>
              </a:rPr>
              <a:t>letters </a:t>
            </a:r>
            <a:r>
              <a:rPr sz="4600" dirty="0">
                <a:solidFill>
                  <a:srgbClr val="990000"/>
                </a:solidFill>
              </a:rPr>
              <a:t>in</a:t>
            </a:r>
            <a:r>
              <a:rPr sz="4600" spc="-20" dirty="0">
                <a:solidFill>
                  <a:srgbClr val="990000"/>
                </a:solidFill>
              </a:rPr>
              <a:t> </a:t>
            </a:r>
            <a:r>
              <a:rPr sz="4600" dirty="0">
                <a:solidFill>
                  <a:srgbClr val="990000"/>
                </a:solidFill>
              </a:rPr>
              <a:t>it.</a:t>
            </a:r>
            <a:endParaRPr sz="4600"/>
          </a:p>
        </p:txBody>
      </p:sp>
      <p:sp>
        <p:nvSpPr>
          <p:cNvPr id="3" name="object 3"/>
          <p:cNvSpPr/>
          <p:nvPr/>
        </p:nvSpPr>
        <p:spPr>
          <a:xfrm>
            <a:off x="187036" y="3445625"/>
            <a:ext cx="7178040" cy="3108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47610" y="228286"/>
            <a:ext cx="1550435" cy="589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47610" y="1152525"/>
            <a:ext cx="2095498" cy="299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56032" y="4149725"/>
            <a:ext cx="1622030" cy="16112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6537" y="256764"/>
            <a:ext cx="6017895" cy="30327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60"/>
              </a:spcBef>
            </a:pPr>
            <a:r>
              <a:rPr sz="3600" spc="-5" dirty="0">
                <a:solidFill>
                  <a:srgbClr val="990000"/>
                </a:solidFill>
              </a:rPr>
              <a:t>Great! </a:t>
            </a:r>
            <a:r>
              <a:rPr sz="3600" dirty="0">
                <a:solidFill>
                  <a:srgbClr val="990000"/>
                </a:solidFill>
              </a:rPr>
              <a:t>Now try to </a:t>
            </a:r>
            <a:r>
              <a:rPr sz="3600" spc="-5" dirty="0">
                <a:solidFill>
                  <a:srgbClr val="990000"/>
                </a:solidFill>
              </a:rPr>
              <a:t>write  another sentence. </a:t>
            </a:r>
            <a:r>
              <a:rPr sz="3600" dirty="0">
                <a:solidFill>
                  <a:srgbClr val="990000"/>
                </a:solidFill>
              </a:rPr>
              <a:t>Use</a:t>
            </a:r>
            <a:r>
              <a:rPr sz="3600" spc="-20" dirty="0">
                <a:solidFill>
                  <a:srgbClr val="990000"/>
                </a:solidFill>
              </a:rPr>
              <a:t> </a:t>
            </a:r>
            <a:r>
              <a:rPr sz="3600" dirty="0">
                <a:solidFill>
                  <a:srgbClr val="990000"/>
                </a:solidFill>
              </a:rPr>
              <a:t>one  </a:t>
            </a:r>
            <a:r>
              <a:rPr sz="3600" spc="-10" dirty="0">
                <a:solidFill>
                  <a:srgbClr val="990000"/>
                </a:solidFill>
              </a:rPr>
              <a:t>word </a:t>
            </a:r>
            <a:r>
              <a:rPr sz="3600" dirty="0">
                <a:solidFill>
                  <a:srgbClr val="990000"/>
                </a:solidFill>
              </a:rPr>
              <a:t>that has the </a:t>
            </a:r>
            <a:r>
              <a:rPr sz="3600" spc="-10" dirty="0">
                <a:solidFill>
                  <a:srgbClr val="990000"/>
                </a:solidFill>
              </a:rPr>
              <a:t>“Oo”  </a:t>
            </a:r>
            <a:r>
              <a:rPr sz="3600" i="1" spc="-5" dirty="0">
                <a:solidFill>
                  <a:srgbClr val="990000"/>
                </a:solidFill>
                <a:latin typeface="Century Gothic"/>
                <a:cs typeface="Century Gothic"/>
              </a:rPr>
              <a:t>sound </a:t>
            </a:r>
            <a:r>
              <a:rPr sz="3600" spc="-5" dirty="0">
                <a:solidFill>
                  <a:srgbClr val="990000"/>
                </a:solidFill>
              </a:rPr>
              <a:t>in it.</a:t>
            </a:r>
            <a:endParaRPr sz="3600">
              <a:latin typeface="Century Gothic"/>
              <a:cs typeface="Century Gothic"/>
            </a:endParaRPr>
          </a:p>
          <a:p>
            <a:pPr marL="313055" marR="712470">
              <a:lnSpc>
                <a:spcPts val="2800"/>
              </a:lnSpc>
              <a:spcBef>
                <a:spcPts val="800"/>
              </a:spcBef>
            </a:pPr>
            <a:r>
              <a:rPr sz="2400" dirty="0">
                <a:solidFill>
                  <a:srgbClr val="333333"/>
                </a:solidFill>
              </a:rPr>
              <a:t>This </a:t>
            </a:r>
            <a:r>
              <a:rPr sz="2400" spc="-5" dirty="0">
                <a:solidFill>
                  <a:srgbClr val="333333"/>
                </a:solidFill>
              </a:rPr>
              <a:t>means that </a:t>
            </a:r>
            <a:r>
              <a:rPr sz="2400" dirty="0">
                <a:solidFill>
                  <a:srgbClr val="333333"/>
                </a:solidFill>
              </a:rPr>
              <a:t>the </a:t>
            </a:r>
            <a:r>
              <a:rPr sz="2400" spc="-5" dirty="0">
                <a:solidFill>
                  <a:srgbClr val="333333"/>
                </a:solidFill>
              </a:rPr>
              <a:t>word </a:t>
            </a:r>
            <a:r>
              <a:rPr sz="2400" dirty="0">
                <a:solidFill>
                  <a:srgbClr val="333333"/>
                </a:solidFill>
              </a:rPr>
              <a:t>may</a:t>
            </a:r>
            <a:r>
              <a:rPr sz="2400" spc="-50" dirty="0">
                <a:solidFill>
                  <a:srgbClr val="333333"/>
                </a:solidFill>
              </a:rPr>
              <a:t> </a:t>
            </a:r>
            <a:r>
              <a:rPr sz="2400" dirty="0">
                <a:solidFill>
                  <a:srgbClr val="333333"/>
                </a:solidFill>
              </a:rPr>
              <a:t>not  have two </a:t>
            </a:r>
            <a:r>
              <a:rPr sz="2400" spc="-5" dirty="0">
                <a:solidFill>
                  <a:srgbClr val="333333"/>
                </a:solidFill>
              </a:rPr>
              <a:t>O’s in</a:t>
            </a:r>
            <a:r>
              <a:rPr sz="2400" spc="-20" dirty="0">
                <a:solidFill>
                  <a:srgbClr val="333333"/>
                </a:solidFill>
              </a:rPr>
              <a:t> </a:t>
            </a:r>
            <a:r>
              <a:rPr sz="2400" spc="-5" dirty="0">
                <a:solidFill>
                  <a:srgbClr val="333333"/>
                </a:solidFill>
              </a:rPr>
              <a:t>it.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87036" y="3416530"/>
            <a:ext cx="7178040" cy="31380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44485" y="228286"/>
            <a:ext cx="1550435" cy="589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27921" y="817859"/>
            <a:ext cx="2905123" cy="25274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10571" y="5010543"/>
            <a:ext cx="2022475" cy="16750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"/>
  <p:tag name="ISPRING_ULTRA_SCORM_COURSE_ID" val="EB17D40F-DEDA-4A9D-894A-F0A50F9EED5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6\lesson-6-5"/>
  <p:tag name="ISPRING_PRESENTATION_TITLE" val="ESLAO-6-5-Slides-Student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435</Words>
  <Application>Microsoft Office PowerPoint</Application>
  <PresentationFormat>On-screen Show (4:3)</PresentationFormat>
  <Paragraphs>97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Office Theme</vt:lpstr>
      <vt:lpstr>PowerPoint Presentation</vt:lpstr>
      <vt:lpstr>PowerPoint Presentation</vt:lpstr>
      <vt:lpstr>Let’s look at  words that have  “Oo” in them.</vt:lpstr>
      <vt:lpstr>Fill in the blanks  of these words! d</vt:lpstr>
      <vt:lpstr>Fill in more blanks!</vt:lpstr>
      <vt:lpstr>None of these words have  two “O’s” in them. How do  we pronounce these words?</vt:lpstr>
      <vt:lpstr>Let’s think about keeping in  shape. Fill in the sentence with  the appropriate word.</vt:lpstr>
      <vt:lpstr>Try to write your own  sentence now. Use  one word that has two  “O” letters in it.</vt:lpstr>
      <vt:lpstr>Great! Now try to write  another sentence. Use one  word that has the “Oo”  sound in it. This means that the word may not  have two O’s in it.</vt:lpstr>
      <vt:lpstr>Writing the end of a  song</vt:lpstr>
      <vt:lpstr>Let’s try it again! The ants go  marching!</vt:lpstr>
      <vt:lpstr>One more time! This time you  sing a song and your classmate  will finish it. Write the name of  your song in the box below.</vt:lpstr>
      <vt:lpstr>Past Tense: Irregular Verbs</vt:lpstr>
      <vt:lpstr>Read these sentences out loud. Do they sound better?</vt:lpstr>
      <vt:lpstr>Now, practice these verbs</vt:lpstr>
      <vt:lpstr>Great! Write a sentence using  one of these verbs! Drink  Swim  Say  Wake</vt:lpstr>
      <vt:lpstr>Let’s read this poem together!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ESLAO-6-5-Slides-Student</dc:title>
  <cp:lastModifiedBy>Lakshmi Priya</cp:lastModifiedBy>
  <cp:revision>2</cp:revision>
  <dcterms:created xsi:type="dcterms:W3CDTF">2018-06-26T15:18:11Z</dcterms:created>
  <dcterms:modified xsi:type="dcterms:W3CDTF">2018-06-26T15:20:59Z</dcterms:modified>
</cp:coreProperties>
</file>