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3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948477B-C871-0B4A-A664-ECD9E607077E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2948477B-C871-0B4A-A664-ECD9E607077E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2948477B-C871-0B4A-A664-ECD9E607077E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2948477B-C871-0B4A-A664-ECD9E607077E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2948477B-C871-0B4A-A664-ECD9E607077E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2948477B-C871-0B4A-A664-ECD9E607077E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948477B-C871-0B4A-A664-ECD9E607077E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Keeping In Shape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6: Lesson 5</a:t>
            </a:r>
          </a:p>
        </p:txBody>
      </p:sp>
      <p:pic>
        <p:nvPicPr>
          <p:cNvPr id="4" name="Picture 3" descr="Pointandpoem_Clipart_Fitness_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9" y="180041"/>
            <a:ext cx="2328902" cy="2653179"/>
          </a:xfrm>
          <a:prstGeom prst="rect">
            <a:avLst/>
          </a:prstGeom>
        </p:spPr>
      </p:pic>
      <p:pic>
        <p:nvPicPr>
          <p:cNvPr id="5" name="Picture 4" descr="Pointandpoem_Clipart_Fitness_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9" y="5130226"/>
            <a:ext cx="7717103" cy="1727774"/>
          </a:xfrm>
          <a:prstGeom prst="rect">
            <a:avLst/>
          </a:prstGeom>
        </p:spPr>
      </p:pic>
      <p:pic>
        <p:nvPicPr>
          <p:cNvPr id="6" name="Picture 5" descr="Pointandpoem_Clipart_Fitness_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6160"/>
            <a:ext cx="5016014" cy="231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76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1841500"/>
            <a:ext cx="6711949" cy="1398494"/>
          </a:xfrm>
        </p:spPr>
        <p:txBody>
          <a:bodyPr/>
          <a:lstStyle/>
          <a:p>
            <a:pPr algn="ctr"/>
            <a:r>
              <a:rPr lang="en-US" dirty="0"/>
              <a:t>Try to write your own sentence now. Use one word that has two “O” letters in it.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486" y="3476624"/>
            <a:ext cx="7115764" cy="3050253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10" y="228286"/>
            <a:ext cx="1550437" cy="589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610" y="1152525"/>
            <a:ext cx="2095500" cy="299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032" y="4149725"/>
            <a:ext cx="1622032" cy="161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56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6" y="2509744"/>
            <a:ext cx="5584824" cy="132080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This means that the word may not have two O’s in it.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7798" y="1111250"/>
            <a:ext cx="6648449" cy="1398494"/>
          </a:xfrm>
        </p:spPr>
        <p:txBody>
          <a:bodyPr/>
          <a:lstStyle/>
          <a:p>
            <a:pPr algn="l"/>
            <a:r>
              <a:rPr lang="en-US" sz="3600" dirty="0"/>
              <a:t>Great! Now try to write another sentence. Use one word that has the “</a:t>
            </a:r>
            <a:r>
              <a:rPr lang="en-US" sz="3600" dirty="0" err="1"/>
              <a:t>Oo</a:t>
            </a:r>
            <a:r>
              <a:rPr lang="en-US" sz="3600" dirty="0"/>
              <a:t>” </a:t>
            </a:r>
            <a:r>
              <a:rPr lang="en-US" sz="3600" i="1" dirty="0"/>
              <a:t>sound </a:t>
            </a:r>
            <a:r>
              <a:rPr lang="en-US" sz="3600" dirty="0"/>
              <a:t>in it.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8486" y="3444876"/>
            <a:ext cx="7115764" cy="3082002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85" y="228286"/>
            <a:ext cx="1550437" cy="589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922" y="817859"/>
            <a:ext cx="2905125" cy="2527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572" y="5010543"/>
            <a:ext cx="2022475" cy="167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8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359" y="817859"/>
            <a:ext cx="2077501" cy="1799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" y="222250"/>
            <a:ext cx="6286500" cy="1398494"/>
          </a:xfrm>
        </p:spPr>
        <p:txBody>
          <a:bodyPr/>
          <a:lstStyle/>
          <a:p>
            <a:pPr algn="ctr"/>
            <a:r>
              <a:rPr lang="en-US" dirty="0"/>
              <a:t>Writing the end of a song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676" y="1824039"/>
            <a:ext cx="5553074" cy="1320800"/>
          </a:xfrm>
        </p:spPr>
        <p:txBody>
          <a:bodyPr/>
          <a:lstStyle/>
          <a:p>
            <a:pPr algn="ctr"/>
            <a:r>
              <a:rPr lang="en-US" dirty="0"/>
              <a:t>Let’s sing this song together, then – write the end of it in the blank below.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751" y="2709297"/>
            <a:ext cx="68275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Row, row, row your boat</a:t>
            </a:r>
          </a:p>
          <a:p>
            <a:pPr algn="ctr"/>
            <a:r>
              <a:rPr lang="en-US" sz="2800" dirty="0"/>
              <a:t>Gently down the stream, </a:t>
            </a:r>
          </a:p>
          <a:p>
            <a:pPr algn="ctr"/>
            <a:r>
              <a:rPr lang="en-US" sz="2800" dirty="0"/>
              <a:t>Merrily, merrily, merrily, merrily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_____________________________________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10" y="228286"/>
            <a:ext cx="1550437" cy="589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1" y="4956066"/>
            <a:ext cx="2437976" cy="175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57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6469">
            <a:off x="2432052" y="5793936"/>
            <a:ext cx="3203573" cy="1159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1" y="984250"/>
            <a:ext cx="4966446" cy="139849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Let’s try it again! The ants go marching!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176" y="2617789"/>
            <a:ext cx="6696074" cy="13208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The ants go marching one by one</a:t>
            </a:r>
          </a:p>
          <a:p>
            <a:pPr algn="ctr"/>
            <a:r>
              <a:rPr lang="en-US" sz="2400" dirty="0" err="1">
                <a:solidFill>
                  <a:srgbClr val="000000"/>
                </a:solidFill>
              </a:rPr>
              <a:t>Horrah</a:t>
            </a:r>
            <a:r>
              <a:rPr lang="en-US" sz="2400" dirty="0">
                <a:solidFill>
                  <a:srgbClr val="000000"/>
                </a:solidFill>
              </a:rPr>
              <a:t>! </a:t>
            </a:r>
            <a:r>
              <a:rPr lang="en-US" sz="2400" dirty="0" err="1">
                <a:solidFill>
                  <a:srgbClr val="000000"/>
                </a:solidFill>
              </a:rPr>
              <a:t>Horrah</a:t>
            </a:r>
            <a:r>
              <a:rPr lang="en-US" sz="2400" dirty="0">
                <a:solidFill>
                  <a:srgbClr val="000000"/>
                </a:solidFill>
              </a:rPr>
              <a:t>!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The ants go marching one by one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err="1">
                <a:solidFill>
                  <a:srgbClr val="000000"/>
                </a:solidFill>
              </a:rPr>
              <a:t>Horrah</a:t>
            </a:r>
            <a:r>
              <a:rPr lang="en-US" sz="2400" dirty="0">
                <a:solidFill>
                  <a:srgbClr val="000000"/>
                </a:solidFill>
              </a:rPr>
              <a:t>! </a:t>
            </a:r>
            <a:r>
              <a:rPr lang="en-US" sz="2400" dirty="0" err="1">
                <a:solidFill>
                  <a:srgbClr val="000000"/>
                </a:solidFill>
              </a:rPr>
              <a:t>Horrah</a:t>
            </a:r>
            <a:r>
              <a:rPr lang="en-US" sz="2400" dirty="0">
                <a:solidFill>
                  <a:srgbClr val="000000"/>
                </a:solidFill>
              </a:rPr>
              <a:t>!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The ants go marching one by one</a:t>
            </a:r>
            <a:br>
              <a:rPr lang="en-US" sz="2400" dirty="0">
                <a:solidFill>
                  <a:srgbClr val="000000"/>
                </a:solidFill>
              </a:rPr>
            </a:b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____________________________________</a:t>
            </a:r>
            <a:br>
              <a:rPr lang="en-US" sz="2400" dirty="0">
                <a:solidFill>
                  <a:srgbClr val="000000"/>
                </a:solidFill>
              </a:rPr>
            </a:b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____________________________________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10" y="228286"/>
            <a:ext cx="1550437" cy="589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26" y="815815"/>
            <a:ext cx="2967992" cy="180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1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6" y="936625"/>
            <a:ext cx="6512514" cy="1398494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000000"/>
                </a:solidFill>
              </a:rPr>
              <a:t>One more time! This time you sing a song and your classmate will finish it. Write the name of your song in the box below.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676" y="2618247"/>
            <a:ext cx="6512514" cy="2383503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10" y="228286"/>
            <a:ext cx="1550437" cy="5895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9000" y="5810250"/>
            <a:ext cx="62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is the song you are singing about? Is it an activity that can keep you active like rowing or marching?</a:t>
            </a:r>
          </a:p>
        </p:txBody>
      </p:sp>
      <p:pic>
        <p:nvPicPr>
          <p:cNvPr id="7" name="Picture 6" descr="Pointandpoem_Clipart_Fitness_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46" y="1062044"/>
            <a:ext cx="2263836" cy="1042622"/>
          </a:xfrm>
          <a:prstGeom prst="rect">
            <a:avLst/>
          </a:prstGeom>
        </p:spPr>
      </p:pic>
      <p:pic>
        <p:nvPicPr>
          <p:cNvPr id="8" name="Picture 7" descr="Pointandpoem_Clipart_Fitness_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239" y="4341793"/>
            <a:ext cx="2342183" cy="10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11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01" y="208804"/>
            <a:ext cx="6508377" cy="1143000"/>
          </a:xfrm>
        </p:spPr>
        <p:txBody>
          <a:bodyPr/>
          <a:lstStyle/>
          <a:p>
            <a:r>
              <a:rPr lang="en-US" dirty="0"/>
              <a:t>Past Tense: Irregular Verbs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5752" y="1834587"/>
            <a:ext cx="7415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Let’s look at more irregular verbs. How would you create the past tense?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1541" y="2974549"/>
            <a:ext cx="158248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Drink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Say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Swim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Wake</a:t>
            </a:r>
          </a:p>
        </p:txBody>
      </p:sp>
      <p:sp>
        <p:nvSpPr>
          <p:cNvPr id="5" name="TextBox 4"/>
          <p:cNvSpPr txBox="1"/>
          <p:nvPr/>
        </p:nvSpPr>
        <p:spPr>
          <a:xfrm rot="1366938">
            <a:off x="520030" y="3315851"/>
            <a:ext cx="1881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 </a:t>
            </a:r>
            <a:r>
              <a:rPr lang="en-US" sz="2800" dirty="0" err="1"/>
              <a:t>drinked</a:t>
            </a:r>
            <a:r>
              <a:rPr lang="en-US" sz="2800" dirty="0"/>
              <a:t>?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3685" y="5099371"/>
            <a:ext cx="1633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 </a:t>
            </a:r>
            <a:r>
              <a:rPr lang="en-US" sz="2800" dirty="0" err="1"/>
              <a:t>sayed</a:t>
            </a:r>
            <a:r>
              <a:rPr lang="en-US" sz="28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5805" y="5036652"/>
            <a:ext cx="1780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 waked?</a:t>
            </a:r>
          </a:p>
        </p:txBody>
      </p:sp>
      <p:sp>
        <p:nvSpPr>
          <p:cNvPr id="8" name="TextBox 7"/>
          <p:cNvSpPr txBox="1"/>
          <p:nvPr/>
        </p:nvSpPr>
        <p:spPr>
          <a:xfrm rot="20150264">
            <a:off x="6379956" y="3046851"/>
            <a:ext cx="2240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 </a:t>
            </a:r>
            <a:r>
              <a:rPr lang="en-US" sz="2800" dirty="0" err="1"/>
              <a:t>swimmed</a:t>
            </a:r>
            <a:r>
              <a:rPr lang="en-US" sz="2800" dirty="0"/>
              <a:t>?</a:t>
            </a:r>
          </a:p>
        </p:txBody>
      </p:sp>
      <p:pic>
        <p:nvPicPr>
          <p:cNvPr id="9" name="Picture 8" descr="Pointandpoem_Clipart_Fitness_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06" y="5300023"/>
            <a:ext cx="2947009" cy="1357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04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85" y="765936"/>
            <a:ext cx="7391401" cy="1143000"/>
          </a:xfrm>
        </p:spPr>
        <p:txBody>
          <a:bodyPr/>
          <a:lstStyle/>
          <a:p>
            <a:pPr algn="ctr"/>
            <a:r>
              <a:rPr lang="en-US" dirty="0"/>
              <a:t>Read these sentences out loud. Do they sound better?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4592" y="2461996"/>
            <a:ext cx="7043045" cy="421867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dirty="0"/>
              <a:t>I </a:t>
            </a:r>
            <a:r>
              <a:rPr lang="en-US" sz="5100" u="sng" dirty="0"/>
              <a:t>drank</a:t>
            </a:r>
            <a:r>
              <a:rPr lang="en-US" sz="5100" dirty="0"/>
              <a:t> 8 glasses of water today!</a:t>
            </a:r>
            <a:br>
              <a:rPr lang="en-US" sz="5100" dirty="0"/>
            </a:br>
            <a:br>
              <a:rPr lang="en-US" sz="5100" dirty="0"/>
            </a:br>
            <a:br>
              <a:rPr lang="en-US" sz="5100" dirty="0"/>
            </a:br>
            <a:r>
              <a:rPr lang="en-US" sz="5100" dirty="0"/>
              <a:t>“She got the goal!” I </a:t>
            </a:r>
            <a:r>
              <a:rPr lang="en-US" sz="5100" u="sng" dirty="0"/>
              <a:t>said</a:t>
            </a:r>
            <a:r>
              <a:rPr lang="en-US" sz="5100" dirty="0"/>
              <a:t> to my coach.</a:t>
            </a:r>
            <a:br>
              <a:rPr lang="en-US" sz="5100" dirty="0"/>
            </a:br>
            <a:endParaRPr lang="en-US" sz="5100" dirty="0"/>
          </a:p>
          <a:p>
            <a:pPr marL="0" indent="0">
              <a:buNone/>
            </a:pPr>
            <a:r>
              <a:rPr lang="en-US" sz="5100" dirty="0"/>
              <a:t>I </a:t>
            </a:r>
            <a:r>
              <a:rPr lang="en-US" sz="5100" u="sng" dirty="0"/>
              <a:t>swam</a:t>
            </a:r>
            <a:r>
              <a:rPr lang="en-US" sz="5100" dirty="0"/>
              <a:t> a lap in the pool in two minutes!</a:t>
            </a:r>
            <a:br>
              <a:rPr lang="en-US" sz="5100" dirty="0"/>
            </a:br>
            <a:endParaRPr lang="en-US" sz="5100" dirty="0"/>
          </a:p>
          <a:p>
            <a:pPr marL="0" indent="0">
              <a:buNone/>
            </a:pPr>
            <a:r>
              <a:rPr lang="en-US" sz="5100" dirty="0"/>
              <a:t>I </a:t>
            </a:r>
            <a:r>
              <a:rPr lang="en-US" sz="5100" u="sng" dirty="0"/>
              <a:t>woke</a:t>
            </a:r>
            <a:r>
              <a:rPr lang="en-US" sz="5100" dirty="0"/>
              <a:t> up very early for practice this morning.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1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8" y="0"/>
            <a:ext cx="7391401" cy="1143000"/>
          </a:xfrm>
        </p:spPr>
        <p:txBody>
          <a:bodyPr/>
          <a:lstStyle/>
          <a:p>
            <a:r>
              <a:rPr lang="en-US" dirty="0"/>
              <a:t>Now, practice these verbs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148448" y="1484594"/>
            <a:ext cx="8346091" cy="494864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dirty="0"/>
              <a:t>I (drink) ______________ all of my smoothie </a:t>
            </a:r>
            <a:br>
              <a:rPr lang="en-US" sz="5100" dirty="0"/>
            </a:br>
            <a:br>
              <a:rPr lang="en-US" sz="5100" dirty="0"/>
            </a:br>
            <a:r>
              <a:rPr lang="en-US" sz="5100" dirty="0"/>
              <a:t>this morning!</a:t>
            </a:r>
            <a:br>
              <a:rPr lang="en-US" sz="5100" dirty="0"/>
            </a:br>
            <a:br>
              <a:rPr lang="en-US" sz="5100" dirty="0"/>
            </a:br>
            <a:br>
              <a:rPr lang="en-US" sz="5100" dirty="0"/>
            </a:br>
            <a:r>
              <a:rPr lang="en-US" sz="5100" dirty="0"/>
              <a:t>“I (say) ______________ I am very tired.”</a:t>
            </a:r>
            <a:br>
              <a:rPr lang="en-US" sz="5100" dirty="0"/>
            </a:br>
            <a:endParaRPr lang="en-US" sz="5100" dirty="0"/>
          </a:p>
          <a:p>
            <a:pPr marL="0" indent="0">
              <a:buNone/>
            </a:pPr>
            <a:r>
              <a:rPr lang="en-US" sz="5100" dirty="0"/>
              <a:t>I (swim) _______________ to the boat in the middle </a:t>
            </a:r>
            <a:br>
              <a:rPr lang="en-US" sz="5100" dirty="0"/>
            </a:br>
            <a:br>
              <a:rPr lang="en-US" sz="5100" dirty="0"/>
            </a:br>
            <a:r>
              <a:rPr lang="en-US" sz="5100" dirty="0"/>
              <a:t>of the lake.</a:t>
            </a:r>
            <a:br>
              <a:rPr lang="en-US" sz="5100" dirty="0"/>
            </a:br>
            <a:endParaRPr lang="en-US" sz="5100" dirty="0"/>
          </a:p>
          <a:p>
            <a:pPr marL="0" indent="0">
              <a:buNone/>
            </a:pPr>
            <a:r>
              <a:rPr lang="en-US" sz="5100" dirty="0"/>
              <a:t>I (wake) ___________ up my mom so she could drive me </a:t>
            </a:r>
            <a:br>
              <a:rPr lang="en-US" sz="5100" dirty="0"/>
            </a:br>
            <a:br>
              <a:rPr lang="en-US" sz="5100" dirty="0"/>
            </a:br>
            <a:r>
              <a:rPr lang="en-US" sz="5100" dirty="0"/>
              <a:t>to practice.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pic>
        <p:nvPicPr>
          <p:cNvPr id="7" name="Picture 6" descr="Pointandpoem_Clipart_Fitness_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37" y="2264005"/>
            <a:ext cx="977713" cy="2569173"/>
          </a:xfrm>
          <a:prstGeom prst="rect">
            <a:avLst/>
          </a:prstGeom>
        </p:spPr>
      </p:pic>
      <p:pic>
        <p:nvPicPr>
          <p:cNvPr id="8" name="Picture 7" descr="Pointandpoem_Clipart_Fitness_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08" y="1022720"/>
            <a:ext cx="1441923" cy="19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09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3" y="1826464"/>
            <a:ext cx="2403420" cy="2299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3464"/>
            <a:ext cx="7391401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Great! Write a sentence using one of these verbs!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636" y="2000122"/>
            <a:ext cx="3566160" cy="2206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Drink</a:t>
            </a:r>
          </a:p>
          <a:p>
            <a:pPr marL="0" indent="0" algn="ctr">
              <a:buNone/>
            </a:pPr>
            <a:r>
              <a:rPr lang="en-US" sz="2000" dirty="0"/>
              <a:t>Swim</a:t>
            </a:r>
          </a:p>
          <a:p>
            <a:pPr marL="0" indent="0" algn="ctr">
              <a:buNone/>
            </a:pPr>
            <a:r>
              <a:rPr lang="en-US" sz="2000" dirty="0"/>
              <a:t>Say</a:t>
            </a:r>
          </a:p>
          <a:p>
            <a:pPr marL="0" indent="0" algn="ctr">
              <a:buNone/>
            </a:pPr>
            <a:r>
              <a:rPr lang="en-US" sz="2000" dirty="0"/>
              <a:t>Wake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2905" y="4338314"/>
            <a:ext cx="6512514" cy="2383503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586" y="2209018"/>
            <a:ext cx="2237289" cy="1595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12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62" y="1446252"/>
            <a:ext cx="8131665" cy="4997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82" y="242383"/>
            <a:ext cx="1550437" cy="589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322" y="537170"/>
            <a:ext cx="61698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Let’s read this poem together!</a:t>
            </a:r>
          </a:p>
        </p:txBody>
      </p:sp>
    </p:spTree>
    <p:extLst>
      <p:ext uri="{BB962C8B-B14F-4D97-AF65-F5344CB8AC3E}">
        <p14:creationId xmlns:p14="http://schemas.microsoft.com/office/powerpoint/2010/main" val="347065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685" y="228286"/>
            <a:ext cx="6209966" cy="13906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What are we learning this class?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074" y="1962219"/>
            <a:ext cx="84090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/>
              <a:t>Review the “OO” sound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/>
              <a:t>Write the ending of a song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/>
              <a:t>More simple past irregular verbs!</a:t>
            </a:r>
          </a:p>
        </p:txBody>
      </p:sp>
    </p:spTree>
    <p:extLst>
      <p:ext uri="{BB962C8B-B14F-4D97-AF65-F5344CB8AC3E}">
        <p14:creationId xmlns:p14="http://schemas.microsoft.com/office/powerpoint/2010/main" val="3644891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976337"/>
            <a:ext cx="6508377" cy="1143000"/>
          </a:xfrm>
        </p:spPr>
        <p:txBody>
          <a:bodyPr/>
          <a:lstStyle/>
          <a:p>
            <a:r>
              <a:rPr lang="en-US" dirty="0"/>
              <a:t>What two activities did the person do in the poem?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0000"/>
                </a:solidFill>
              </a:rPr>
              <a:t>Have you ever done one of those activities?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0000"/>
                </a:solidFill>
              </a:rPr>
              <a:t>How did you like it?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895" y="2837223"/>
            <a:ext cx="2791567" cy="3377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3891" y="4119338"/>
            <a:ext cx="1968608" cy="2738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18" y="228286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98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96" y="1084100"/>
            <a:ext cx="87166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Review!</a:t>
            </a:r>
            <a:br>
              <a:rPr lang="en-US" sz="3600" u="sng" dirty="0"/>
            </a:br>
            <a:br>
              <a:rPr lang="en-US" sz="3200" dirty="0"/>
            </a:br>
            <a:r>
              <a:rPr lang="en-US" sz="3200" b="1" dirty="0"/>
              <a:t>We have looked 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“</a:t>
            </a:r>
            <a:r>
              <a:rPr lang="en-US" sz="3200" dirty="0" err="1"/>
              <a:t>Oo</a:t>
            </a:r>
            <a:r>
              <a:rPr lang="en-US" sz="3200" dirty="0"/>
              <a:t>” Sound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Do you remember what words we looked at?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Finishing the end of a song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/>
              <a:t>What song was your favourite?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More irregular verbs</a:t>
            </a:r>
          </a:p>
          <a:p>
            <a:pPr marL="742950" lvl="1" indent="-285750">
              <a:buFont typeface="Arial"/>
              <a:buChar char="•"/>
            </a:pPr>
            <a:r>
              <a:rPr lang="en-US" sz="3200" dirty="0"/>
              <a:t>Swim, Wake, Drink, Say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76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724" y="1478476"/>
            <a:ext cx="793879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/>
              <a:t>Homework!</a:t>
            </a:r>
            <a:br>
              <a:rPr lang="en-US" sz="4400" u="sng" dirty="0"/>
            </a:br>
            <a:br>
              <a:rPr lang="en-US" sz="4400" dirty="0"/>
            </a:br>
            <a:r>
              <a:rPr lang="en-US" sz="4400" dirty="0"/>
              <a:t>Do you have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68316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83873"/>
            <a:ext cx="6508377" cy="1143000"/>
          </a:xfrm>
        </p:spPr>
        <p:txBody>
          <a:bodyPr/>
          <a:lstStyle/>
          <a:p>
            <a:r>
              <a:rPr lang="en-US" dirty="0"/>
              <a:t>What sound does the letter “O” make?</a:t>
            </a:r>
            <a:br>
              <a:rPr lang="en-US" dirty="0"/>
            </a:br>
            <a:r>
              <a:rPr lang="en-US" dirty="0"/>
              <a:t>What does it sound like when two letter O’s are together in a word?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476" y="3026873"/>
            <a:ext cx="6528970" cy="375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2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99" y="1121380"/>
            <a:ext cx="4966446" cy="1398494"/>
          </a:xfrm>
        </p:spPr>
        <p:txBody>
          <a:bodyPr/>
          <a:lstStyle/>
          <a:p>
            <a:pPr algn="l"/>
            <a:r>
              <a:rPr lang="en-US" dirty="0"/>
              <a:t>Let’s look at words that have “</a:t>
            </a:r>
            <a:r>
              <a:rPr lang="en-US" dirty="0" err="1"/>
              <a:t>Oo</a:t>
            </a:r>
            <a:r>
              <a:rPr lang="en-US" dirty="0"/>
              <a:t>” in them.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99" y="2519874"/>
            <a:ext cx="4966446" cy="132080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Do you know any words that have “</a:t>
            </a:r>
            <a:r>
              <a:rPr lang="en-US" sz="2400" dirty="0" err="1"/>
              <a:t>Oo</a:t>
            </a:r>
            <a:r>
              <a:rPr lang="en-US" sz="2400" dirty="0"/>
              <a:t>” in them?</a:t>
            </a:r>
            <a:br>
              <a:rPr lang="en-US" sz="2400" dirty="0"/>
            </a:br>
            <a:r>
              <a:rPr lang="en-US" sz="2400" dirty="0"/>
              <a:t>List them below.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007" y="3959821"/>
            <a:ext cx="6841357" cy="2662638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1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064" y="261143"/>
            <a:ext cx="4966446" cy="1398494"/>
          </a:xfrm>
        </p:spPr>
        <p:txBody>
          <a:bodyPr/>
          <a:lstStyle/>
          <a:p>
            <a:r>
              <a:rPr lang="en-US" dirty="0"/>
              <a:t>Fill in the blanks of these words!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18" y="90521"/>
            <a:ext cx="1550437" cy="589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93" y="1663069"/>
            <a:ext cx="390543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 __ __ d</a:t>
            </a:r>
            <a:br>
              <a:rPr lang="en-US" sz="4400" dirty="0"/>
            </a:br>
            <a:endParaRPr lang="en-US" sz="4400" dirty="0"/>
          </a:p>
          <a:p>
            <a:r>
              <a:rPr lang="en-US" sz="4400" dirty="0" err="1"/>
              <a:t>Sm</a:t>
            </a:r>
            <a:r>
              <a:rPr lang="en-US" sz="4400" dirty="0"/>
              <a:t> __ __ </a:t>
            </a:r>
            <a:r>
              <a:rPr lang="en-US" sz="4400" dirty="0" err="1"/>
              <a:t>thie</a:t>
            </a:r>
            <a:br>
              <a:rPr lang="en-US" sz="4400" dirty="0"/>
            </a:br>
            <a:endParaRPr lang="en-US" sz="4400" dirty="0"/>
          </a:p>
          <a:p>
            <a:r>
              <a:rPr lang="en-US" sz="4400" dirty="0"/>
              <a:t>P __ __ l</a:t>
            </a:r>
            <a:br>
              <a:rPr lang="en-US" sz="4400" dirty="0"/>
            </a:br>
            <a:endParaRPr lang="en-US" sz="4400" dirty="0"/>
          </a:p>
          <a:p>
            <a:r>
              <a:rPr lang="en-US" sz="4400" dirty="0"/>
              <a:t>C __ __ 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032" y="1659637"/>
            <a:ext cx="2293271" cy="1949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593" y="2353896"/>
            <a:ext cx="1892513" cy="1907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072" y="4417668"/>
            <a:ext cx="2257885" cy="1699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6003" y="3876330"/>
            <a:ext cx="1895140" cy="189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3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558" y="4096038"/>
            <a:ext cx="2489200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12" y="206525"/>
            <a:ext cx="4966446" cy="1398494"/>
          </a:xfrm>
        </p:spPr>
        <p:txBody>
          <a:bodyPr/>
          <a:lstStyle/>
          <a:p>
            <a:r>
              <a:rPr lang="en-US" dirty="0"/>
              <a:t>Fill in more blanks!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8197" y="2089147"/>
            <a:ext cx="33592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 __ __ t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 err="1"/>
              <a:t>Sp</a:t>
            </a:r>
            <a:r>
              <a:rPr lang="en-US" sz="3600" dirty="0"/>
              <a:t> __ __ n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T __ __ </a:t>
            </a:r>
            <a:r>
              <a:rPr lang="en-US" sz="3600" dirty="0" err="1"/>
              <a:t>th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W __ __ 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990" y="1545644"/>
            <a:ext cx="2339970" cy="1754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202" y="2926538"/>
            <a:ext cx="4200743" cy="1911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560" y="1973797"/>
            <a:ext cx="2320975" cy="1326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19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75" y="883446"/>
            <a:ext cx="6554594" cy="1398494"/>
          </a:xfrm>
        </p:spPr>
        <p:txBody>
          <a:bodyPr/>
          <a:lstStyle/>
          <a:p>
            <a:pPr algn="l"/>
            <a:r>
              <a:rPr lang="en-US" sz="3600" dirty="0"/>
              <a:t>None of these words have two “O’s” in them. How do we pronounce these words?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254" y="3166213"/>
            <a:ext cx="6106340" cy="2992659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Do</a:t>
            </a:r>
          </a:p>
          <a:p>
            <a:pPr algn="l"/>
            <a:endParaRPr lang="en-US" sz="4000" dirty="0"/>
          </a:p>
          <a:p>
            <a:pPr algn="l"/>
            <a:r>
              <a:rPr lang="en-US" sz="4000" dirty="0"/>
              <a:t>To</a:t>
            </a:r>
          </a:p>
          <a:p>
            <a:pPr algn="l"/>
            <a:endParaRPr lang="en-US" sz="4000" dirty="0"/>
          </a:p>
          <a:p>
            <a:pPr algn="l"/>
            <a:r>
              <a:rPr lang="en-US" sz="4000" dirty="0"/>
              <a:t>Shoe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1372" y="3154202"/>
            <a:ext cx="162787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Two</a:t>
            </a:r>
          </a:p>
          <a:p>
            <a:endParaRPr lang="en-US" sz="4000" dirty="0"/>
          </a:p>
          <a:p>
            <a:r>
              <a:rPr lang="en-US" sz="4000" dirty="0"/>
              <a:t>Blue</a:t>
            </a:r>
          </a:p>
          <a:p>
            <a:endParaRPr lang="en-US" sz="4000" dirty="0"/>
          </a:p>
          <a:p>
            <a:r>
              <a:rPr lang="en-US" sz="4000" dirty="0"/>
              <a:t>Threw</a:t>
            </a:r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18486" y="3056974"/>
            <a:ext cx="5817203" cy="3469904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10" y="228286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1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686" y="2336635"/>
            <a:ext cx="4966446" cy="139849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You’re right. We pronounce them as if they had two O’s!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580" y="3950199"/>
            <a:ext cx="2143920" cy="2730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10" y="228286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7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"/>
            <a:ext cx="6802765" cy="1634766"/>
          </a:xfrm>
        </p:spPr>
        <p:txBody>
          <a:bodyPr/>
          <a:lstStyle/>
          <a:p>
            <a:pPr algn="l"/>
            <a:r>
              <a:rPr lang="en-US" sz="3200" dirty="0"/>
              <a:t>Let’s think about keeping in shape. Fill in the sentence with the appropriate word.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10" y="228286"/>
            <a:ext cx="1550437" cy="589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490" y="1999286"/>
            <a:ext cx="75538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use a _____________ to eat my soup.</a:t>
            </a:r>
          </a:p>
          <a:p>
            <a:endParaRPr lang="en-US" sz="2400" dirty="0"/>
          </a:p>
          <a:p>
            <a:r>
              <a:rPr lang="en-US" sz="2400" dirty="0"/>
              <a:t>I love to go swimming in the _________________.</a:t>
            </a:r>
          </a:p>
          <a:p>
            <a:endParaRPr lang="en-US" sz="2400" dirty="0"/>
          </a:p>
          <a:p>
            <a:r>
              <a:rPr lang="en-US" sz="2400" dirty="0"/>
              <a:t>I help my dad chop the ________________ in the yard.</a:t>
            </a:r>
          </a:p>
          <a:p>
            <a:endParaRPr lang="en-US" sz="2400" dirty="0"/>
          </a:p>
          <a:p>
            <a:r>
              <a:rPr lang="en-US" sz="2400" dirty="0"/>
              <a:t>I drink a fruit ________________ every morning to get proper vitamins</a:t>
            </a:r>
          </a:p>
          <a:p>
            <a:endParaRPr lang="en-US" sz="2400" dirty="0"/>
          </a:p>
          <a:p>
            <a:r>
              <a:rPr lang="en-US" sz="2400" dirty="0"/>
              <a:t>After I eat a snack, I brush each ________________ in my mouth.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610" y="1324492"/>
            <a:ext cx="2080059" cy="946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788" y="2271016"/>
            <a:ext cx="1614468" cy="1215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3409" y="3780702"/>
            <a:ext cx="1333792" cy="762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2403" y="4722385"/>
            <a:ext cx="910879" cy="918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5013" y="4962675"/>
            <a:ext cx="782051" cy="78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9067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3945</TotalTime>
  <Words>472</Words>
  <Application>Microsoft Office PowerPoint</Application>
  <PresentationFormat>On-screen Show (4:3)</PresentationFormat>
  <Paragraphs>87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2</vt:lpstr>
      <vt:lpstr>Plaza</vt:lpstr>
      <vt:lpstr>Keeping In Shape</vt:lpstr>
      <vt:lpstr>PowerPoint Presentation</vt:lpstr>
      <vt:lpstr>What sound does the letter “O” make? What does it sound like when two letter O’s are together in a word?</vt:lpstr>
      <vt:lpstr>Let’s look at words that have “Oo” in them. </vt:lpstr>
      <vt:lpstr>Fill in the blanks of these words!</vt:lpstr>
      <vt:lpstr>Fill in more blanks!</vt:lpstr>
      <vt:lpstr>None of these words have two “O’s” in them. How do we pronounce these words?</vt:lpstr>
      <vt:lpstr>You’re right. We pronounce them as if they had two O’s!</vt:lpstr>
      <vt:lpstr>Let’s think about keeping in shape. Fill in the sentence with the appropriate word. </vt:lpstr>
      <vt:lpstr>Try to write your own sentence now. Use one word that has two “O” letters in it.</vt:lpstr>
      <vt:lpstr>Great! Now try to write another sentence. Use one word that has the “Oo” sound in it.</vt:lpstr>
      <vt:lpstr>Writing the end of a song </vt:lpstr>
      <vt:lpstr>Let’s try it again! The ants go marching!</vt:lpstr>
      <vt:lpstr>One more time! This time you sing a song and your classmate will finish it. Write the name of your song in the box below.</vt:lpstr>
      <vt:lpstr>Past Tense: Irregular Verbs</vt:lpstr>
      <vt:lpstr>Read these sentences out loud. Do they sound better?</vt:lpstr>
      <vt:lpstr>Now, practice these verbs</vt:lpstr>
      <vt:lpstr>Great! Write a sentence using one of these verbs!</vt:lpstr>
      <vt:lpstr>PowerPoint Presentation</vt:lpstr>
      <vt:lpstr>What two activities did the person do in the poem?  Have you ever done one of those activities?  How did you like it?</vt:lpstr>
      <vt:lpstr>PowerPoint Presentation</vt:lpstr>
      <vt:lpstr>PowerPoint Presentation</vt:lpstr>
    </vt:vector>
  </TitlesOfParts>
  <Company>Vandilay Industries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In Shape</dc:title>
  <dc:creator>Marissa Quintigliani</dc:creator>
  <cp:lastModifiedBy>Pam Turnbull</cp:lastModifiedBy>
  <cp:revision>17</cp:revision>
  <dcterms:created xsi:type="dcterms:W3CDTF">2017-03-17T18:20:07Z</dcterms:created>
  <dcterms:modified xsi:type="dcterms:W3CDTF">2017-04-22T05:18:32Z</dcterms:modified>
</cp:coreProperties>
</file>