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63" r:id="rId4"/>
    <p:sldId id="293" r:id="rId5"/>
    <p:sldId id="294" r:id="rId6"/>
    <p:sldId id="295" r:id="rId7"/>
    <p:sldId id="301" r:id="rId8"/>
    <p:sldId id="296" r:id="rId9"/>
    <p:sldId id="298" r:id="rId10"/>
    <p:sldId id="299" r:id="rId11"/>
    <p:sldId id="302" r:id="rId12"/>
    <p:sldId id="259" r:id="rId13"/>
    <p:sldId id="303" r:id="rId14"/>
    <p:sldId id="260" r:id="rId15"/>
    <p:sldId id="297" r:id="rId16"/>
    <p:sldId id="266" r:id="rId17"/>
    <p:sldId id="261" r:id="rId18"/>
    <p:sldId id="265" r:id="rId19"/>
    <p:sldId id="267" r:id="rId20"/>
    <p:sldId id="291" r:id="rId21"/>
    <p:sldId id="272" r:id="rId22"/>
    <p:sldId id="300" r:id="rId23"/>
    <p:sldId id="304" r:id="rId24"/>
    <p:sldId id="278" r:id="rId25"/>
    <p:sldId id="305" r:id="rId26"/>
    <p:sldId id="288" r:id="rId27"/>
    <p:sldId id="28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948477B-C871-0B4A-A664-ECD9E607077E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2948477B-C871-0B4A-A664-ECD9E607077E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2948477B-C871-0B4A-A664-ECD9E607077E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2948477B-C871-0B4A-A664-ECD9E607077E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2948477B-C871-0B4A-A664-ECD9E607077E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2948477B-C871-0B4A-A664-ECD9E607077E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948477B-C871-0B4A-A664-ECD9E607077E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Keeping In Shape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6: Lesson 9</a:t>
            </a:r>
          </a:p>
        </p:txBody>
      </p:sp>
      <p:pic>
        <p:nvPicPr>
          <p:cNvPr id="4" name="Picture 3" descr="Pointandpoem_Clipart_Fitness_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89" y="180041"/>
            <a:ext cx="2328902" cy="2653179"/>
          </a:xfrm>
          <a:prstGeom prst="rect">
            <a:avLst/>
          </a:prstGeom>
        </p:spPr>
      </p:pic>
      <p:pic>
        <p:nvPicPr>
          <p:cNvPr id="5" name="Picture 4" descr="Pointandpoem_Clipart_Fitness_2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89" y="5142704"/>
            <a:ext cx="7717103" cy="1727774"/>
          </a:xfrm>
          <a:prstGeom prst="rect">
            <a:avLst/>
          </a:prstGeom>
        </p:spPr>
      </p:pic>
      <p:pic>
        <p:nvPicPr>
          <p:cNvPr id="6" name="Picture 5" descr="Pointandpoem_Clipart_Fitness_0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6160"/>
            <a:ext cx="5016014" cy="231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76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80" y="228286"/>
            <a:ext cx="1550437" cy="58957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80735" y="1961445"/>
            <a:ext cx="6508278" cy="255352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What are some things you noticed about each sentence?</a:t>
            </a:r>
          </a:p>
        </p:txBody>
      </p:sp>
    </p:spTree>
    <p:extLst>
      <p:ext uri="{BB962C8B-B14F-4D97-AF65-F5344CB8AC3E}">
        <p14:creationId xmlns:p14="http://schemas.microsoft.com/office/powerpoint/2010/main" val="4213584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3222" y="2695224"/>
            <a:ext cx="68015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/>
              <a:t>Begin with a capital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End with punctuation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Involve a subject, verb, and an object.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9981" y="765852"/>
            <a:ext cx="6197219" cy="1534261"/>
          </a:xfrm>
        </p:spPr>
        <p:txBody>
          <a:bodyPr/>
          <a:lstStyle/>
          <a:p>
            <a:pPr algn="ctr"/>
            <a:r>
              <a:rPr lang="en-US" sz="4400" dirty="0"/>
              <a:t>Correct! Here are some important parts of a sentence.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80" y="228286"/>
            <a:ext cx="1550437" cy="5895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999" y="5317069"/>
            <a:ext cx="6801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Example: </a:t>
            </a:r>
          </a:p>
          <a:p>
            <a:pPr algn="ctr"/>
            <a:r>
              <a:rPr lang="en-US" sz="3200" dirty="0"/>
              <a:t>Bill kicked the ball.</a:t>
            </a:r>
          </a:p>
        </p:txBody>
      </p:sp>
      <p:pic>
        <p:nvPicPr>
          <p:cNvPr id="8" name="Picture 7" descr="Pointandpoem_Clipart_Fitness_2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7214" y="2911468"/>
            <a:ext cx="5395127" cy="120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55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375" y="1300656"/>
            <a:ext cx="6197219" cy="1534261"/>
          </a:xfrm>
        </p:spPr>
        <p:txBody>
          <a:bodyPr/>
          <a:lstStyle/>
          <a:p>
            <a:pPr algn="ctr"/>
            <a:r>
              <a:rPr lang="en-US" sz="4400" dirty="0"/>
              <a:t>Bill kicked the ball.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228286"/>
            <a:ext cx="1550437" cy="589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0723" y="4120366"/>
            <a:ext cx="165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Capital letter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12004" y="3584144"/>
            <a:ext cx="102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Subject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59666" y="4120366"/>
            <a:ext cx="700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05111" y="3584144"/>
            <a:ext cx="967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Object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98108" y="4120366"/>
            <a:ext cx="1544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Punctuation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524000" y="2935033"/>
            <a:ext cx="0" cy="1185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0"/>
          </p:cNvCxnSpPr>
          <p:nvPr/>
        </p:nvCxnSpPr>
        <p:spPr>
          <a:xfrm flipH="1" flipV="1">
            <a:off x="2012004" y="2849028"/>
            <a:ext cx="510942" cy="7351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609621" y="2935033"/>
            <a:ext cx="0" cy="1185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780844" y="2849028"/>
            <a:ext cx="391486" cy="7887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361289" y="2935033"/>
            <a:ext cx="0" cy="1185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79399" y="817859"/>
            <a:ext cx="66604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There are 5 important parts to a basic sentence.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t="7708" b="9960"/>
          <a:stretch/>
        </p:blipFill>
        <p:spPr>
          <a:xfrm>
            <a:off x="2012004" y="4418115"/>
            <a:ext cx="3492500" cy="232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11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82" y="4233333"/>
            <a:ext cx="3623163" cy="241846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88375" y="450274"/>
            <a:ext cx="6197219" cy="1534261"/>
          </a:xfrm>
        </p:spPr>
        <p:txBody>
          <a:bodyPr/>
          <a:lstStyle/>
          <a:p>
            <a:pPr algn="ctr"/>
            <a:r>
              <a:rPr lang="en-US" sz="4400" dirty="0"/>
              <a:t>Steve laid down on the grass.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12333" y="2187221"/>
            <a:ext cx="5954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Identify the 5 important parts of this basic sentence.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058" y="4939884"/>
            <a:ext cx="2100384" cy="182033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 flipH="1">
            <a:off x="2936333" y="2611551"/>
            <a:ext cx="3429000" cy="2328333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Capital?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Punctuation?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Subject?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Verb?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Object?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228286"/>
            <a:ext cx="1550437" cy="58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33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79777" y="796780"/>
            <a:ext cx="6932288" cy="1037664"/>
          </a:xfrm>
        </p:spPr>
        <p:txBody>
          <a:bodyPr/>
          <a:lstStyle/>
          <a:p>
            <a:r>
              <a:rPr lang="en-US" sz="3200" dirty="0"/>
              <a:t>Try your own sentence! Include the 5 parts of a basic sentence that we learned about.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228286"/>
            <a:ext cx="1550437" cy="5895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333" y="2195274"/>
            <a:ext cx="2100384" cy="18203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8235" y="4248493"/>
            <a:ext cx="6872942" cy="2118064"/>
          </a:xfrm>
          <a:prstGeom prst="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33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67" y="1167901"/>
            <a:ext cx="7188199" cy="1398494"/>
          </a:xfrm>
        </p:spPr>
        <p:txBody>
          <a:bodyPr/>
          <a:lstStyle/>
          <a:p>
            <a:pPr algn="l"/>
            <a:r>
              <a:rPr lang="en-US" sz="3600" dirty="0"/>
              <a:t>Nice work! Now let’s try to add our “ay” words into the sentence. Write a sentence using one “ay” word.</a:t>
            </a:r>
            <a:endParaRPr lang="en-US" sz="3600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666" y="228286"/>
            <a:ext cx="1550437" cy="5895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8235" y="4248493"/>
            <a:ext cx="6872942" cy="2118064"/>
          </a:xfrm>
          <a:prstGeom prst="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890" y="2187917"/>
            <a:ext cx="2255288" cy="2002891"/>
          </a:xfrm>
          <a:prstGeom prst="rect">
            <a:avLst/>
          </a:prstGeom>
        </p:spPr>
      </p:pic>
      <p:pic>
        <p:nvPicPr>
          <p:cNvPr id="11" name="Picture 10" descr="Pointandpoem_Clipart_Fitness_0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269" y="1001304"/>
            <a:ext cx="2226731" cy="102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61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10" y="1567247"/>
            <a:ext cx="7859889" cy="1398494"/>
          </a:xfrm>
        </p:spPr>
        <p:txBody>
          <a:bodyPr/>
          <a:lstStyle/>
          <a:p>
            <a:pPr algn="l"/>
            <a:r>
              <a:rPr lang="en-US" dirty="0"/>
              <a:t>Great job! </a:t>
            </a:r>
            <a:br>
              <a:rPr lang="en-US" dirty="0"/>
            </a:br>
            <a:r>
              <a:rPr lang="en-US" dirty="0"/>
              <a:t>How can the sentence you wrote keep us in shape?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418" y="228286"/>
            <a:ext cx="1550437" cy="589573"/>
          </a:xfrm>
          <a:prstGeom prst="rect">
            <a:avLst/>
          </a:prstGeom>
        </p:spPr>
      </p:pic>
      <p:pic>
        <p:nvPicPr>
          <p:cNvPr id="6" name="Picture 5" descr="Pointandpoem_Clipart_Fitness_0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269" y="2026837"/>
            <a:ext cx="2226731" cy="1025533"/>
          </a:xfrm>
          <a:prstGeom prst="rect">
            <a:avLst/>
          </a:prstGeom>
        </p:spPr>
      </p:pic>
      <p:pic>
        <p:nvPicPr>
          <p:cNvPr id="7" name="Picture 6" descr="Pointandpoem_Clipart_Fitness_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443" y="2895511"/>
            <a:ext cx="1157019" cy="3849600"/>
          </a:xfrm>
          <a:prstGeom prst="rect">
            <a:avLst/>
          </a:prstGeom>
        </p:spPr>
      </p:pic>
      <p:pic>
        <p:nvPicPr>
          <p:cNvPr id="8" name="Picture 7" descr="Pointandpoem_Clipart_Fitness_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227" y="3264035"/>
            <a:ext cx="3997774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45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12" y="1974416"/>
            <a:ext cx="6895888" cy="1398494"/>
          </a:xfrm>
        </p:spPr>
        <p:txBody>
          <a:bodyPr/>
          <a:lstStyle/>
          <a:p>
            <a:pPr algn="ctr"/>
            <a:r>
              <a:rPr lang="en-US" sz="3600" dirty="0"/>
              <a:t>Now we will look at adjectives and adverbs.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What is an adjective?</a:t>
            </a:r>
            <a:br>
              <a:rPr lang="en-US" sz="3600" dirty="0"/>
            </a:br>
            <a:r>
              <a:rPr lang="en-US" sz="3600" dirty="0"/>
              <a:t>What is an adverb?</a:t>
            </a:r>
            <a:endParaRPr lang="en-US" sz="3600" u="sn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066" y="228286"/>
            <a:ext cx="1550437" cy="5895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60223" y="5757333"/>
            <a:ext cx="4154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Adjective – a describing word</a:t>
            </a:r>
          </a:p>
          <a:p>
            <a:r>
              <a:rPr lang="en-US" dirty="0"/>
              <a:t>Adverb – tells us more about a verb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588" y="3487764"/>
            <a:ext cx="2386189" cy="215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19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2970"/>
            <a:ext cx="7381321" cy="1104885"/>
          </a:xfrm>
        </p:spPr>
        <p:txBody>
          <a:bodyPr/>
          <a:lstStyle/>
          <a:p>
            <a:pPr algn="l"/>
            <a:r>
              <a:rPr lang="en-US" sz="3200" dirty="0"/>
              <a:t>Let’s list some examples of adverbs and adjectives that we already know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17" y="107496"/>
            <a:ext cx="1550437" cy="5895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3060" y="2654983"/>
            <a:ext cx="3126940" cy="3638573"/>
          </a:xfrm>
          <a:prstGeom prst="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3060" y="1680270"/>
            <a:ext cx="3126940" cy="677332"/>
          </a:xfrm>
          <a:prstGeom prst="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37460" y="2654983"/>
            <a:ext cx="3126940" cy="3638573"/>
          </a:xfrm>
          <a:prstGeom prst="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37460" y="1680270"/>
            <a:ext cx="3126940" cy="677332"/>
          </a:xfrm>
          <a:prstGeom prst="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52222" y="177677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Adverbs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9066" y="1776778"/>
            <a:ext cx="1740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Adjectives</a:t>
            </a:r>
          </a:p>
        </p:txBody>
      </p:sp>
      <p:pic>
        <p:nvPicPr>
          <p:cNvPr id="12" name="Picture 11" descr="Pointandpoem_Clipart_Fitness_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17" y="697069"/>
            <a:ext cx="1771000" cy="201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29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486" y="647971"/>
            <a:ext cx="834446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Great list! Here are some </a:t>
            </a:r>
            <a:r>
              <a:rPr lang="en-US" sz="3600" u="sng" dirty="0"/>
              <a:t>adverbs</a:t>
            </a:r>
            <a:r>
              <a:rPr lang="en-US" sz="3600" dirty="0"/>
              <a:t> you may not have heard before. Try to use one in a sentence.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143" y="228286"/>
            <a:ext cx="1550437" cy="5895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8791" y="2438635"/>
            <a:ext cx="886520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Gracefully</a:t>
            </a:r>
          </a:p>
          <a:p>
            <a:pPr algn="ctr"/>
            <a:r>
              <a:rPr lang="en-US" sz="3600" dirty="0">
                <a:solidFill>
                  <a:schemeClr val="accent1"/>
                </a:solidFill>
              </a:rPr>
              <a:t>Loudly</a:t>
            </a:r>
          </a:p>
          <a:p>
            <a:pPr algn="ctr"/>
            <a:r>
              <a:rPr lang="en-US" sz="3600" dirty="0">
                <a:solidFill>
                  <a:schemeClr val="accent1"/>
                </a:solidFill>
              </a:rPr>
              <a:t>Rapidly</a:t>
            </a:r>
          </a:p>
          <a:p>
            <a:pPr algn="ctr"/>
            <a:r>
              <a:rPr lang="en-US" sz="3600" dirty="0">
                <a:solidFill>
                  <a:schemeClr val="accent1"/>
                </a:solidFill>
              </a:rPr>
              <a:t>Quietly</a:t>
            </a:r>
          </a:p>
          <a:p>
            <a:pPr algn="ctr"/>
            <a:r>
              <a:rPr lang="en-US" sz="3600" dirty="0">
                <a:solidFill>
                  <a:schemeClr val="accent1"/>
                </a:solidFill>
              </a:rPr>
              <a:t>Carelessly</a:t>
            </a:r>
          </a:p>
          <a:p>
            <a:pPr algn="ctr"/>
            <a:endParaRPr lang="en-US" sz="40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86" y="2438635"/>
            <a:ext cx="3204633" cy="22437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667" y="3126670"/>
            <a:ext cx="2082800" cy="2566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98" y="4939133"/>
            <a:ext cx="1411112" cy="15087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73110" y="6263203"/>
            <a:ext cx="612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Julie carelessly shot the ball into the basket.</a:t>
            </a:r>
          </a:p>
        </p:txBody>
      </p:sp>
    </p:spTree>
    <p:extLst>
      <p:ext uri="{BB962C8B-B14F-4D97-AF65-F5344CB8AC3E}">
        <p14:creationId xmlns:p14="http://schemas.microsoft.com/office/powerpoint/2010/main" val="3540761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228286"/>
            <a:ext cx="1550437" cy="5895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685" y="228286"/>
            <a:ext cx="6209966" cy="13906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What are we learning this class?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686" y="2738331"/>
            <a:ext cx="88769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400" dirty="0"/>
              <a:t>“Ay” sound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/>
              <a:t>Writing short sentences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/>
              <a:t>Adjectives and Adverbs</a:t>
            </a:r>
          </a:p>
        </p:txBody>
      </p:sp>
      <p:pic>
        <p:nvPicPr>
          <p:cNvPr id="5" name="Picture 4" descr="Pointandpoem_Clipart_Fitness_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817859"/>
            <a:ext cx="2328902" cy="265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91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84" y="228286"/>
            <a:ext cx="1550437" cy="5895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462" y="349805"/>
            <a:ext cx="59671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Here are some new </a:t>
            </a:r>
            <a:r>
              <a:rPr lang="en-US" sz="3200" u="sng" dirty="0"/>
              <a:t>adjectives.</a:t>
            </a:r>
            <a:r>
              <a:rPr lang="en-US" sz="3200" dirty="0"/>
              <a:t> Try to use one of these in a sentence.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8791" y="2438635"/>
            <a:ext cx="886520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Clumsy</a:t>
            </a:r>
          </a:p>
          <a:p>
            <a:pPr algn="ctr"/>
            <a:r>
              <a:rPr lang="en-US" sz="3600" dirty="0">
                <a:solidFill>
                  <a:schemeClr val="accent1"/>
                </a:solidFill>
              </a:rPr>
              <a:t>Aggressive</a:t>
            </a:r>
          </a:p>
          <a:p>
            <a:pPr algn="ctr"/>
            <a:r>
              <a:rPr lang="en-US" sz="3600" dirty="0">
                <a:solidFill>
                  <a:schemeClr val="accent1"/>
                </a:solidFill>
              </a:rPr>
              <a:t>Brave</a:t>
            </a:r>
          </a:p>
          <a:p>
            <a:pPr algn="ctr"/>
            <a:r>
              <a:rPr lang="en-US" sz="3600" dirty="0">
                <a:solidFill>
                  <a:schemeClr val="accent1"/>
                </a:solidFill>
              </a:rPr>
              <a:t>Round</a:t>
            </a:r>
          </a:p>
          <a:p>
            <a:pPr algn="ctr"/>
            <a:r>
              <a:rPr lang="en-US" sz="3600" dirty="0">
                <a:solidFill>
                  <a:schemeClr val="accent1"/>
                </a:solidFill>
              </a:rPr>
              <a:t>Gigantic</a:t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>
                <a:solidFill>
                  <a:schemeClr val="accent1"/>
                </a:solidFill>
              </a:rPr>
              <a:t>Rough</a:t>
            </a:r>
          </a:p>
          <a:p>
            <a:pPr algn="ctr"/>
            <a:endParaRPr lang="en-US" sz="4000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62" y="2652889"/>
            <a:ext cx="2671233" cy="20217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42475" y="6285842"/>
            <a:ext cx="405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Kevin is a clumsy athlete.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656" y="1919465"/>
            <a:ext cx="2318381" cy="21728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8656" y="4233333"/>
            <a:ext cx="1749778" cy="174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38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76" y="253981"/>
            <a:ext cx="1550437" cy="58957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3059" y="2654983"/>
            <a:ext cx="7529607" cy="3032841"/>
          </a:xfrm>
          <a:prstGeom prst="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Pointandpoem_Clipart_Fitness_0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753" y="975411"/>
            <a:ext cx="2360746" cy="10872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0290" y="240733"/>
            <a:ext cx="56967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Write a sentence describing something that would keep us in shape using an </a:t>
            </a:r>
            <a:r>
              <a:rPr lang="en-US" sz="3200" u="sng" dirty="0"/>
              <a:t>adjective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3500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478" y="3263901"/>
            <a:ext cx="6508377" cy="1143000"/>
          </a:xfrm>
        </p:spPr>
        <p:txBody>
          <a:bodyPr/>
          <a:lstStyle/>
          <a:p>
            <a:pPr algn="ctr"/>
            <a:r>
              <a:rPr lang="en-US" dirty="0"/>
              <a:t>Great work! Being outside is a great way to stay active and </a:t>
            </a:r>
            <a:r>
              <a:rPr lang="en-US"/>
              <a:t>in shape.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Pop Question:</a:t>
            </a:r>
            <a:br>
              <a:rPr lang="en-US" dirty="0"/>
            </a:br>
            <a:r>
              <a:rPr lang="en-US" dirty="0"/>
              <a:t>At least how long should we play outside each day?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76" y="253981"/>
            <a:ext cx="1550437" cy="589573"/>
          </a:xfrm>
          <a:prstGeom prst="rect">
            <a:avLst/>
          </a:prstGeom>
        </p:spPr>
      </p:pic>
      <p:pic>
        <p:nvPicPr>
          <p:cNvPr id="6" name="Picture 5" descr="Pointandpoem_Clipart_Fitness_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520" y="4178302"/>
            <a:ext cx="3834226" cy="267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80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1667" y="1622778"/>
            <a:ext cx="8664222" cy="325966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6983" y="2240058"/>
            <a:ext cx="82837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Answer: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At least </a:t>
            </a:r>
            <a:r>
              <a:rPr lang="en-US" sz="4400" u="sng" dirty="0">
                <a:solidFill>
                  <a:srgbClr val="FFFFFF"/>
                </a:solidFill>
              </a:rPr>
              <a:t>60 minutes</a:t>
            </a:r>
            <a:r>
              <a:rPr lang="en-US" sz="4400" dirty="0">
                <a:solidFill>
                  <a:srgbClr val="FFFFFF"/>
                </a:solidFill>
              </a:rPr>
              <a:t> each day!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76" y="253981"/>
            <a:ext cx="1550437" cy="58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46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76" y="253981"/>
            <a:ext cx="1550437" cy="5895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4474"/>
          <a:stretch/>
        </p:blipFill>
        <p:spPr>
          <a:xfrm>
            <a:off x="0" y="0"/>
            <a:ext cx="5475111" cy="675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73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44" y="0"/>
            <a:ext cx="660666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76" y="253981"/>
            <a:ext cx="1550437" cy="58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61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76" y="253981"/>
            <a:ext cx="1550437" cy="589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482572" y="1708741"/>
            <a:ext cx="10036461" cy="2646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Review!</a:t>
            </a:r>
            <a:br>
              <a:rPr lang="en-US" sz="3600" u="sng" dirty="0"/>
            </a:br>
            <a:endParaRPr lang="en-US" sz="2800" u="sng" dirty="0"/>
          </a:p>
          <a:p>
            <a:pPr marL="571500" indent="-571500" algn="ctr">
              <a:buFont typeface="Arial"/>
              <a:buChar char="•"/>
            </a:pPr>
            <a:r>
              <a:rPr lang="en-US" sz="2800" dirty="0"/>
              <a:t>“Ay” words</a:t>
            </a:r>
          </a:p>
          <a:p>
            <a:pPr marL="571500" indent="-571500" algn="ctr">
              <a:buFont typeface="Arial"/>
              <a:buChar char="•"/>
            </a:pPr>
            <a:r>
              <a:rPr lang="en-US" sz="2800" dirty="0"/>
              <a:t>Writing our own sentences</a:t>
            </a:r>
          </a:p>
          <a:p>
            <a:pPr marL="571500" indent="-571500" algn="ctr">
              <a:buFont typeface="Arial"/>
              <a:buChar char="•"/>
            </a:pPr>
            <a:r>
              <a:rPr lang="en-US" sz="2800" dirty="0"/>
              <a:t>Adverbs and Adjectives</a:t>
            </a:r>
          </a:p>
          <a:p>
            <a:endParaRPr lang="en-US" dirty="0"/>
          </a:p>
        </p:txBody>
      </p:sp>
      <p:pic>
        <p:nvPicPr>
          <p:cNvPr id="13" name="Picture 12" descr="Pointandpoem_Clipart_Fitness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5" y="2895511"/>
            <a:ext cx="1157019" cy="3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18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894" y="843554"/>
            <a:ext cx="3509106" cy="56258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17625" y="2572734"/>
            <a:ext cx="33943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u="sng" dirty="0"/>
              <a:t>Homework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76" y="253981"/>
            <a:ext cx="1550437" cy="58957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2643" y="3602568"/>
            <a:ext cx="6508377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Do you have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606761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92" y="1439044"/>
            <a:ext cx="6508377" cy="1143000"/>
          </a:xfrm>
        </p:spPr>
        <p:txBody>
          <a:bodyPr/>
          <a:lstStyle/>
          <a:p>
            <a:r>
              <a:rPr lang="en-US" dirty="0"/>
              <a:t>What sound do the letters “A” and “Y” make when they are together?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80" y="228286"/>
            <a:ext cx="1550437" cy="5895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680" y="2183278"/>
            <a:ext cx="2341280" cy="37535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92" y="2790169"/>
            <a:ext cx="5503334" cy="365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28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69" y="4243480"/>
            <a:ext cx="3392311" cy="191739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8461" y="2078878"/>
            <a:ext cx="7109206" cy="1534261"/>
          </a:xfrm>
        </p:spPr>
        <p:txBody>
          <a:bodyPr/>
          <a:lstStyle/>
          <a:p>
            <a:pPr algn="ctr"/>
            <a:r>
              <a:rPr lang="en-US" sz="4400" dirty="0"/>
              <a:t>“Ay”</a:t>
            </a:r>
            <a:br>
              <a:rPr lang="en-US" sz="4400" dirty="0"/>
            </a:br>
            <a:r>
              <a:rPr lang="en-US" sz="4400" dirty="0"/>
              <a:t>You are correct!</a:t>
            </a:r>
            <a:br>
              <a:rPr lang="en-US" sz="4400" dirty="0"/>
            </a:br>
            <a:r>
              <a:rPr lang="en-US" sz="4400" dirty="0"/>
              <a:t>Here are some examples of words that have “ay” in them.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80" y="228286"/>
            <a:ext cx="1550437" cy="5895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07444" y="6364111"/>
            <a:ext cx="486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you guess the word being depicted?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767" y="3613139"/>
            <a:ext cx="2868790" cy="2547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5680" y="3095333"/>
            <a:ext cx="1957210" cy="193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5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7129" y="356194"/>
            <a:ext cx="60975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You have </a:t>
            </a:r>
            <a:r>
              <a:rPr lang="en-US" sz="2800" u="sng" dirty="0"/>
              <a:t>1 minute</a:t>
            </a:r>
            <a:r>
              <a:rPr lang="en-US" sz="2800" dirty="0"/>
              <a:t>. Race against your classmates and write a list of as many “ay” words as you can think of.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80" y="228286"/>
            <a:ext cx="1550437" cy="5895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29" y="2425700"/>
            <a:ext cx="7027333" cy="17225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8486" y="4204664"/>
            <a:ext cx="7145976" cy="2342444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60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112" y="115397"/>
            <a:ext cx="62705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Nice job! That was a lot of words. </a:t>
            </a:r>
          </a:p>
          <a:p>
            <a:pPr algn="ctr"/>
            <a:r>
              <a:rPr lang="en-US" sz="3200" dirty="0"/>
              <a:t>Now try to match the photo with the word.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80" y="228286"/>
            <a:ext cx="1550437" cy="5895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12" y="2290389"/>
            <a:ext cx="1636889" cy="15004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557" y="3790870"/>
            <a:ext cx="2328333" cy="1325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112" y="5314273"/>
            <a:ext cx="2003777" cy="13375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10667" y="2949222"/>
            <a:ext cx="8771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67660" y="5726288"/>
            <a:ext cx="9669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Hay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10667" y="4385733"/>
            <a:ext cx="9925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Day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6665680" y="3533998"/>
            <a:ext cx="2139653" cy="1368778"/>
          </a:xfrm>
          <a:prstGeom prst="wedgeRect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are these words involved in keeping us in shape?</a:t>
            </a:r>
          </a:p>
        </p:txBody>
      </p:sp>
    </p:spTree>
    <p:extLst>
      <p:ext uri="{BB962C8B-B14F-4D97-AF65-F5344CB8AC3E}">
        <p14:creationId xmlns:p14="http://schemas.microsoft.com/office/powerpoint/2010/main" val="108805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112" y="510508"/>
            <a:ext cx="6270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Let’s do it again. Match the photo with the word.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80" y="228286"/>
            <a:ext cx="1550437" cy="5895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10667" y="2949222"/>
            <a:ext cx="12927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Spray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67660" y="5726288"/>
            <a:ext cx="10100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Play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10667" y="4385733"/>
            <a:ext cx="10310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Stay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64" y="1966383"/>
            <a:ext cx="1594436" cy="19656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45" y="3932061"/>
            <a:ext cx="1848555" cy="1201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6796"/>
          <a:stretch/>
        </p:blipFill>
        <p:spPr>
          <a:xfrm>
            <a:off x="589845" y="5363249"/>
            <a:ext cx="1992369" cy="1395974"/>
          </a:xfrm>
          <a:prstGeom prst="rect">
            <a:avLst/>
          </a:prstGeom>
        </p:spPr>
      </p:pic>
      <p:sp>
        <p:nvSpPr>
          <p:cNvPr id="14" name="Rectangular Callout 13"/>
          <p:cNvSpPr/>
          <p:nvPr/>
        </p:nvSpPr>
        <p:spPr>
          <a:xfrm flipH="1">
            <a:off x="6665680" y="1587726"/>
            <a:ext cx="1975556" cy="1368778"/>
          </a:xfrm>
          <a:prstGeom prst="wedgeRect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can these words keep us in shape?</a:t>
            </a:r>
          </a:p>
        </p:txBody>
      </p:sp>
    </p:spTree>
    <p:extLst>
      <p:ext uri="{BB962C8B-B14F-4D97-AF65-F5344CB8AC3E}">
        <p14:creationId xmlns:p14="http://schemas.microsoft.com/office/powerpoint/2010/main" val="3262567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933" y="3287671"/>
            <a:ext cx="2325511" cy="28402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65" y="1970976"/>
            <a:ext cx="6426199" cy="1398494"/>
          </a:xfrm>
        </p:spPr>
        <p:txBody>
          <a:bodyPr/>
          <a:lstStyle/>
          <a:p>
            <a:pPr algn="ctr"/>
            <a:r>
              <a:rPr lang="en-US" dirty="0"/>
              <a:t>Nice matching skills. It is important to understand what each word means.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335750" y="5997222"/>
            <a:ext cx="5329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Now we will try to fill in some blanks!</a:t>
            </a:r>
          </a:p>
          <a:p>
            <a:pPr algn="ctr"/>
            <a:r>
              <a:rPr lang="en-US" dirty="0"/>
              <a:t>Pay attention to the </a:t>
            </a:r>
            <a:r>
              <a:rPr lang="en-US" u="sng" dirty="0"/>
              <a:t>details</a:t>
            </a:r>
            <a:r>
              <a:rPr lang="en-US" dirty="0"/>
              <a:t> of each sentence.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80" y="228286"/>
            <a:ext cx="1550437" cy="58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47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80" y="228286"/>
            <a:ext cx="1550437" cy="5895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" y="1154289"/>
            <a:ext cx="82161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 love to __________ outside with friends.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01601" y="2435577"/>
            <a:ext cx="8216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My mom will _________ the garden hose to water our healthy vegetables.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" y="4326466"/>
            <a:ext cx="82161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We only play outside during the ______.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5493168"/>
            <a:ext cx="7761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My dad says to __________ outside for at least an hour each day.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09" y="124883"/>
            <a:ext cx="834990" cy="10294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90" y="3401130"/>
            <a:ext cx="1584244" cy="10297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2718" y="3129204"/>
            <a:ext cx="1043595" cy="9566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b="6796"/>
          <a:stretch/>
        </p:blipFill>
        <p:spPr>
          <a:xfrm>
            <a:off x="774349" y="4819340"/>
            <a:ext cx="1229429" cy="86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45570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4663</TotalTime>
  <Words>491</Words>
  <Application>Microsoft Office PowerPoint</Application>
  <PresentationFormat>On-screen Show (4:3)</PresentationFormat>
  <Paragraphs>78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Century Gothic</vt:lpstr>
      <vt:lpstr>Wingdings 2</vt:lpstr>
      <vt:lpstr>Plaza</vt:lpstr>
      <vt:lpstr>Keeping In Shape</vt:lpstr>
      <vt:lpstr>PowerPoint Presentation</vt:lpstr>
      <vt:lpstr>What sound do the letters “A” and “Y” make when they are together?</vt:lpstr>
      <vt:lpstr>“Ay” You are correct! Here are some examples of words that have “ay” in them.</vt:lpstr>
      <vt:lpstr>PowerPoint Presentation</vt:lpstr>
      <vt:lpstr>PowerPoint Presentation</vt:lpstr>
      <vt:lpstr>PowerPoint Presentation</vt:lpstr>
      <vt:lpstr>Nice matching skills. It is important to understand what each word means.</vt:lpstr>
      <vt:lpstr>PowerPoint Presentation</vt:lpstr>
      <vt:lpstr>PowerPoint Presentation</vt:lpstr>
      <vt:lpstr>Correct! Here are some important parts of a sentence.</vt:lpstr>
      <vt:lpstr>Bill kicked the ball.</vt:lpstr>
      <vt:lpstr>Steve laid down on the grass.</vt:lpstr>
      <vt:lpstr>Try your own sentence! Include the 5 parts of a basic sentence that we learned about. </vt:lpstr>
      <vt:lpstr>Nice work! Now let’s try to add our “ay” words into the sentence. Write a sentence using one “ay” word.</vt:lpstr>
      <vt:lpstr>Great job!  How can the sentence you wrote keep us in shape?</vt:lpstr>
      <vt:lpstr>Now we will look at adjectives and adverbs.  What is an adjective? What is an adverb?</vt:lpstr>
      <vt:lpstr>Let’s list some examples of adverbs and adjectives that we already know</vt:lpstr>
      <vt:lpstr>PowerPoint Presentation</vt:lpstr>
      <vt:lpstr>PowerPoint Presentation</vt:lpstr>
      <vt:lpstr>PowerPoint Presentation</vt:lpstr>
      <vt:lpstr>Great work! Being outside is a great way to stay active and in shape.  Pop Question: At least how long should we play outside each day?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Vandilay Industries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In Shape</dc:title>
  <dc:creator>Marissa Quintigliani</dc:creator>
  <cp:lastModifiedBy>Pam Turnbull</cp:lastModifiedBy>
  <cp:revision>57</cp:revision>
  <dcterms:created xsi:type="dcterms:W3CDTF">2017-03-17T18:20:07Z</dcterms:created>
  <dcterms:modified xsi:type="dcterms:W3CDTF">2017-05-20T05:09:25Z</dcterms:modified>
</cp:coreProperties>
</file>