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2" r:id="rId29"/>
    <p:sldId id="285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2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17-05-28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17-05-28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17-05-28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17-05-28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17-05-28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17-05-28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17-05-28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17-05-28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17-05-28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17-05-28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17-05-28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17-05-28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tiff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8000" dirty="0" smtClean="0"/>
              <a:t>SPORTS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7: Lesson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93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016986" cy="1447800"/>
          </a:xfrm>
        </p:spPr>
        <p:txBody>
          <a:bodyPr/>
          <a:lstStyle/>
          <a:p>
            <a:r>
              <a:rPr lang="en-US" dirty="0" smtClean="0"/>
              <a:t>Now let’s read a book about socc</a:t>
            </a:r>
            <a:r>
              <a:rPr lang="en-US" u="sng" dirty="0" smtClean="0"/>
              <a:t>er.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361748" y="4200090"/>
            <a:ext cx="5368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Have you played soccer before? Do you like it?</a:t>
            </a:r>
            <a:endParaRPr lang="en-US" dirty="0"/>
          </a:p>
        </p:txBody>
      </p:sp>
      <p:pic>
        <p:nvPicPr>
          <p:cNvPr id="4" name="Picture 3" descr="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7" y="3166933"/>
            <a:ext cx="2094497" cy="3233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676" y="4569422"/>
            <a:ext cx="2449294" cy="244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1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183" y="0"/>
            <a:ext cx="4442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87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182" y="0"/>
            <a:ext cx="4469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61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58" y="0"/>
            <a:ext cx="4542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65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133" y="0"/>
            <a:ext cx="4396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11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92" y="0"/>
            <a:ext cx="4374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39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79" y="0"/>
            <a:ext cx="4462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77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33" y="0"/>
            <a:ext cx="4338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54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899" y="0"/>
            <a:ext cx="4389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06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you learn about soccer?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902" y="2693918"/>
            <a:ext cx="4164082" cy="4164082"/>
          </a:xfrm>
          <a:prstGeom prst="rect">
            <a:avLst/>
          </a:prstGeom>
        </p:spPr>
      </p:pic>
      <p:pic>
        <p:nvPicPr>
          <p:cNvPr id="4" name="Picture 3" descr="Pointandpoem_Clipart_Fitness_0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59" y="3669195"/>
            <a:ext cx="5486400" cy="252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4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learning this class?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102342" y="867641"/>
            <a:ext cx="2799926" cy="757903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“</a:t>
            </a:r>
            <a:r>
              <a:rPr lang="en-US" sz="3200" dirty="0" err="1" smtClean="0"/>
              <a:t>Er</a:t>
            </a:r>
            <a:r>
              <a:rPr lang="en-US" sz="3200" dirty="0" smtClean="0"/>
              <a:t>” words</a:t>
            </a:r>
          </a:p>
          <a:p>
            <a:r>
              <a:rPr lang="en-US" sz="3200" dirty="0" smtClean="0"/>
              <a:t>Complex and descriptive adjectives</a:t>
            </a:r>
          </a:p>
          <a:p>
            <a:r>
              <a:rPr lang="en-US" sz="3200" dirty="0" smtClean="0"/>
              <a:t>Reading a book about </a:t>
            </a:r>
            <a:r>
              <a:rPr lang="en-US" sz="3200" dirty="0" smtClean="0"/>
              <a:t>Soccer!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04727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Great! Now we will look at adjectives.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58771" y="3376073"/>
            <a:ext cx="6993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Do you remember what an </a:t>
            </a:r>
            <a:r>
              <a:rPr lang="en-US" sz="2800" u="sng" dirty="0" smtClean="0"/>
              <a:t>adjective</a:t>
            </a:r>
            <a:r>
              <a:rPr lang="en-US" sz="2800" dirty="0" smtClean="0"/>
              <a:t> is?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154" y="4154781"/>
            <a:ext cx="25400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96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48" y="1371600"/>
            <a:ext cx="8691452" cy="1447800"/>
          </a:xfrm>
        </p:spPr>
        <p:txBody>
          <a:bodyPr/>
          <a:lstStyle/>
          <a:p>
            <a:pPr algn="ctr"/>
            <a:r>
              <a:rPr lang="en-US" sz="4400" dirty="0" smtClean="0"/>
              <a:t>Tom is a fast runner.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636061" y="4111508"/>
            <a:ext cx="40162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Circle the </a:t>
            </a:r>
            <a:r>
              <a:rPr lang="en-US" sz="3200" u="sng" dirty="0" smtClean="0"/>
              <a:t>adjective</a:t>
            </a:r>
            <a:endParaRPr lang="en-US" sz="32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9400"/>
            <a:ext cx="4351255" cy="394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65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48" y="1371600"/>
            <a:ext cx="8691452" cy="1447800"/>
          </a:xfrm>
        </p:spPr>
        <p:txBody>
          <a:bodyPr/>
          <a:lstStyle/>
          <a:p>
            <a:pPr algn="ctr"/>
            <a:r>
              <a:rPr lang="en-US" sz="4000" dirty="0" smtClean="0"/>
              <a:t>Here are some more adjectives we can use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87905" y="3083685"/>
            <a:ext cx="16814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Speedy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098691" y="3668461"/>
            <a:ext cx="13322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Quick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02419" y="4253237"/>
            <a:ext cx="23629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Impressive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28640" y="4545625"/>
            <a:ext cx="14696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Rough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430907" y="4541539"/>
            <a:ext cx="22308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Wonderful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14011" y="5364238"/>
            <a:ext cx="8998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Tall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543991" y="5448247"/>
            <a:ext cx="16642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Intense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298313" y="5656626"/>
            <a:ext cx="15199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Strong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940431" y="3327729"/>
            <a:ext cx="20185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Excellent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85634" y="3236085"/>
            <a:ext cx="18994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Cheerful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80230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48" y="1371600"/>
            <a:ext cx="8691452" cy="1447800"/>
          </a:xfrm>
        </p:spPr>
        <p:txBody>
          <a:bodyPr/>
          <a:lstStyle/>
          <a:p>
            <a:pPr algn="ctr"/>
            <a:r>
              <a:rPr lang="en-US" sz="4000" dirty="0" smtClean="0"/>
              <a:t>Jane is a cheerful goalie.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87905" y="3083685"/>
            <a:ext cx="16814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Speedy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098691" y="3668461"/>
            <a:ext cx="13322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Quick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02419" y="4253237"/>
            <a:ext cx="23629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Impressive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28640" y="4545625"/>
            <a:ext cx="14696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Rough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430907" y="4541539"/>
            <a:ext cx="22308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Wonderful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14011" y="5364238"/>
            <a:ext cx="8998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Tall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543991" y="5448247"/>
            <a:ext cx="16642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Intense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298313" y="5656626"/>
            <a:ext cx="15199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Strong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940431" y="3327729"/>
            <a:ext cx="20185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Excellent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85634" y="3236085"/>
            <a:ext cx="18994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Cheerful</a:t>
            </a:r>
            <a:endParaRPr lang="en-US" sz="3200" dirty="0">
              <a:solidFill>
                <a:srgbClr val="8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379" y="124083"/>
            <a:ext cx="2223844" cy="172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35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562" y="0"/>
            <a:ext cx="2418718" cy="25248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48" y="1371600"/>
            <a:ext cx="8691452" cy="1447800"/>
          </a:xfrm>
        </p:spPr>
        <p:txBody>
          <a:bodyPr/>
          <a:lstStyle/>
          <a:p>
            <a:pPr algn="ctr"/>
            <a:r>
              <a:rPr lang="en-US" sz="4000" dirty="0" smtClean="0"/>
              <a:t>My mom says I am a rough player.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87905" y="3083685"/>
            <a:ext cx="16814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Speedy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098691" y="3668461"/>
            <a:ext cx="13322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Quick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02419" y="4253237"/>
            <a:ext cx="23629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Impressive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28640" y="4545625"/>
            <a:ext cx="14696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Rough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0907" y="4541539"/>
            <a:ext cx="22308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Wonderful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14011" y="5364238"/>
            <a:ext cx="8998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Tall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543991" y="5448247"/>
            <a:ext cx="16642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Intense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298313" y="5656626"/>
            <a:ext cx="15199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Strong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940431" y="3327729"/>
            <a:ext cx="20185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Excellent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85634" y="3236085"/>
            <a:ext cx="18994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Cheerful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95410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619" y="66970"/>
            <a:ext cx="2697381" cy="27524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48" y="1371600"/>
            <a:ext cx="8691452" cy="1447800"/>
          </a:xfrm>
        </p:spPr>
        <p:txBody>
          <a:bodyPr/>
          <a:lstStyle/>
          <a:p>
            <a:pPr algn="ctr"/>
            <a:r>
              <a:rPr lang="en-US" sz="4000" dirty="0" smtClean="0"/>
              <a:t>Josie is an excellent player.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87905" y="3083685"/>
            <a:ext cx="16814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Speedy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098691" y="3668461"/>
            <a:ext cx="13322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Quick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02419" y="4253237"/>
            <a:ext cx="23629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Impressive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28640" y="4545625"/>
            <a:ext cx="14696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Rough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430907" y="4541539"/>
            <a:ext cx="22308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Wonderful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14011" y="5364238"/>
            <a:ext cx="8998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Tall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543991" y="5448247"/>
            <a:ext cx="16642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Intense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298313" y="5656626"/>
            <a:ext cx="15199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Strong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940431" y="3327729"/>
            <a:ext cx="20185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Excellent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634" y="3236085"/>
            <a:ext cx="18994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Cheerful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13637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7078"/>
            <a:ext cx="2232603" cy="3231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48" y="1371600"/>
            <a:ext cx="8691452" cy="1447800"/>
          </a:xfrm>
        </p:spPr>
        <p:txBody>
          <a:bodyPr/>
          <a:lstStyle/>
          <a:p>
            <a:pPr algn="ctr"/>
            <a:r>
              <a:rPr lang="en-US" sz="4000" dirty="0" smtClean="0"/>
              <a:t>Write your own sentence using an adjective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87905" y="3083685"/>
            <a:ext cx="16814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Speedy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098691" y="3668461"/>
            <a:ext cx="13322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Quick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89830" y="6062544"/>
            <a:ext cx="23629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Impressive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120205" y="4831457"/>
            <a:ext cx="14696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Rough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430907" y="4541539"/>
            <a:ext cx="22308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Wonderful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14011" y="5364238"/>
            <a:ext cx="8998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Tall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543991" y="5448247"/>
            <a:ext cx="16642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Intense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298313" y="5656626"/>
            <a:ext cx="15199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Strong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940431" y="3327729"/>
            <a:ext cx="20185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Excellent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220727" y="4207689"/>
            <a:ext cx="18994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Cheerful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17522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896" y="2052876"/>
            <a:ext cx="2232603" cy="3231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48" y="1371600"/>
            <a:ext cx="8691452" cy="1447800"/>
          </a:xfrm>
        </p:spPr>
        <p:txBody>
          <a:bodyPr/>
          <a:lstStyle/>
          <a:p>
            <a:pPr algn="ctr"/>
            <a:r>
              <a:rPr lang="en-US" sz="4000" dirty="0" smtClean="0"/>
              <a:t>Try </a:t>
            </a:r>
            <a:r>
              <a:rPr lang="en-US" sz="4000" dirty="0" smtClean="0"/>
              <a:t>again. This time,</a:t>
            </a:r>
            <a:r>
              <a:rPr lang="en-US" sz="4000" dirty="0" smtClean="0"/>
              <a:t> write a sentence using two adjectives.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87905" y="3083685"/>
            <a:ext cx="16814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Speedy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098691" y="3668461"/>
            <a:ext cx="13322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Quick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89830" y="6062544"/>
            <a:ext cx="23629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Impressive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120205" y="4831457"/>
            <a:ext cx="14696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Rough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430907" y="4541539"/>
            <a:ext cx="22308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Wonderful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14011" y="5364238"/>
            <a:ext cx="8998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Tall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543991" y="5448247"/>
            <a:ext cx="16642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Intense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298313" y="5656626"/>
            <a:ext cx="15199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Strong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940431" y="3327729"/>
            <a:ext cx="20185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Excellent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220727" y="4207689"/>
            <a:ext cx="18994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Cheerful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0160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did we learn today?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299" y="3263779"/>
            <a:ext cx="1801365" cy="3313623"/>
          </a:xfrm>
          <a:prstGeom prst="rect">
            <a:avLst/>
          </a:prstGeom>
        </p:spPr>
      </p:pic>
      <p:sp>
        <p:nvSpPr>
          <p:cNvPr id="4" name="Vertical Text Placeholder 2"/>
          <p:cNvSpPr txBox="1">
            <a:spLocks/>
          </p:cNvSpPr>
          <p:nvPr/>
        </p:nvSpPr>
        <p:spPr>
          <a:xfrm>
            <a:off x="503481" y="3166693"/>
            <a:ext cx="3365275" cy="341070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Tx/>
              <a:buBlip>
                <a:blip r:embed="rId3"/>
              </a:buBlip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182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9697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92250" indent="-295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748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5813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344738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6257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“Er” words</a:t>
            </a:r>
          </a:p>
          <a:p>
            <a:r>
              <a:rPr lang="en-US" sz="3200" smtClean="0"/>
              <a:t>Complex and descriptive adjectives</a:t>
            </a:r>
          </a:p>
          <a:p>
            <a:r>
              <a:rPr lang="en-US" sz="3200" smtClean="0"/>
              <a:t>Reading a book about Soccer!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8236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Nice work! Let’s look at the homework now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299" y="3263779"/>
            <a:ext cx="1801365" cy="331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88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Think of the “</a:t>
            </a:r>
            <a:r>
              <a:rPr lang="en-US" sz="4000" dirty="0" err="1" smtClean="0"/>
              <a:t>er</a:t>
            </a:r>
            <a:r>
              <a:rPr lang="en-US" sz="4000" dirty="0" smtClean="0"/>
              <a:t>” sound. What do you think it sounds like?</a:t>
            </a:r>
            <a:endParaRPr lang="en-US" sz="40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102342" y="867641"/>
            <a:ext cx="2799926" cy="757903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Can you think of a sport that has the “</a:t>
            </a:r>
            <a:r>
              <a:rPr lang="en-US" sz="3200" dirty="0" err="1" smtClean="0"/>
              <a:t>er</a:t>
            </a:r>
            <a:r>
              <a:rPr lang="en-US" sz="3200" dirty="0" smtClean="0"/>
              <a:t>” sound in it?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767" y="3895415"/>
            <a:ext cx="2343544" cy="2834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208" y="4371655"/>
            <a:ext cx="5144559" cy="235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82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206447" cy="1447800"/>
          </a:xfrm>
        </p:spPr>
        <p:txBody>
          <a:bodyPr/>
          <a:lstStyle/>
          <a:p>
            <a:pPr algn="ctr"/>
            <a:r>
              <a:rPr lang="en-US" dirty="0" smtClean="0"/>
              <a:t>Do you have any questions?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172" y="3033693"/>
            <a:ext cx="2350602" cy="354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93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Correct! Socc</a:t>
            </a:r>
            <a:r>
              <a:rPr lang="en-US" u="sng" dirty="0" smtClean="0"/>
              <a:t>er!</a:t>
            </a:r>
            <a:endParaRPr lang="en-US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802" y="1750329"/>
            <a:ext cx="5649889" cy="564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08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542524" cy="1447800"/>
          </a:xfrm>
        </p:spPr>
        <p:txBody>
          <a:bodyPr/>
          <a:lstStyle/>
          <a:p>
            <a:r>
              <a:rPr lang="en-US" dirty="0" smtClean="0"/>
              <a:t>Let’s list some other words that have “</a:t>
            </a:r>
            <a:r>
              <a:rPr lang="en-US" dirty="0" err="1" smtClean="0"/>
              <a:t>er</a:t>
            </a:r>
            <a:r>
              <a:rPr lang="en-US" dirty="0" smtClean="0"/>
              <a:t>” in them.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12788" y="3270233"/>
            <a:ext cx="7827208" cy="3328630"/>
          </a:xfrm>
          <a:prstGeom prst="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64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at the pictures. What “</a:t>
            </a:r>
            <a:r>
              <a:rPr lang="en-US" dirty="0" err="1" smtClean="0"/>
              <a:t>er</a:t>
            </a:r>
            <a:r>
              <a:rPr lang="en-US" dirty="0" smtClean="0"/>
              <a:t>” word is being shown?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263" y="2902043"/>
            <a:ext cx="4402737" cy="3751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585" y="5399961"/>
            <a:ext cx="2111575" cy="14517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91" y="3160402"/>
            <a:ext cx="2459965" cy="2459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0652" y="3075811"/>
            <a:ext cx="1661221" cy="23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07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269" y="1078541"/>
            <a:ext cx="6838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Nice work! Let’s work together to fill in the appropriate “</a:t>
            </a:r>
            <a:r>
              <a:rPr lang="en-US" sz="2400" dirty="0" err="1" smtClean="0">
                <a:solidFill>
                  <a:schemeClr val="bg1"/>
                </a:solidFill>
              </a:rPr>
              <a:t>er</a:t>
            </a:r>
            <a:r>
              <a:rPr lang="en-US" sz="2400" dirty="0" smtClean="0">
                <a:solidFill>
                  <a:schemeClr val="bg1"/>
                </a:solidFill>
              </a:rPr>
              <a:t>” word in each sentence.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36312"/>
            <a:ext cx="918094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We like to play basketball ________________________.</a:t>
            </a:r>
            <a:br>
              <a:rPr lang="en-US" sz="2800" dirty="0" smtClean="0"/>
            </a:b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My jersey  ____________________ is 7.</a:t>
            </a:r>
            <a:br>
              <a:rPr lang="en-US" sz="2800" dirty="0" smtClean="0"/>
            </a:b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I _____________________ the volleyball over the net.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 threw the football to the ______________ of the field.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321" y="2974403"/>
            <a:ext cx="1190068" cy="119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9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846" y="0"/>
            <a:ext cx="2238085" cy="22151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921141"/>
            <a:ext cx="9144000" cy="344413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30000"/>
                  <a:alpha val="60000"/>
                </a:schemeClr>
              </a:gs>
              <a:gs pos="80000">
                <a:schemeClr val="accent1">
                  <a:shade val="93000"/>
                  <a:satMod val="130000"/>
                  <a:alpha val="60000"/>
                </a:schemeClr>
              </a:gs>
              <a:gs pos="100000">
                <a:schemeClr val="accent1">
                  <a:shade val="94000"/>
                  <a:satMod val="135000"/>
                  <a:alpha val="60000"/>
                </a:schemeClr>
              </a:gs>
            </a:gsLst>
            <a:lin ang="14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160581" y="2003029"/>
            <a:ext cx="8817363" cy="91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Circle the “</a:t>
            </a:r>
            <a:r>
              <a:rPr lang="en-US" dirty="0" err="1" smtClean="0"/>
              <a:t>er</a:t>
            </a:r>
            <a:r>
              <a:rPr lang="en-US" dirty="0" smtClean="0"/>
              <a:t>” words you find.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081730"/>
            <a:ext cx="9143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	I like to play soccer. My team is called the </a:t>
            </a:r>
            <a:r>
              <a:rPr lang="en-US" sz="3200" dirty="0" err="1" smtClean="0">
                <a:solidFill>
                  <a:srgbClr val="FFFFFF"/>
                </a:solidFill>
              </a:rPr>
              <a:t>Timbercreek</a:t>
            </a:r>
            <a:r>
              <a:rPr lang="en-US" sz="3200" dirty="0" smtClean="0">
                <a:solidFill>
                  <a:srgbClr val="FFFFFF"/>
                </a:solidFill>
              </a:rPr>
              <a:t> Tigers. My favourite position is a defender. The number on my jersey is 7, and my teammates say I am a fast runner. I am good at keeping the ball within the field borders and I am the best kicker.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02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016986" cy="1447800"/>
          </a:xfrm>
        </p:spPr>
        <p:txBody>
          <a:bodyPr/>
          <a:lstStyle/>
          <a:p>
            <a:r>
              <a:rPr lang="en-US" dirty="0" smtClean="0"/>
              <a:t>Practice writing a sentence using your own “</a:t>
            </a:r>
            <a:r>
              <a:rPr lang="en-US" dirty="0" err="1" smtClean="0"/>
              <a:t>er</a:t>
            </a:r>
            <a:r>
              <a:rPr lang="en-US" dirty="0" smtClean="0"/>
              <a:t>” word.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66" y="2819400"/>
            <a:ext cx="3398026" cy="33980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689" y="4002318"/>
            <a:ext cx="2238085" cy="221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93359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2932</TotalTime>
  <Words>333</Words>
  <Application>Microsoft Macintosh PowerPoint</Application>
  <PresentationFormat>On-screen Show (4:3)</PresentationFormat>
  <Paragraphs>99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Sky</vt:lpstr>
      <vt:lpstr>SPORTS</vt:lpstr>
      <vt:lpstr>What are we learning this class?</vt:lpstr>
      <vt:lpstr>Think of the “er” sound. What do you think it sounds like?</vt:lpstr>
      <vt:lpstr>Correct! Soccer!</vt:lpstr>
      <vt:lpstr>Let’s list some other words that have “er” in them.</vt:lpstr>
      <vt:lpstr>Look at the pictures. What “er” word is being shown?</vt:lpstr>
      <vt:lpstr>PowerPoint Presentation</vt:lpstr>
      <vt:lpstr>PowerPoint Presentation</vt:lpstr>
      <vt:lpstr>Practice writing a sentence using your own “er” word.</vt:lpstr>
      <vt:lpstr>Now let’s read a book about soccer.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did you learn about soccer? </vt:lpstr>
      <vt:lpstr>Great! Now we will look at adjectives.</vt:lpstr>
      <vt:lpstr>Tom is a fast runner.</vt:lpstr>
      <vt:lpstr>Here are some more adjectives we can use</vt:lpstr>
      <vt:lpstr>Jane is a cheerful goalie.</vt:lpstr>
      <vt:lpstr>My mom says I am a rough player.</vt:lpstr>
      <vt:lpstr>Josie is an excellent player.</vt:lpstr>
      <vt:lpstr>Write your own sentence using an adjective</vt:lpstr>
      <vt:lpstr>Try again. This time, write a sentence using two adjectives.</vt:lpstr>
      <vt:lpstr>What did we learn today?</vt:lpstr>
      <vt:lpstr>Nice work! Let’s look at the homework now</vt:lpstr>
      <vt:lpstr>Do you have any questions?</vt:lpstr>
    </vt:vector>
  </TitlesOfParts>
  <Company>Vandilay Industries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</dc:title>
  <dc:creator>Marissa Quintigliani</dc:creator>
  <cp:lastModifiedBy>Marissa Quintigliani</cp:lastModifiedBy>
  <cp:revision>9</cp:revision>
  <dcterms:created xsi:type="dcterms:W3CDTF">2017-05-27T23:21:24Z</dcterms:created>
  <dcterms:modified xsi:type="dcterms:W3CDTF">2017-05-30T17:48:35Z</dcterms:modified>
</cp:coreProperties>
</file>