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A7B7C-52B9-413A-B906-E0341B4B02D5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0AE2B-AA78-4EB1-B669-507CB9976C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08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AE2B-AA78-4EB1-B669-507CB9976CC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7462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AE2B-AA78-4EB1-B669-507CB9976CC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617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AE2B-AA78-4EB1-B669-507CB9976CC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4266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AE2B-AA78-4EB1-B669-507CB9976CC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0068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AE2B-AA78-4EB1-B669-507CB9976CC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2242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AE2B-AA78-4EB1-B669-507CB9976CC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0740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AE2B-AA78-4EB1-B669-507CB9976CC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9376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AE2B-AA78-4EB1-B669-507CB9976CC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02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AE2B-AA78-4EB1-B669-507CB9976CC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86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AE2B-AA78-4EB1-B669-507CB9976CC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15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AE2B-AA78-4EB1-B669-507CB9976CC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175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AE2B-AA78-4EB1-B669-507CB9976CC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3932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AE2B-AA78-4EB1-B669-507CB9976CC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9919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AE2B-AA78-4EB1-B669-507CB9976CC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608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AE2B-AA78-4EB1-B669-507CB9976CC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113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AE2B-AA78-4EB1-B669-507CB9976CC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05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97667" y="1820333"/>
            <a:ext cx="334866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077" y="2870730"/>
            <a:ext cx="8153844" cy="297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417" y="2058935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6447629" y="2443327"/>
                </a:moveTo>
                <a:lnTo>
                  <a:pt x="11350" y="2443327"/>
                </a:lnTo>
                <a:lnTo>
                  <a:pt x="19964" y="2490749"/>
                </a:lnTo>
                <a:lnTo>
                  <a:pt x="30916" y="2537499"/>
                </a:lnTo>
                <a:lnTo>
                  <a:pt x="44165" y="2583513"/>
                </a:lnTo>
                <a:lnTo>
                  <a:pt x="59669" y="2628727"/>
                </a:lnTo>
                <a:lnTo>
                  <a:pt x="77384" y="2673075"/>
                </a:lnTo>
                <a:lnTo>
                  <a:pt x="97270" y="2716493"/>
                </a:lnTo>
                <a:lnTo>
                  <a:pt x="119284" y="2758916"/>
                </a:lnTo>
                <a:lnTo>
                  <a:pt x="143384" y="2800279"/>
                </a:lnTo>
                <a:lnTo>
                  <a:pt x="169527" y="2840517"/>
                </a:lnTo>
                <a:lnTo>
                  <a:pt x="197673" y="2879565"/>
                </a:lnTo>
                <a:lnTo>
                  <a:pt x="227777" y="2917359"/>
                </a:lnTo>
                <a:lnTo>
                  <a:pt x="259799" y="2953834"/>
                </a:lnTo>
                <a:lnTo>
                  <a:pt x="293697" y="2988924"/>
                </a:lnTo>
                <a:lnTo>
                  <a:pt x="329427" y="3022566"/>
                </a:lnTo>
                <a:lnTo>
                  <a:pt x="366949" y="3054694"/>
                </a:lnTo>
                <a:lnTo>
                  <a:pt x="406219" y="3085243"/>
                </a:lnTo>
                <a:lnTo>
                  <a:pt x="447197" y="3114149"/>
                </a:lnTo>
                <a:lnTo>
                  <a:pt x="489631" y="3141219"/>
                </a:lnTo>
                <a:lnTo>
                  <a:pt x="533247" y="3166294"/>
                </a:lnTo>
                <a:lnTo>
                  <a:pt x="577965" y="3189355"/>
                </a:lnTo>
                <a:lnTo>
                  <a:pt x="623704" y="3210387"/>
                </a:lnTo>
                <a:lnTo>
                  <a:pt x="670385" y="3229371"/>
                </a:lnTo>
                <a:lnTo>
                  <a:pt x="717928" y="3246292"/>
                </a:lnTo>
                <a:lnTo>
                  <a:pt x="766252" y="3261130"/>
                </a:lnTo>
                <a:lnTo>
                  <a:pt x="815279" y="3273870"/>
                </a:lnTo>
                <a:lnTo>
                  <a:pt x="864927" y="3284495"/>
                </a:lnTo>
                <a:lnTo>
                  <a:pt x="915117" y="3292986"/>
                </a:lnTo>
                <a:lnTo>
                  <a:pt x="965768" y="3299328"/>
                </a:lnTo>
                <a:lnTo>
                  <a:pt x="1016802" y="3303503"/>
                </a:lnTo>
                <a:lnTo>
                  <a:pt x="1068137" y="3305493"/>
                </a:lnTo>
                <a:lnTo>
                  <a:pt x="1119694" y="3305283"/>
                </a:lnTo>
                <a:lnTo>
                  <a:pt x="1171393" y="3302854"/>
                </a:lnTo>
                <a:lnTo>
                  <a:pt x="1223154" y="3298189"/>
                </a:lnTo>
                <a:lnTo>
                  <a:pt x="1274897" y="3291272"/>
                </a:lnTo>
                <a:lnTo>
                  <a:pt x="6447629" y="2443327"/>
                </a:lnTo>
                <a:close/>
              </a:path>
              <a:path w="8996680" h="3305810">
                <a:moveTo>
                  <a:pt x="8996581" y="0"/>
                </a:moveTo>
                <a:lnTo>
                  <a:pt x="957365" y="1251433"/>
                </a:lnTo>
                <a:lnTo>
                  <a:pt x="905968" y="1260572"/>
                </a:lnTo>
                <a:lnTo>
                  <a:pt x="855239" y="1271861"/>
                </a:lnTo>
                <a:lnTo>
                  <a:pt x="805248" y="1285262"/>
                </a:lnTo>
                <a:lnTo>
                  <a:pt x="756066" y="1300733"/>
                </a:lnTo>
                <a:lnTo>
                  <a:pt x="707765" y="1318234"/>
                </a:lnTo>
                <a:lnTo>
                  <a:pt x="660415" y="1337723"/>
                </a:lnTo>
                <a:lnTo>
                  <a:pt x="614088" y="1359161"/>
                </a:lnTo>
                <a:lnTo>
                  <a:pt x="568854" y="1382507"/>
                </a:lnTo>
                <a:lnTo>
                  <a:pt x="524784" y="1407720"/>
                </a:lnTo>
                <a:lnTo>
                  <a:pt x="481950" y="1434759"/>
                </a:lnTo>
                <a:lnTo>
                  <a:pt x="440422" y="1463585"/>
                </a:lnTo>
                <a:lnTo>
                  <a:pt x="400272" y="1494156"/>
                </a:lnTo>
                <a:lnTo>
                  <a:pt x="361570" y="1526431"/>
                </a:lnTo>
                <a:lnTo>
                  <a:pt x="324388" y="1560370"/>
                </a:lnTo>
                <a:lnTo>
                  <a:pt x="288796" y="1595933"/>
                </a:lnTo>
                <a:lnTo>
                  <a:pt x="254866" y="1633079"/>
                </a:lnTo>
                <a:lnTo>
                  <a:pt x="222668" y="1671767"/>
                </a:lnTo>
                <a:lnTo>
                  <a:pt x="192415" y="1711760"/>
                </a:lnTo>
                <a:lnTo>
                  <a:pt x="164289" y="1752801"/>
                </a:lnTo>
                <a:lnTo>
                  <a:pt x="138308" y="1794814"/>
                </a:lnTo>
                <a:lnTo>
                  <a:pt x="114494" y="1837724"/>
                </a:lnTo>
                <a:lnTo>
                  <a:pt x="92867" y="1881458"/>
                </a:lnTo>
                <a:lnTo>
                  <a:pt x="73447" y="1925940"/>
                </a:lnTo>
                <a:lnTo>
                  <a:pt x="56254" y="1971097"/>
                </a:lnTo>
                <a:lnTo>
                  <a:pt x="41310" y="2016853"/>
                </a:lnTo>
                <a:lnTo>
                  <a:pt x="28635" y="2063133"/>
                </a:lnTo>
                <a:lnTo>
                  <a:pt x="18248" y="2109865"/>
                </a:lnTo>
                <a:lnTo>
                  <a:pt x="10171" y="2156972"/>
                </a:lnTo>
                <a:lnTo>
                  <a:pt x="4423" y="2204380"/>
                </a:lnTo>
                <a:lnTo>
                  <a:pt x="1026" y="2252015"/>
                </a:lnTo>
                <a:lnTo>
                  <a:pt x="0" y="2299802"/>
                </a:lnTo>
                <a:lnTo>
                  <a:pt x="1364" y="2347666"/>
                </a:lnTo>
                <a:lnTo>
                  <a:pt x="5140" y="2395534"/>
                </a:lnTo>
                <a:lnTo>
                  <a:pt x="11348" y="2443330"/>
                </a:lnTo>
                <a:lnTo>
                  <a:pt x="6447629" y="2443327"/>
                </a:lnTo>
                <a:lnTo>
                  <a:pt x="8989869" y="2026588"/>
                </a:lnTo>
                <a:lnTo>
                  <a:pt x="8996581" y="1204922"/>
                </a:lnTo>
                <a:lnTo>
                  <a:pt x="8996581" y="0"/>
                </a:lnTo>
                <a:close/>
              </a:path>
            </a:pathLst>
          </a:custGeom>
          <a:solidFill>
            <a:srgbClr val="014A8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417" y="2058934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8989868" y="2026589"/>
                </a:moveTo>
                <a:lnTo>
                  <a:pt x="1274897" y="3291272"/>
                </a:lnTo>
                <a:lnTo>
                  <a:pt x="1223154" y="3298189"/>
                </a:lnTo>
                <a:lnTo>
                  <a:pt x="1171393" y="3302854"/>
                </a:lnTo>
                <a:lnTo>
                  <a:pt x="1119694" y="3305283"/>
                </a:lnTo>
                <a:lnTo>
                  <a:pt x="1068137" y="3305493"/>
                </a:lnTo>
                <a:lnTo>
                  <a:pt x="1016802" y="3303503"/>
                </a:lnTo>
                <a:lnTo>
                  <a:pt x="965768" y="3299328"/>
                </a:lnTo>
                <a:lnTo>
                  <a:pt x="915116" y="3292986"/>
                </a:lnTo>
                <a:lnTo>
                  <a:pt x="864927" y="3284494"/>
                </a:lnTo>
                <a:lnTo>
                  <a:pt x="815279" y="3273870"/>
                </a:lnTo>
                <a:lnTo>
                  <a:pt x="766252" y="3261130"/>
                </a:lnTo>
                <a:lnTo>
                  <a:pt x="717928" y="3246291"/>
                </a:lnTo>
                <a:lnTo>
                  <a:pt x="670385" y="3229371"/>
                </a:lnTo>
                <a:lnTo>
                  <a:pt x="623704" y="3210387"/>
                </a:lnTo>
                <a:lnTo>
                  <a:pt x="577964" y="3189356"/>
                </a:lnTo>
                <a:lnTo>
                  <a:pt x="533247" y="3166294"/>
                </a:lnTo>
                <a:lnTo>
                  <a:pt x="489631" y="3141220"/>
                </a:lnTo>
                <a:lnTo>
                  <a:pt x="447197" y="3114149"/>
                </a:lnTo>
                <a:lnTo>
                  <a:pt x="406219" y="3085243"/>
                </a:lnTo>
                <a:lnTo>
                  <a:pt x="366949" y="3054694"/>
                </a:lnTo>
                <a:lnTo>
                  <a:pt x="329427" y="3022566"/>
                </a:lnTo>
                <a:lnTo>
                  <a:pt x="293697" y="2988925"/>
                </a:lnTo>
                <a:lnTo>
                  <a:pt x="259799" y="2953834"/>
                </a:lnTo>
                <a:lnTo>
                  <a:pt x="227777" y="2917360"/>
                </a:lnTo>
                <a:lnTo>
                  <a:pt x="197673" y="2879566"/>
                </a:lnTo>
                <a:lnTo>
                  <a:pt x="169527" y="2840517"/>
                </a:lnTo>
                <a:lnTo>
                  <a:pt x="143384" y="2800279"/>
                </a:lnTo>
                <a:lnTo>
                  <a:pt x="119284" y="2758916"/>
                </a:lnTo>
                <a:lnTo>
                  <a:pt x="97270" y="2716494"/>
                </a:lnTo>
                <a:lnTo>
                  <a:pt x="77384" y="2673076"/>
                </a:lnTo>
                <a:lnTo>
                  <a:pt x="59669" y="2628727"/>
                </a:lnTo>
                <a:lnTo>
                  <a:pt x="44165" y="2583514"/>
                </a:lnTo>
                <a:lnTo>
                  <a:pt x="30916" y="2537499"/>
                </a:lnTo>
                <a:lnTo>
                  <a:pt x="19964" y="2490749"/>
                </a:lnTo>
                <a:lnTo>
                  <a:pt x="11350" y="2443327"/>
                </a:lnTo>
                <a:lnTo>
                  <a:pt x="5140" y="2395534"/>
                </a:lnTo>
                <a:lnTo>
                  <a:pt x="1364" y="2347666"/>
                </a:lnTo>
                <a:lnTo>
                  <a:pt x="0" y="2299802"/>
                </a:lnTo>
                <a:lnTo>
                  <a:pt x="1026" y="2252015"/>
                </a:lnTo>
                <a:lnTo>
                  <a:pt x="4423" y="2204380"/>
                </a:lnTo>
                <a:lnTo>
                  <a:pt x="10171" y="2156972"/>
                </a:lnTo>
                <a:lnTo>
                  <a:pt x="18248" y="2109865"/>
                </a:lnTo>
                <a:lnTo>
                  <a:pt x="28635" y="2063133"/>
                </a:lnTo>
                <a:lnTo>
                  <a:pt x="41310" y="2016853"/>
                </a:lnTo>
                <a:lnTo>
                  <a:pt x="56254" y="1971097"/>
                </a:lnTo>
                <a:lnTo>
                  <a:pt x="73447" y="1925940"/>
                </a:lnTo>
                <a:lnTo>
                  <a:pt x="92867" y="1881458"/>
                </a:lnTo>
                <a:lnTo>
                  <a:pt x="114494" y="1837724"/>
                </a:lnTo>
                <a:lnTo>
                  <a:pt x="138308" y="1794814"/>
                </a:lnTo>
                <a:lnTo>
                  <a:pt x="164289" y="1752801"/>
                </a:lnTo>
                <a:lnTo>
                  <a:pt x="192415" y="1711760"/>
                </a:lnTo>
                <a:lnTo>
                  <a:pt x="222668" y="1671766"/>
                </a:lnTo>
                <a:lnTo>
                  <a:pt x="254866" y="1633079"/>
                </a:lnTo>
                <a:lnTo>
                  <a:pt x="288796" y="1595933"/>
                </a:lnTo>
                <a:lnTo>
                  <a:pt x="324388" y="1560370"/>
                </a:lnTo>
                <a:lnTo>
                  <a:pt x="361570" y="1526431"/>
                </a:lnTo>
                <a:lnTo>
                  <a:pt x="400272" y="1494155"/>
                </a:lnTo>
                <a:lnTo>
                  <a:pt x="440422" y="1463585"/>
                </a:lnTo>
                <a:lnTo>
                  <a:pt x="481950" y="1434759"/>
                </a:lnTo>
                <a:lnTo>
                  <a:pt x="524784" y="1407720"/>
                </a:lnTo>
                <a:lnTo>
                  <a:pt x="568854" y="1382507"/>
                </a:lnTo>
                <a:lnTo>
                  <a:pt x="614087" y="1359161"/>
                </a:lnTo>
                <a:lnTo>
                  <a:pt x="660415" y="1337723"/>
                </a:lnTo>
                <a:lnTo>
                  <a:pt x="707765" y="1318234"/>
                </a:lnTo>
                <a:lnTo>
                  <a:pt x="756066" y="1300733"/>
                </a:lnTo>
                <a:lnTo>
                  <a:pt x="805247" y="1285262"/>
                </a:lnTo>
                <a:lnTo>
                  <a:pt x="855238" y="1271862"/>
                </a:lnTo>
                <a:lnTo>
                  <a:pt x="905968" y="1260572"/>
                </a:lnTo>
                <a:lnTo>
                  <a:pt x="957365" y="1251434"/>
                </a:lnTo>
                <a:lnTo>
                  <a:pt x="1007672" y="1243603"/>
                </a:lnTo>
                <a:lnTo>
                  <a:pt x="1057978" y="1235772"/>
                </a:lnTo>
                <a:lnTo>
                  <a:pt x="1108285" y="1227941"/>
                </a:lnTo>
                <a:lnTo>
                  <a:pt x="1158592" y="1220110"/>
                </a:lnTo>
                <a:lnTo>
                  <a:pt x="1208898" y="1212279"/>
                </a:lnTo>
                <a:lnTo>
                  <a:pt x="1259205" y="1204448"/>
                </a:lnTo>
                <a:lnTo>
                  <a:pt x="1309512" y="1196616"/>
                </a:lnTo>
                <a:lnTo>
                  <a:pt x="1359818" y="1188785"/>
                </a:lnTo>
                <a:lnTo>
                  <a:pt x="1410125" y="1180954"/>
                </a:lnTo>
                <a:lnTo>
                  <a:pt x="1460432" y="1173123"/>
                </a:lnTo>
                <a:lnTo>
                  <a:pt x="1510739" y="1165292"/>
                </a:lnTo>
                <a:lnTo>
                  <a:pt x="1561045" y="1157461"/>
                </a:lnTo>
                <a:lnTo>
                  <a:pt x="1611352" y="1149630"/>
                </a:lnTo>
                <a:lnTo>
                  <a:pt x="1661659" y="1141799"/>
                </a:lnTo>
                <a:lnTo>
                  <a:pt x="1711965" y="1133968"/>
                </a:lnTo>
                <a:lnTo>
                  <a:pt x="1762272" y="1126137"/>
                </a:lnTo>
                <a:lnTo>
                  <a:pt x="1812579" y="1118306"/>
                </a:lnTo>
                <a:lnTo>
                  <a:pt x="1862885" y="1110475"/>
                </a:lnTo>
                <a:lnTo>
                  <a:pt x="1913192" y="1102644"/>
                </a:lnTo>
                <a:lnTo>
                  <a:pt x="1963499" y="1094813"/>
                </a:lnTo>
                <a:lnTo>
                  <a:pt x="2013805" y="1086982"/>
                </a:lnTo>
                <a:lnTo>
                  <a:pt x="2064112" y="1079151"/>
                </a:lnTo>
                <a:lnTo>
                  <a:pt x="2114419" y="1071320"/>
                </a:lnTo>
                <a:lnTo>
                  <a:pt x="2164726" y="1063489"/>
                </a:lnTo>
                <a:lnTo>
                  <a:pt x="2215032" y="1055658"/>
                </a:lnTo>
                <a:lnTo>
                  <a:pt x="2265339" y="1047827"/>
                </a:lnTo>
                <a:lnTo>
                  <a:pt x="2315646" y="1039995"/>
                </a:lnTo>
                <a:lnTo>
                  <a:pt x="2365952" y="1032164"/>
                </a:lnTo>
                <a:lnTo>
                  <a:pt x="2416259" y="1024333"/>
                </a:lnTo>
                <a:lnTo>
                  <a:pt x="2466566" y="1016502"/>
                </a:lnTo>
                <a:lnTo>
                  <a:pt x="2516872" y="1008671"/>
                </a:lnTo>
                <a:lnTo>
                  <a:pt x="2567179" y="1000840"/>
                </a:lnTo>
                <a:lnTo>
                  <a:pt x="2617486" y="993009"/>
                </a:lnTo>
                <a:lnTo>
                  <a:pt x="2667792" y="985178"/>
                </a:lnTo>
                <a:lnTo>
                  <a:pt x="2718099" y="977347"/>
                </a:lnTo>
                <a:lnTo>
                  <a:pt x="2768406" y="969516"/>
                </a:lnTo>
                <a:lnTo>
                  <a:pt x="2818713" y="961685"/>
                </a:lnTo>
                <a:lnTo>
                  <a:pt x="2869019" y="953854"/>
                </a:lnTo>
                <a:lnTo>
                  <a:pt x="2919326" y="946023"/>
                </a:lnTo>
                <a:lnTo>
                  <a:pt x="2969633" y="938192"/>
                </a:lnTo>
                <a:lnTo>
                  <a:pt x="3019939" y="930361"/>
                </a:lnTo>
                <a:lnTo>
                  <a:pt x="3070246" y="922530"/>
                </a:lnTo>
                <a:lnTo>
                  <a:pt x="3120553" y="914699"/>
                </a:lnTo>
                <a:lnTo>
                  <a:pt x="3170859" y="906868"/>
                </a:lnTo>
                <a:lnTo>
                  <a:pt x="3221166" y="899037"/>
                </a:lnTo>
                <a:lnTo>
                  <a:pt x="3271473" y="891205"/>
                </a:lnTo>
                <a:lnTo>
                  <a:pt x="3321779" y="883374"/>
                </a:lnTo>
                <a:lnTo>
                  <a:pt x="3372086" y="875543"/>
                </a:lnTo>
                <a:lnTo>
                  <a:pt x="3422393" y="867712"/>
                </a:lnTo>
                <a:lnTo>
                  <a:pt x="3472700" y="859881"/>
                </a:lnTo>
                <a:lnTo>
                  <a:pt x="3523006" y="852050"/>
                </a:lnTo>
                <a:lnTo>
                  <a:pt x="3573313" y="844219"/>
                </a:lnTo>
                <a:lnTo>
                  <a:pt x="3623620" y="836388"/>
                </a:lnTo>
                <a:lnTo>
                  <a:pt x="3673926" y="828557"/>
                </a:lnTo>
                <a:lnTo>
                  <a:pt x="3724233" y="820726"/>
                </a:lnTo>
                <a:lnTo>
                  <a:pt x="3774540" y="812895"/>
                </a:lnTo>
                <a:lnTo>
                  <a:pt x="3824846" y="805064"/>
                </a:lnTo>
                <a:lnTo>
                  <a:pt x="3875153" y="797233"/>
                </a:lnTo>
                <a:lnTo>
                  <a:pt x="3925460" y="789402"/>
                </a:lnTo>
                <a:lnTo>
                  <a:pt x="3975766" y="781571"/>
                </a:lnTo>
                <a:lnTo>
                  <a:pt x="4026073" y="773740"/>
                </a:lnTo>
                <a:lnTo>
                  <a:pt x="4076380" y="765909"/>
                </a:lnTo>
                <a:lnTo>
                  <a:pt x="4126686" y="758078"/>
                </a:lnTo>
                <a:lnTo>
                  <a:pt x="4176993" y="750247"/>
                </a:lnTo>
                <a:lnTo>
                  <a:pt x="4227300" y="742415"/>
                </a:lnTo>
                <a:lnTo>
                  <a:pt x="4277607" y="734584"/>
                </a:lnTo>
                <a:lnTo>
                  <a:pt x="4327913" y="726753"/>
                </a:lnTo>
                <a:lnTo>
                  <a:pt x="4378220" y="718922"/>
                </a:lnTo>
                <a:lnTo>
                  <a:pt x="4428527" y="711091"/>
                </a:lnTo>
                <a:lnTo>
                  <a:pt x="4478833" y="703260"/>
                </a:lnTo>
                <a:lnTo>
                  <a:pt x="4529140" y="695429"/>
                </a:lnTo>
                <a:lnTo>
                  <a:pt x="4579447" y="687598"/>
                </a:lnTo>
                <a:lnTo>
                  <a:pt x="4629753" y="679767"/>
                </a:lnTo>
                <a:lnTo>
                  <a:pt x="4680060" y="671936"/>
                </a:lnTo>
                <a:lnTo>
                  <a:pt x="4730367" y="664105"/>
                </a:lnTo>
                <a:lnTo>
                  <a:pt x="4780673" y="656274"/>
                </a:lnTo>
                <a:lnTo>
                  <a:pt x="4830980" y="648443"/>
                </a:lnTo>
                <a:lnTo>
                  <a:pt x="4881287" y="640612"/>
                </a:lnTo>
                <a:lnTo>
                  <a:pt x="4931594" y="632781"/>
                </a:lnTo>
                <a:lnTo>
                  <a:pt x="4981900" y="624950"/>
                </a:lnTo>
                <a:lnTo>
                  <a:pt x="5032207" y="617119"/>
                </a:lnTo>
                <a:lnTo>
                  <a:pt x="5082514" y="609288"/>
                </a:lnTo>
                <a:lnTo>
                  <a:pt x="5132820" y="601456"/>
                </a:lnTo>
                <a:lnTo>
                  <a:pt x="5183127" y="593625"/>
                </a:lnTo>
                <a:lnTo>
                  <a:pt x="5233434" y="585794"/>
                </a:lnTo>
                <a:lnTo>
                  <a:pt x="5283740" y="577963"/>
                </a:lnTo>
                <a:lnTo>
                  <a:pt x="5334047" y="570132"/>
                </a:lnTo>
                <a:lnTo>
                  <a:pt x="5384354" y="562301"/>
                </a:lnTo>
                <a:lnTo>
                  <a:pt x="5434660" y="554470"/>
                </a:lnTo>
                <a:lnTo>
                  <a:pt x="5484967" y="546639"/>
                </a:lnTo>
                <a:lnTo>
                  <a:pt x="5535274" y="538808"/>
                </a:lnTo>
                <a:lnTo>
                  <a:pt x="5585581" y="530977"/>
                </a:lnTo>
                <a:lnTo>
                  <a:pt x="5635887" y="523146"/>
                </a:lnTo>
                <a:lnTo>
                  <a:pt x="5686194" y="515315"/>
                </a:lnTo>
                <a:lnTo>
                  <a:pt x="5736501" y="507484"/>
                </a:lnTo>
                <a:lnTo>
                  <a:pt x="5786807" y="499653"/>
                </a:lnTo>
                <a:lnTo>
                  <a:pt x="5837114" y="491822"/>
                </a:lnTo>
                <a:lnTo>
                  <a:pt x="5887421" y="483991"/>
                </a:lnTo>
                <a:lnTo>
                  <a:pt x="5937727" y="476160"/>
                </a:lnTo>
                <a:lnTo>
                  <a:pt x="5988034" y="468329"/>
                </a:lnTo>
                <a:lnTo>
                  <a:pt x="6038341" y="460497"/>
                </a:lnTo>
                <a:lnTo>
                  <a:pt x="6088647" y="452666"/>
                </a:lnTo>
                <a:lnTo>
                  <a:pt x="6138954" y="444835"/>
                </a:lnTo>
                <a:lnTo>
                  <a:pt x="6189261" y="437004"/>
                </a:lnTo>
                <a:lnTo>
                  <a:pt x="6239568" y="429173"/>
                </a:lnTo>
                <a:lnTo>
                  <a:pt x="6289874" y="421342"/>
                </a:lnTo>
                <a:lnTo>
                  <a:pt x="6340181" y="413511"/>
                </a:lnTo>
                <a:lnTo>
                  <a:pt x="6390488" y="405680"/>
                </a:lnTo>
                <a:lnTo>
                  <a:pt x="6440794" y="397849"/>
                </a:lnTo>
                <a:lnTo>
                  <a:pt x="6491101" y="390018"/>
                </a:lnTo>
                <a:lnTo>
                  <a:pt x="6541408" y="382187"/>
                </a:lnTo>
                <a:lnTo>
                  <a:pt x="6591714" y="374356"/>
                </a:lnTo>
                <a:lnTo>
                  <a:pt x="6642021" y="366525"/>
                </a:lnTo>
                <a:lnTo>
                  <a:pt x="6692328" y="358694"/>
                </a:lnTo>
                <a:lnTo>
                  <a:pt x="6742635" y="350863"/>
                </a:lnTo>
                <a:lnTo>
                  <a:pt x="6792941" y="343032"/>
                </a:lnTo>
                <a:lnTo>
                  <a:pt x="6843248" y="335201"/>
                </a:lnTo>
                <a:lnTo>
                  <a:pt x="6893555" y="327370"/>
                </a:lnTo>
                <a:lnTo>
                  <a:pt x="6943861" y="319538"/>
                </a:lnTo>
                <a:lnTo>
                  <a:pt x="6994168" y="311707"/>
                </a:lnTo>
                <a:lnTo>
                  <a:pt x="7044475" y="303876"/>
                </a:lnTo>
                <a:lnTo>
                  <a:pt x="7094781" y="296045"/>
                </a:lnTo>
                <a:lnTo>
                  <a:pt x="7145088" y="288214"/>
                </a:lnTo>
                <a:lnTo>
                  <a:pt x="7195395" y="280383"/>
                </a:lnTo>
                <a:lnTo>
                  <a:pt x="7245702" y="272552"/>
                </a:lnTo>
                <a:lnTo>
                  <a:pt x="7296008" y="264721"/>
                </a:lnTo>
                <a:lnTo>
                  <a:pt x="7346315" y="256890"/>
                </a:lnTo>
                <a:lnTo>
                  <a:pt x="7396622" y="249059"/>
                </a:lnTo>
                <a:lnTo>
                  <a:pt x="7446928" y="241228"/>
                </a:lnTo>
                <a:lnTo>
                  <a:pt x="7497235" y="233397"/>
                </a:lnTo>
                <a:lnTo>
                  <a:pt x="7547542" y="225566"/>
                </a:lnTo>
                <a:lnTo>
                  <a:pt x="7597848" y="217735"/>
                </a:lnTo>
                <a:lnTo>
                  <a:pt x="7648155" y="209904"/>
                </a:lnTo>
                <a:lnTo>
                  <a:pt x="7698462" y="202073"/>
                </a:lnTo>
                <a:lnTo>
                  <a:pt x="7748769" y="194242"/>
                </a:lnTo>
                <a:lnTo>
                  <a:pt x="7799075" y="186411"/>
                </a:lnTo>
                <a:lnTo>
                  <a:pt x="7849382" y="178579"/>
                </a:lnTo>
                <a:lnTo>
                  <a:pt x="7899689" y="170748"/>
                </a:lnTo>
                <a:lnTo>
                  <a:pt x="7949995" y="162917"/>
                </a:lnTo>
                <a:lnTo>
                  <a:pt x="8000302" y="155086"/>
                </a:lnTo>
                <a:lnTo>
                  <a:pt x="8050609" y="147255"/>
                </a:lnTo>
                <a:lnTo>
                  <a:pt x="8100916" y="139424"/>
                </a:lnTo>
                <a:lnTo>
                  <a:pt x="8151222" y="131593"/>
                </a:lnTo>
                <a:lnTo>
                  <a:pt x="8201529" y="123762"/>
                </a:lnTo>
                <a:lnTo>
                  <a:pt x="8251836" y="115931"/>
                </a:lnTo>
                <a:lnTo>
                  <a:pt x="8302142" y="108100"/>
                </a:lnTo>
                <a:lnTo>
                  <a:pt x="8352449" y="100269"/>
                </a:lnTo>
                <a:lnTo>
                  <a:pt x="8402756" y="92438"/>
                </a:lnTo>
                <a:lnTo>
                  <a:pt x="8453062" y="84607"/>
                </a:lnTo>
                <a:lnTo>
                  <a:pt x="8503369" y="76776"/>
                </a:lnTo>
                <a:lnTo>
                  <a:pt x="8553676" y="68945"/>
                </a:lnTo>
                <a:lnTo>
                  <a:pt x="8603983" y="61114"/>
                </a:lnTo>
                <a:lnTo>
                  <a:pt x="8654289" y="53283"/>
                </a:lnTo>
                <a:lnTo>
                  <a:pt x="8704596" y="45452"/>
                </a:lnTo>
                <a:lnTo>
                  <a:pt x="8754903" y="37621"/>
                </a:lnTo>
                <a:lnTo>
                  <a:pt x="8805209" y="29789"/>
                </a:lnTo>
                <a:lnTo>
                  <a:pt x="8855516" y="21958"/>
                </a:lnTo>
                <a:lnTo>
                  <a:pt x="8905823" y="14127"/>
                </a:lnTo>
                <a:lnTo>
                  <a:pt x="8956130" y="6296"/>
                </a:lnTo>
                <a:lnTo>
                  <a:pt x="8996581" y="0"/>
                </a:lnTo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4240" y="4074459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3191256" y="1652009"/>
                </a:moveTo>
                <a:lnTo>
                  <a:pt x="5735" y="1652009"/>
                </a:lnTo>
                <a:lnTo>
                  <a:pt x="15849" y="1700275"/>
                </a:lnTo>
                <a:lnTo>
                  <a:pt x="30559" y="1746967"/>
                </a:lnTo>
                <a:lnTo>
                  <a:pt x="49682" y="1791786"/>
                </a:lnTo>
                <a:lnTo>
                  <a:pt x="73033" y="1834428"/>
                </a:lnTo>
                <a:lnTo>
                  <a:pt x="100426" y="1874593"/>
                </a:lnTo>
                <a:lnTo>
                  <a:pt x="131678" y="1911979"/>
                </a:lnTo>
                <a:lnTo>
                  <a:pt x="166603" y="1946284"/>
                </a:lnTo>
                <a:lnTo>
                  <a:pt x="205016" y="1977207"/>
                </a:lnTo>
                <a:lnTo>
                  <a:pt x="246296" y="2004185"/>
                </a:lnTo>
                <a:lnTo>
                  <a:pt x="289714" y="2026800"/>
                </a:lnTo>
                <a:lnTo>
                  <a:pt x="334928" y="2044969"/>
                </a:lnTo>
                <a:lnTo>
                  <a:pt x="381592" y="2058610"/>
                </a:lnTo>
                <a:lnTo>
                  <a:pt x="429363" y="2067641"/>
                </a:lnTo>
                <a:lnTo>
                  <a:pt x="477897" y="2071979"/>
                </a:lnTo>
                <a:lnTo>
                  <a:pt x="526850" y="2071540"/>
                </a:lnTo>
                <a:lnTo>
                  <a:pt x="575879" y="2066244"/>
                </a:lnTo>
                <a:lnTo>
                  <a:pt x="3191256" y="1652009"/>
                </a:lnTo>
                <a:close/>
              </a:path>
              <a:path w="6969759" h="2072004">
                <a:moveTo>
                  <a:pt x="6967829" y="0"/>
                </a:moveTo>
                <a:lnTo>
                  <a:pt x="419970" y="1081867"/>
                </a:lnTo>
                <a:lnTo>
                  <a:pt x="371704" y="1091980"/>
                </a:lnTo>
                <a:lnTo>
                  <a:pt x="325012" y="1106691"/>
                </a:lnTo>
                <a:lnTo>
                  <a:pt x="280193" y="1125814"/>
                </a:lnTo>
                <a:lnTo>
                  <a:pt x="237551" y="1149165"/>
                </a:lnTo>
                <a:lnTo>
                  <a:pt x="197386" y="1176558"/>
                </a:lnTo>
                <a:lnTo>
                  <a:pt x="160000" y="1207809"/>
                </a:lnTo>
                <a:lnTo>
                  <a:pt x="125694" y="1242734"/>
                </a:lnTo>
                <a:lnTo>
                  <a:pt x="94771" y="1281148"/>
                </a:lnTo>
                <a:lnTo>
                  <a:pt x="67793" y="1322428"/>
                </a:lnTo>
                <a:lnTo>
                  <a:pt x="45178" y="1365847"/>
                </a:lnTo>
                <a:lnTo>
                  <a:pt x="27009" y="1411060"/>
                </a:lnTo>
                <a:lnTo>
                  <a:pt x="13368" y="1457724"/>
                </a:lnTo>
                <a:lnTo>
                  <a:pt x="4337" y="1505495"/>
                </a:lnTo>
                <a:lnTo>
                  <a:pt x="0" y="1554029"/>
                </a:lnTo>
                <a:lnTo>
                  <a:pt x="438" y="1602982"/>
                </a:lnTo>
                <a:lnTo>
                  <a:pt x="5734" y="1652010"/>
                </a:lnTo>
                <a:lnTo>
                  <a:pt x="3191256" y="1652009"/>
                </a:lnTo>
                <a:lnTo>
                  <a:pt x="6969757" y="1053553"/>
                </a:lnTo>
                <a:lnTo>
                  <a:pt x="6967829" y="0"/>
                </a:lnTo>
                <a:close/>
              </a:path>
            </a:pathLst>
          </a:custGeom>
          <a:solidFill>
            <a:srgbClr val="1395C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4240" y="4074460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6969756" y="1053553"/>
                </a:moveTo>
                <a:lnTo>
                  <a:pt x="575878" y="2066243"/>
                </a:lnTo>
                <a:lnTo>
                  <a:pt x="526850" y="2071540"/>
                </a:lnTo>
                <a:lnTo>
                  <a:pt x="477896" y="2071978"/>
                </a:lnTo>
                <a:lnTo>
                  <a:pt x="429362" y="2067641"/>
                </a:lnTo>
                <a:lnTo>
                  <a:pt x="381591" y="2058610"/>
                </a:lnTo>
                <a:lnTo>
                  <a:pt x="334927" y="2044969"/>
                </a:lnTo>
                <a:lnTo>
                  <a:pt x="289714" y="2026799"/>
                </a:lnTo>
                <a:lnTo>
                  <a:pt x="246296" y="2004185"/>
                </a:lnTo>
                <a:lnTo>
                  <a:pt x="205016" y="1977207"/>
                </a:lnTo>
                <a:lnTo>
                  <a:pt x="166602" y="1946284"/>
                </a:lnTo>
                <a:lnTo>
                  <a:pt x="131677" y="1911978"/>
                </a:lnTo>
                <a:lnTo>
                  <a:pt x="100426" y="1874593"/>
                </a:lnTo>
                <a:lnTo>
                  <a:pt x="73032" y="1834428"/>
                </a:lnTo>
                <a:lnTo>
                  <a:pt x="49682" y="1791785"/>
                </a:lnTo>
                <a:lnTo>
                  <a:pt x="30559" y="1746967"/>
                </a:lnTo>
                <a:lnTo>
                  <a:pt x="15848" y="1700274"/>
                </a:lnTo>
                <a:lnTo>
                  <a:pt x="5735" y="1652009"/>
                </a:lnTo>
                <a:lnTo>
                  <a:pt x="438" y="1602981"/>
                </a:lnTo>
                <a:lnTo>
                  <a:pt x="0" y="1554028"/>
                </a:lnTo>
                <a:lnTo>
                  <a:pt x="4337" y="1505494"/>
                </a:lnTo>
                <a:lnTo>
                  <a:pt x="13368" y="1457723"/>
                </a:lnTo>
                <a:lnTo>
                  <a:pt x="27009" y="1411059"/>
                </a:lnTo>
                <a:lnTo>
                  <a:pt x="45178" y="1365846"/>
                </a:lnTo>
                <a:lnTo>
                  <a:pt x="67793" y="1322428"/>
                </a:lnTo>
                <a:lnTo>
                  <a:pt x="94771" y="1281148"/>
                </a:lnTo>
                <a:lnTo>
                  <a:pt x="125694" y="1242734"/>
                </a:lnTo>
                <a:lnTo>
                  <a:pt x="159999" y="1207809"/>
                </a:lnTo>
                <a:lnTo>
                  <a:pt x="197385" y="1176558"/>
                </a:lnTo>
                <a:lnTo>
                  <a:pt x="237550" y="1149164"/>
                </a:lnTo>
                <a:lnTo>
                  <a:pt x="280193" y="1125814"/>
                </a:lnTo>
                <a:lnTo>
                  <a:pt x="325011" y="1106691"/>
                </a:lnTo>
                <a:lnTo>
                  <a:pt x="371704" y="1091980"/>
                </a:lnTo>
                <a:lnTo>
                  <a:pt x="419969" y="1081867"/>
                </a:lnTo>
                <a:lnTo>
                  <a:pt x="474504" y="1071695"/>
                </a:lnTo>
                <a:lnTo>
                  <a:pt x="533118" y="1060914"/>
                </a:lnTo>
                <a:lnTo>
                  <a:pt x="595684" y="1049543"/>
                </a:lnTo>
                <a:lnTo>
                  <a:pt x="662076" y="1037601"/>
                </a:lnTo>
                <a:lnTo>
                  <a:pt x="732168" y="1025108"/>
                </a:lnTo>
                <a:lnTo>
                  <a:pt x="805835" y="1012083"/>
                </a:lnTo>
                <a:lnTo>
                  <a:pt x="843968" y="1005378"/>
                </a:lnTo>
                <a:lnTo>
                  <a:pt x="882949" y="998547"/>
                </a:lnTo>
                <a:lnTo>
                  <a:pt x="922759" y="991593"/>
                </a:lnTo>
                <a:lnTo>
                  <a:pt x="963384" y="984518"/>
                </a:lnTo>
                <a:lnTo>
                  <a:pt x="1004808" y="977325"/>
                </a:lnTo>
                <a:lnTo>
                  <a:pt x="1047015" y="970016"/>
                </a:lnTo>
                <a:lnTo>
                  <a:pt x="1089990" y="962593"/>
                </a:lnTo>
                <a:lnTo>
                  <a:pt x="1133716" y="955060"/>
                </a:lnTo>
                <a:lnTo>
                  <a:pt x="1178178" y="947418"/>
                </a:lnTo>
                <a:lnTo>
                  <a:pt x="1223360" y="939670"/>
                </a:lnTo>
                <a:lnTo>
                  <a:pt x="1269246" y="931819"/>
                </a:lnTo>
                <a:lnTo>
                  <a:pt x="1315821" y="923866"/>
                </a:lnTo>
                <a:lnTo>
                  <a:pt x="1363069" y="915815"/>
                </a:lnTo>
                <a:lnTo>
                  <a:pt x="1410973" y="907667"/>
                </a:lnTo>
                <a:lnTo>
                  <a:pt x="1459519" y="899425"/>
                </a:lnTo>
                <a:lnTo>
                  <a:pt x="1508690" y="891092"/>
                </a:lnTo>
                <a:lnTo>
                  <a:pt x="1558471" y="882670"/>
                </a:lnTo>
                <a:lnTo>
                  <a:pt x="1608846" y="874161"/>
                </a:lnTo>
                <a:lnTo>
                  <a:pt x="1659799" y="865568"/>
                </a:lnTo>
                <a:lnTo>
                  <a:pt x="1711314" y="856894"/>
                </a:lnTo>
                <a:lnTo>
                  <a:pt x="1763376" y="848140"/>
                </a:lnTo>
                <a:lnTo>
                  <a:pt x="1815969" y="839309"/>
                </a:lnTo>
                <a:lnTo>
                  <a:pt x="1869077" y="830404"/>
                </a:lnTo>
                <a:lnTo>
                  <a:pt x="1922685" y="821428"/>
                </a:lnTo>
                <a:lnTo>
                  <a:pt x="1976776" y="812381"/>
                </a:lnTo>
                <a:lnTo>
                  <a:pt x="2031334" y="803268"/>
                </a:lnTo>
                <a:lnTo>
                  <a:pt x="2086345" y="794089"/>
                </a:lnTo>
                <a:lnTo>
                  <a:pt x="2141792" y="784849"/>
                </a:lnTo>
                <a:lnTo>
                  <a:pt x="2197660" y="775549"/>
                </a:lnTo>
                <a:lnTo>
                  <a:pt x="2253932" y="766192"/>
                </a:lnTo>
                <a:lnTo>
                  <a:pt x="2310593" y="756779"/>
                </a:lnTo>
                <a:lnTo>
                  <a:pt x="2367628" y="747315"/>
                </a:lnTo>
                <a:lnTo>
                  <a:pt x="2425020" y="737800"/>
                </a:lnTo>
                <a:lnTo>
                  <a:pt x="2482753" y="728238"/>
                </a:lnTo>
                <a:lnTo>
                  <a:pt x="2540813" y="718630"/>
                </a:lnTo>
                <a:lnTo>
                  <a:pt x="2599182" y="708980"/>
                </a:lnTo>
                <a:lnTo>
                  <a:pt x="2657846" y="699290"/>
                </a:lnTo>
                <a:lnTo>
                  <a:pt x="2716789" y="689562"/>
                </a:lnTo>
                <a:lnTo>
                  <a:pt x="2775995" y="679798"/>
                </a:lnTo>
                <a:lnTo>
                  <a:pt x="2835447" y="670002"/>
                </a:lnTo>
                <a:lnTo>
                  <a:pt x="2895131" y="660175"/>
                </a:lnTo>
                <a:lnTo>
                  <a:pt x="2955030" y="650320"/>
                </a:lnTo>
                <a:lnTo>
                  <a:pt x="3015130" y="640439"/>
                </a:lnTo>
                <a:lnTo>
                  <a:pt x="3075413" y="630535"/>
                </a:lnTo>
                <a:lnTo>
                  <a:pt x="3135864" y="620611"/>
                </a:lnTo>
                <a:lnTo>
                  <a:pt x="3196468" y="610668"/>
                </a:lnTo>
                <a:lnTo>
                  <a:pt x="3257209" y="600709"/>
                </a:lnTo>
                <a:lnTo>
                  <a:pt x="3318071" y="590737"/>
                </a:lnTo>
                <a:lnTo>
                  <a:pt x="3379038" y="580754"/>
                </a:lnTo>
                <a:lnTo>
                  <a:pt x="3440094" y="570762"/>
                </a:lnTo>
                <a:lnTo>
                  <a:pt x="3501224" y="560764"/>
                </a:lnTo>
                <a:lnTo>
                  <a:pt x="3562411" y="550763"/>
                </a:lnTo>
                <a:lnTo>
                  <a:pt x="3623641" y="540760"/>
                </a:lnTo>
                <a:lnTo>
                  <a:pt x="3684898" y="530758"/>
                </a:lnTo>
                <a:lnTo>
                  <a:pt x="3746165" y="520760"/>
                </a:lnTo>
                <a:lnTo>
                  <a:pt x="3807426" y="510769"/>
                </a:lnTo>
                <a:lnTo>
                  <a:pt x="3868667" y="500785"/>
                </a:lnTo>
                <a:lnTo>
                  <a:pt x="3929871" y="490813"/>
                </a:lnTo>
                <a:lnTo>
                  <a:pt x="3991023" y="480854"/>
                </a:lnTo>
                <a:lnTo>
                  <a:pt x="4052106" y="470910"/>
                </a:lnTo>
                <a:lnTo>
                  <a:pt x="4113105" y="460985"/>
                </a:lnTo>
                <a:lnTo>
                  <a:pt x="4174005" y="451081"/>
                </a:lnTo>
                <a:lnTo>
                  <a:pt x="4234789" y="441200"/>
                </a:lnTo>
                <a:lnTo>
                  <a:pt x="4295442" y="431344"/>
                </a:lnTo>
                <a:lnTo>
                  <a:pt x="4355947" y="421517"/>
                </a:lnTo>
                <a:lnTo>
                  <a:pt x="4416290" y="411720"/>
                </a:lnTo>
                <a:lnTo>
                  <a:pt x="4476454" y="401956"/>
                </a:lnTo>
                <a:lnTo>
                  <a:pt x="4536424" y="392227"/>
                </a:lnTo>
                <a:lnTo>
                  <a:pt x="4596184" y="382535"/>
                </a:lnTo>
                <a:lnTo>
                  <a:pt x="4655718" y="372885"/>
                </a:lnTo>
                <a:lnTo>
                  <a:pt x="4715010" y="363276"/>
                </a:lnTo>
                <a:lnTo>
                  <a:pt x="4774045" y="353713"/>
                </a:lnTo>
                <a:lnTo>
                  <a:pt x="4832806" y="344197"/>
                </a:lnTo>
                <a:lnTo>
                  <a:pt x="4891279" y="334731"/>
                </a:lnTo>
                <a:lnTo>
                  <a:pt x="4949447" y="325318"/>
                </a:lnTo>
                <a:lnTo>
                  <a:pt x="5007294" y="315959"/>
                </a:lnTo>
                <a:lnTo>
                  <a:pt x="5064805" y="306658"/>
                </a:lnTo>
                <a:lnTo>
                  <a:pt x="5121964" y="297417"/>
                </a:lnTo>
                <a:lnTo>
                  <a:pt x="5178756" y="288237"/>
                </a:lnTo>
                <a:lnTo>
                  <a:pt x="5235164" y="279122"/>
                </a:lnTo>
                <a:lnTo>
                  <a:pt x="5291172" y="270074"/>
                </a:lnTo>
                <a:lnTo>
                  <a:pt x="5346765" y="261096"/>
                </a:lnTo>
                <a:lnTo>
                  <a:pt x="5401928" y="252189"/>
                </a:lnTo>
                <a:lnTo>
                  <a:pt x="5456644" y="243357"/>
                </a:lnTo>
                <a:lnTo>
                  <a:pt x="5510897" y="234602"/>
                </a:lnTo>
                <a:lnTo>
                  <a:pt x="5564673" y="225926"/>
                </a:lnTo>
                <a:lnTo>
                  <a:pt x="5617954" y="217331"/>
                </a:lnTo>
                <a:lnTo>
                  <a:pt x="5670726" y="208821"/>
                </a:lnTo>
                <a:lnTo>
                  <a:pt x="5722972" y="200397"/>
                </a:lnTo>
                <a:lnTo>
                  <a:pt x="5774677" y="192061"/>
                </a:lnTo>
                <a:lnTo>
                  <a:pt x="5825825" y="183818"/>
                </a:lnTo>
                <a:lnTo>
                  <a:pt x="5876401" y="175668"/>
                </a:lnTo>
                <a:lnTo>
                  <a:pt x="5926387" y="167615"/>
                </a:lnTo>
                <a:lnTo>
                  <a:pt x="5975770" y="159660"/>
                </a:lnTo>
                <a:lnTo>
                  <a:pt x="6024533" y="151806"/>
                </a:lnTo>
                <a:lnTo>
                  <a:pt x="6072659" y="144056"/>
                </a:lnTo>
                <a:lnTo>
                  <a:pt x="6120134" y="136412"/>
                </a:lnTo>
                <a:lnTo>
                  <a:pt x="6166942" y="128876"/>
                </a:lnTo>
                <a:lnTo>
                  <a:pt x="6213067" y="121451"/>
                </a:lnTo>
                <a:lnTo>
                  <a:pt x="6258493" y="114140"/>
                </a:lnTo>
                <a:lnTo>
                  <a:pt x="6303204" y="106944"/>
                </a:lnTo>
                <a:lnTo>
                  <a:pt x="6347185" y="99867"/>
                </a:lnTo>
                <a:lnTo>
                  <a:pt x="6390419" y="92910"/>
                </a:lnTo>
                <a:lnTo>
                  <a:pt x="6432892" y="86077"/>
                </a:lnTo>
                <a:lnTo>
                  <a:pt x="6474587" y="79368"/>
                </a:lnTo>
                <a:lnTo>
                  <a:pt x="6515488" y="72788"/>
                </a:lnTo>
                <a:lnTo>
                  <a:pt x="6555581" y="66338"/>
                </a:lnTo>
                <a:lnTo>
                  <a:pt x="6594848" y="60022"/>
                </a:lnTo>
                <a:lnTo>
                  <a:pt x="6633275" y="53840"/>
                </a:lnTo>
                <a:lnTo>
                  <a:pt x="6670845" y="47796"/>
                </a:lnTo>
                <a:lnTo>
                  <a:pt x="6743352" y="36131"/>
                </a:lnTo>
                <a:lnTo>
                  <a:pt x="6812244" y="25046"/>
                </a:lnTo>
                <a:lnTo>
                  <a:pt x="6877394" y="14561"/>
                </a:lnTo>
                <a:lnTo>
                  <a:pt x="6938677" y="4694"/>
                </a:lnTo>
                <a:lnTo>
                  <a:pt x="6967829" y="0"/>
                </a:lnTo>
              </a:path>
            </a:pathLst>
          </a:custGeom>
          <a:ln w="31749">
            <a:solidFill>
              <a:srgbClr val="72C8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6197" y="1704723"/>
            <a:ext cx="5168265" cy="1694180"/>
          </a:xfrm>
          <a:custGeom>
            <a:avLst/>
            <a:gdLst/>
            <a:ahLst/>
            <a:cxnLst/>
            <a:rect l="l" t="t" r="r" b="b"/>
            <a:pathLst>
              <a:path w="5168265" h="1694179">
                <a:moveTo>
                  <a:pt x="2818921" y="1312177"/>
                </a:moveTo>
                <a:lnTo>
                  <a:pt x="5910" y="1312177"/>
                </a:lnTo>
                <a:lnTo>
                  <a:pt x="16140" y="1361136"/>
                </a:lnTo>
                <a:lnTo>
                  <a:pt x="30940" y="1408337"/>
                </a:lnTo>
                <a:lnTo>
                  <a:pt x="50086" y="1453374"/>
                </a:lnTo>
                <a:lnTo>
                  <a:pt x="73360" y="1495846"/>
                </a:lnTo>
                <a:lnTo>
                  <a:pt x="100538" y="1535349"/>
                </a:lnTo>
                <a:lnTo>
                  <a:pt x="131401" y="1571477"/>
                </a:lnTo>
                <a:lnTo>
                  <a:pt x="165726" y="1603829"/>
                </a:lnTo>
                <a:lnTo>
                  <a:pt x="209232" y="1635853"/>
                </a:lnTo>
                <a:lnTo>
                  <a:pt x="255372" y="1661031"/>
                </a:lnTo>
                <a:lnTo>
                  <a:pt x="303513" y="1679175"/>
                </a:lnTo>
                <a:lnTo>
                  <a:pt x="353020" y="1690098"/>
                </a:lnTo>
                <a:lnTo>
                  <a:pt x="403263" y="1693610"/>
                </a:lnTo>
                <a:lnTo>
                  <a:pt x="453607" y="1689524"/>
                </a:lnTo>
                <a:lnTo>
                  <a:pt x="2818921" y="1312177"/>
                </a:lnTo>
                <a:close/>
              </a:path>
              <a:path w="5168265" h="1694179">
                <a:moveTo>
                  <a:pt x="5160714" y="0"/>
                </a:moveTo>
                <a:lnTo>
                  <a:pt x="4876261" y="60079"/>
                </a:lnTo>
                <a:lnTo>
                  <a:pt x="4412726" y="149873"/>
                </a:lnTo>
                <a:lnTo>
                  <a:pt x="3631669" y="287031"/>
                </a:lnTo>
                <a:lnTo>
                  <a:pt x="592788" y="765481"/>
                </a:lnTo>
                <a:lnTo>
                  <a:pt x="315089" y="814957"/>
                </a:lnTo>
                <a:lnTo>
                  <a:pt x="265946" y="826628"/>
                </a:lnTo>
                <a:lnTo>
                  <a:pt x="219249" y="845493"/>
                </a:lnTo>
                <a:lnTo>
                  <a:pt x="175539" y="871180"/>
                </a:lnTo>
                <a:lnTo>
                  <a:pt x="135362" y="903313"/>
                </a:lnTo>
                <a:lnTo>
                  <a:pt x="99261" y="941516"/>
                </a:lnTo>
                <a:lnTo>
                  <a:pt x="67778" y="985417"/>
                </a:lnTo>
                <a:lnTo>
                  <a:pt x="45130" y="1026792"/>
                </a:lnTo>
                <a:lnTo>
                  <a:pt x="26942" y="1070689"/>
                </a:lnTo>
                <a:lnTo>
                  <a:pt x="13301" y="1116656"/>
                </a:lnTo>
                <a:lnTo>
                  <a:pt x="4292" y="1164241"/>
                </a:lnTo>
                <a:lnTo>
                  <a:pt x="0" y="1212991"/>
                </a:lnTo>
                <a:lnTo>
                  <a:pt x="510" y="1262455"/>
                </a:lnTo>
                <a:lnTo>
                  <a:pt x="5910" y="1312179"/>
                </a:lnTo>
                <a:lnTo>
                  <a:pt x="2818921" y="1312177"/>
                </a:lnTo>
                <a:lnTo>
                  <a:pt x="5167801" y="937453"/>
                </a:lnTo>
                <a:lnTo>
                  <a:pt x="5167801" y="285231"/>
                </a:lnTo>
                <a:lnTo>
                  <a:pt x="5160714" y="0"/>
                </a:lnTo>
                <a:close/>
              </a:path>
            </a:pathLst>
          </a:custGeom>
          <a:solidFill>
            <a:srgbClr val="1395CB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2957" y="1580535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2927822" y="1486538"/>
                </a:moveTo>
                <a:lnTo>
                  <a:pt x="5189" y="1486538"/>
                </a:lnTo>
                <a:lnTo>
                  <a:pt x="16141" y="1537035"/>
                </a:lnTo>
                <a:lnTo>
                  <a:pt x="32570" y="1585596"/>
                </a:lnTo>
                <a:lnTo>
                  <a:pt x="54225" y="1631807"/>
                </a:lnTo>
                <a:lnTo>
                  <a:pt x="80850" y="1675256"/>
                </a:lnTo>
                <a:lnTo>
                  <a:pt x="112194" y="1715530"/>
                </a:lnTo>
                <a:lnTo>
                  <a:pt x="148002" y="1752215"/>
                </a:lnTo>
                <a:lnTo>
                  <a:pt x="188023" y="1784899"/>
                </a:lnTo>
                <a:lnTo>
                  <a:pt x="231474" y="1812862"/>
                </a:lnTo>
                <a:lnTo>
                  <a:pt x="277430" y="1835582"/>
                </a:lnTo>
                <a:lnTo>
                  <a:pt x="325418" y="1852946"/>
                </a:lnTo>
                <a:lnTo>
                  <a:pt x="374968" y="1864842"/>
                </a:lnTo>
                <a:lnTo>
                  <a:pt x="425609" y="1871157"/>
                </a:lnTo>
                <a:lnTo>
                  <a:pt x="476870" y="1871776"/>
                </a:lnTo>
                <a:lnTo>
                  <a:pt x="528280" y="1866588"/>
                </a:lnTo>
                <a:lnTo>
                  <a:pt x="2927822" y="1486538"/>
                </a:lnTo>
                <a:close/>
              </a:path>
              <a:path w="6161405" h="1871979">
                <a:moveTo>
                  <a:pt x="6161041" y="0"/>
                </a:moveTo>
                <a:lnTo>
                  <a:pt x="5980630" y="37361"/>
                </a:lnTo>
                <a:lnTo>
                  <a:pt x="5423909" y="145058"/>
                </a:lnTo>
                <a:lnTo>
                  <a:pt x="4422563" y="320604"/>
                </a:lnTo>
                <a:lnTo>
                  <a:pt x="1078831" y="846298"/>
                </a:lnTo>
                <a:lnTo>
                  <a:pt x="385237" y="963447"/>
                </a:lnTo>
                <a:lnTo>
                  <a:pt x="334741" y="974399"/>
                </a:lnTo>
                <a:lnTo>
                  <a:pt x="286180" y="990829"/>
                </a:lnTo>
                <a:lnTo>
                  <a:pt x="239969" y="1012483"/>
                </a:lnTo>
                <a:lnTo>
                  <a:pt x="196520" y="1039109"/>
                </a:lnTo>
                <a:lnTo>
                  <a:pt x="156246" y="1070453"/>
                </a:lnTo>
                <a:lnTo>
                  <a:pt x="119561" y="1106261"/>
                </a:lnTo>
                <a:lnTo>
                  <a:pt x="86876" y="1146282"/>
                </a:lnTo>
                <a:lnTo>
                  <a:pt x="58914" y="1189734"/>
                </a:lnTo>
                <a:lnTo>
                  <a:pt x="36194" y="1235689"/>
                </a:lnTo>
                <a:lnTo>
                  <a:pt x="18830" y="1283677"/>
                </a:lnTo>
                <a:lnTo>
                  <a:pt x="6934" y="1333227"/>
                </a:lnTo>
                <a:lnTo>
                  <a:pt x="619" y="1383868"/>
                </a:lnTo>
                <a:lnTo>
                  <a:pt x="0" y="1435129"/>
                </a:lnTo>
                <a:lnTo>
                  <a:pt x="5187" y="1486540"/>
                </a:lnTo>
                <a:lnTo>
                  <a:pt x="2927822" y="1486538"/>
                </a:lnTo>
                <a:lnTo>
                  <a:pt x="6161041" y="974447"/>
                </a:lnTo>
                <a:lnTo>
                  <a:pt x="6161041" y="0"/>
                </a:lnTo>
                <a:close/>
              </a:path>
            </a:pathLst>
          </a:custGeom>
          <a:solidFill>
            <a:srgbClr val="014A8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2957" y="1580534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6161041" y="974447"/>
                </a:moveTo>
                <a:lnTo>
                  <a:pt x="528280" y="1866589"/>
                </a:lnTo>
                <a:lnTo>
                  <a:pt x="476870" y="1871777"/>
                </a:lnTo>
                <a:lnTo>
                  <a:pt x="425609" y="1871157"/>
                </a:lnTo>
                <a:lnTo>
                  <a:pt x="374968" y="1864842"/>
                </a:lnTo>
                <a:lnTo>
                  <a:pt x="325418" y="1852947"/>
                </a:lnTo>
                <a:lnTo>
                  <a:pt x="277430" y="1835582"/>
                </a:lnTo>
                <a:lnTo>
                  <a:pt x="231474" y="1812862"/>
                </a:lnTo>
                <a:lnTo>
                  <a:pt x="188023" y="1784900"/>
                </a:lnTo>
                <a:lnTo>
                  <a:pt x="148002" y="1752216"/>
                </a:lnTo>
                <a:lnTo>
                  <a:pt x="112193" y="1715530"/>
                </a:lnTo>
                <a:lnTo>
                  <a:pt x="80850" y="1675257"/>
                </a:lnTo>
                <a:lnTo>
                  <a:pt x="54224" y="1631808"/>
                </a:lnTo>
                <a:lnTo>
                  <a:pt x="32570" y="1585596"/>
                </a:lnTo>
                <a:lnTo>
                  <a:pt x="16140" y="1537035"/>
                </a:lnTo>
                <a:lnTo>
                  <a:pt x="5188" y="1486538"/>
                </a:lnTo>
                <a:lnTo>
                  <a:pt x="0" y="1435130"/>
                </a:lnTo>
                <a:lnTo>
                  <a:pt x="619" y="1383868"/>
                </a:lnTo>
                <a:lnTo>
                  <a:pt x="6934" y="1333227"/>
                </a:lnTo>
                <a:lnTo>
                  <a:pt x="18830" y="1283677"/>
                </a:lnTo>
                <a:lnTo>
                  <a:pt x="36194" y="1235689"/>
                </a:lnTo>
                <a:lnTo>
                  <a:pt x="58914" y="1189734"/>
                </a:lnTo>
                <a:lnTo>
                  <a:pt x="86876" y="1146283"/>
                </a:lnTo>
                <a:lnTo>
                  <a:pt x="119560" y="1106262"/>
                </a:lnTo>
                <a:lnTo>
                  <a:pt x="156246" y="1070453"/>
                </a:lnTo>
                <a:lnTo>
                  <a:pt x="196519" y="1039109"/>
                </a:lnTo>
                <a:lnTo>
                  <a:pt x="239969" y="1012484"/>
                </a:lnTo>
                <a:lnTo>
                  <a:pt x="286180" y="990829"/>
                </a:lnTo>
                <a:lnTo>
                  <a:pt x="334741" y="974400"/>
                </a:lnTo>
                <a:lnTo>
                  <a:pt x="385238" y="963448"/>
                </a:lnTo>
                <a:lnTo>
                  <a:pt x="439995" y="953346"/>
                </a:lnTo>
                <a:lnTo>
                  <a:pt x="498271" y="942865"/>
                </a:lnTo>
                <a:lnTo>
                  <a:pt x="559963" y="932013"/>
                </a:lnTo>
                <a:lnTo>
                  <a:pt x="624967" y="920797"/>
                </a:lnTo>
                <a:lnTo>
                  <a:pt x="693183" y="909226"/>
                </a:lnTo>
                <a:lnTo>
                  <a:pt x="764506" y="897306"/>
                </a:lnTo>
                <a:lnTo>
                  <a:pt x="838835" y="885046"/>
                </a:lnTo>
                <a:lnTo>
                  <a:pt x="877095" y="878790"/>
                </a:lnTo>
                <a:lnTo>
                  <a:pt x="916067" y="872453"/>
                </a:lnTo>
                <a:lnTo>
                  <a:pt x="955740" y="866034"/>
                </a:lnTo>
                <a:lnTo>
                  <a:pt x="996100" y="859534"/>
                </a:lnTo>
                <a:lnTo>
                  <a:pt x="1037135" y="852956"/>
                </a:lnTo>
                <a:lnTo>
                  <a:pt x="1078831" y="846299"/>
                </a:lnTo>
                <a:lnTo>
                  <a:pt x="1121177" y="839564"/>
                </a:lnTo>
                <a:lnTo>
                  <a:pt x="1164158" y="832754"/>
                </a:lnTo>
                <a:lnTo>
                  <a:pt x="1207763" y="825867"/>
                </a:lnTo>
                <a:lnTo>
                  <a:pt x="1251978" y="818906"/>
                </a:lnTo>
                <a:lnTo>
                  <a:pt x="1296791" y="811872"/>
                </a:lnTo>
                <a:lnTo>
                  <a:pt x="1342189" y="804765"/>
                </a:lnTo>
                <a:lnTo>
                  <a:pt x="1388158" y="797586"/>
                </a:lnTo>
                <a:lnTo>
                  <a:pt x="1434687" y="790337"/>
                </a:lnTo>
                <a:lnTo>
                  <a:pt x="1481763" y="783018"/>
                </a:lnTo>
                <a:lnTo>
                  <a:pt x="1529372" y="775630"/>
                </a:lnTo>
                <a:lnTo>
                  <a:pt x="1577502" y="768174"/>
                </a:lnTo>
                <a:lnTo>
                  <a:pt x="1626139" y="760652"/>
                </a:lnTo>
                <a:lnTo>
                  <a:pt x="1675272" y="753063"/>
                </a:lnTo>
                <a:lnTo>
                  <a:pt x="1724888" y="745410"/>
                </a:lnTo>
                <a:lnTo>
                  <a:pt x="1774973" y="737693"/>
                </a:lnTo>
                <a:lnTo>
                  <a:pt x="1825514" y="729913"/>
                </a:lnTo>
                <a:lnTo>
                  <a:pt x="1876500" y="722071"/>
                </a:lnTo>
                <a:lnTo>
                  <a:pt x="1927916" y="714167"/>
                </a:lnTo>
                <a:lnTo>
                  <a:pt x="1979751" y="706204"/>
                </a:lnTo>
                <a:lnTo>
                  <a:pt x="2031992" y="698182"/>
                </a:lnTo>
                <a:lnTo>
                  <a:pt x="2084625" y="690101"/>
                </a:lnTo>
                <a:lnTo>
                  <a:pt x="2137638" y="681963"/>
                </a:lnTo>
                <a:lnTo>
                  <a:pt x="2191018" y="673769"/>
                </a:lnTo>
                <a:lnTo>
                  <a:pt x="2244752" y="665520"/>
                </a:lnTo>
                <a:lnTo>
                  <a:pt x="2298828" y="657216"/>
                </a:lnTo>
                <a:lnTo>
                  <a:pt x="2353232" y="648859"/>
                </a:lnTo>
                <a:lnTo>
                  <a:pt x="2407952" y="640450"/>
                </a:lnTo>
                <a:lnTo>
                  <a:pt x="2462975" y="631989"/>
                </a:lnTo>
                <a:lnTo>
                  <a:pt x="2518289" y="623478"/>
                </a:lnTo>
                <a:lnTo>
                  <a:pt x="2573879" y="614917"/>
                </a:lnTo>
                <a:lnTo>
                  <a:pt x="2629735" y="606308"/>
                </a:lnTo>
                <a:lnTo>
                  <a:pt x="2685842" y="597651"/>
                </a:lnTo>
                <a:lnTo>
                  <a:pt x="2742187" y="588948"/>
                </a:lnTo>
                <a:lnTo>
                  <a:pt x="2798759" y="580199"/>
                </a:lnTo>
                <a:lnTo>
                  <a:pt x="2855545" y="571405"/>
                </a:lnTo>
                <a:lnTo>
                  <a:pt x="2912531" y="562568"/>
                </a:lnTo>
                <a:lnTo>
                  <a:pt x="2969704" y="553687"/>
                </a:lnTo>
                <a:lnTo>
                  <a:pt x="3027052" y="544765"/>
                </a:lnTo>
                <a:lnTo>
                  <a:pt x="3084563" y="535803"/>
                </a:lnTo>
                <a:lnTo>
                  <a:pt x="3142222" y="526800"/>
                </a:lnTo>
                <a:lnTo>
                  <a:pt x="3200019" y="517758"/>
                </a:lnTo>
                <a:lnTo>
                  <a:pt x="3257938" y="508679"/>
                </a:lnTo>
                <a:lnTo>
                  <a:pt x="3315969" y="499562"/>
                </a:lnTo>
                <a:lnTo>
                  <a:pt x="3374097" y="490410"/>
                </a:lnTo>
                <a:lnTo>
                  <a:pt x="3432311" y="481222"/>
                </a:lnTo>
                <a:lnTo>
                  <a:pt x="3490597" y="472001"/>
                </a:lnTo>
                <a:lnTo>
                  <a:pt x="3548943" y="462746"/>
                </a:lnTo>
                <a:lnTo>
                  <a:pt x="3607335" y="453459"/>
                </a:lnTo>
                <a:lnTo>
                  <a:pt x="3665761" y="444141"/>
                </a:lnTo>
                <a:lnTo>
                  <a:pt x="3724209" y="434792"/>
                </a:lnTo>
                <a:lnTo>
                  <a:pt x="3782665" y="425415"/>
                </a:lnTo>
                <a:lnTo>
                  <a:pt x="3841116" y="416009"/>
                </a:lnTo>
                <a:lnTo>
                  <a:pt x="3899550" y="406575"/>
                </a:lnTo>
                <a:lnTo>
                  <a:pt x="3957954" y="397116"/>
                </a:lnTo>
                <a:lnTo>
                  <a:pt x="4016315" y="387631"/>
                </a:lnTo>
                <a:lnTo>
                  <a:pt x="4074620" y="378121"/>
                </a:lnTo>
                <a:lnTo>
                  <a:pt x="4132856" y="368588"/>
                </a:lnTo>
                <a:lnTo>
                  <a:pt x="4191012" y="359032"/>
                </a:lnTo>
                <a:lnTo>
                  <a:pt x="4249073" y="349455"/>
                </a:lnTo>
                <a:lnTo>
                  <a:pt x="4307027" y="339858"/>
                </a:lnTo>
                <a:lnTo>
                  <a:pt x="4364861" y="330240"/>
                </a:lnTo>
                <a:lnTo>
                  <a:pt x="4422563" y="320604"/>
                </a:lnTo>
                <a:lnTo>
                  <a:pt x="4480119" y="310950"/>
                </a:lnTo>
                <a:lnTo>
                  <a:pt x="4537517" y="301280"/>
                </a:lnTo>
                <a:lnTo>
                  <a:pt x="4594744" y="291593"/>
                </a:lnTo>
                <a:lnTo>
                  <a:pt x="4651787" y="281892"/>
                </a:lnTo>
                <a:lnTo>
                  <a:pt x="4708633" y="272177"/>
                </a:lnTo>
                <a:lnTo>
                  <a:pt x="4765270" y="262449"/>
                </a:lnTo>
                <a:lnTo>
                  <a:pt x="4821684" y="252709"/>
                </a:lnTo>
                <a:lnTo>
                  <a:pt x="4877864" y="242959"/>
                </a:lnTo>
                <a:lnTo>
                  <a:pt x="4933795" y="233198"/>
                </a:lnTo>
                <a:lnTo>
                  <a:pt x="4989466" y="223428"/>
                </a:lnTo>
                <a:lnTo>
                  <a:pt x="5044863" y="213650"/>
                </a:lnTo>
                <a:lnTo>
                  <a:pt x="5099974" y="203865"/>
                </a:lnTo>
                <a:lnTo>
                  <a:pt x="5154786" y="194073"/>
                </a:lnTo>
                <a:lnTo>
                  <a:pt x="5209285" y="184277"/>
                </a:lnTo>
                <a:lnTo>
                  <a:pt x="5263460" y="174476"/>
                </a:lnTo>
                <a:lnTo>
                  <a:pt x="5317298" y="164672"/>
                </a:lnTo>
                <a:lnTo>
                  <a:pt x="5370784" y="154866"/>
                </a:lnTo>
                <a:lnTo>
                  <a:pt x="5423908" y="145058"/>
                </a:lnTo>
                <a:lnTo>
                  <a:pt x="5476656" y="135250"/>
                </a:lnTo>
                <a:lnTo>
                  <a:pt x="5529014" y="125443"/>
                </a:lnTo>
                <a:lnTo>
                  <a:pt x="5580971" y="115637"/>
                </a:lnTo>
                <a:lnTo>
                  <a:pt x="5632514" y="105834"/>
                </a:lnTo>
                <a:lnTo>
                  <a:pt x="5683629" y="96034"/>
                </a:lnTo>
                <a:lnTo>
                  <a:pt x="5734304" y="86238"/>
                </a:lnTo>
                <a:lnTo>
                  <a:pt x="5784526" y="76448"/>
                </a:lnTo>
                <a:lnTo>
                  <a:pt x="5834283" y="66664"/>
                </a:lnTo>
                <a:lnTo>
                  <a:pt x="5883561" y="56888"/>
                </a:lnTo>
                <a:lnTo>
                  <a:pt x="5932347" y="47120"/>
                </a:lnTo>
                <a:lnTo>
                  <a:pt x="5980630" y="37361"/>
                </a:lnTo>
                <a:lnTo>
                  <a:pt x="6028395" y="27612"/>
                </a:lnTo>
                <a:lnTo>
                  <a:pt x="6075631" y="17875"/>
                </a:lnTo>
                <a:lnTo>
                  <a:pt x="6122324" y="8150"/>
                </a:lnTo>
                <a:lnTo>
                  <a:pt x="6161041" y="0"/>
                </a:lnTo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1237" y="1603464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2761" y="0"/>
                </a:moveTo>
                <a:lnTo>
                  <a:pt x="4950462" y="8952"/>
                </a:lnTo>
                <a:lnTo>
                  <a:pt x="4838015" y="29560"/>
                </a:lnTo>
                <a:lnTo>
                  <a:pt x="211678" y="806339"/>
                </a:lnTo>
                <a:lnTo>
                  <a:pt x="163810" y="818858"/>
                </a:lnTo>
                <a:lnTo>
                  <a:pt x="119722" y="840284"/>
                </a:lnTo>
                <a:lnTo>
                  <a:pt x="80632" y="869870"/>
                </a:lnTo>
                <a:lnTo>
                  <a:pt x="47754" y="906871"/>
                </a:lnTo>
                <a:lnTo>
                  <a:pt x="22761" y="949606"/>
                </a:lnTo>
                <a:lnTo>
                  <a:pt x="6731" y="995966"/>
                </a:lnTo>
                <a:lnTo>
                  <a:pt x="0" y="1044560"/>
                </a:lnTo>
                <a:lnTo>
                  <a:pt x="2898" y="1094002"/>
                </a:lnTo>
                <a:lnTo>
                  <a:pt x="15420" y="1141919"/>
                </a:lnTo>
                <a:lnTo>
                  <a:pt x="36839" y="1186055"/>
                </a:lnTo>
                <a:lnTo>
                  <a:pt x="66409" y="1225192"/>
                </a:lnTo>
                <a:lnTo>
                  <a:pt x="103385" y="1258111"/>
                </a:lnTo>
                <a:lnTo>
                  <a:pt x="146088" y="1283142"/>
                </a:lnTo>
                <a:lnTo>
                  <a:pt x="192408" y="1299201"/>
                </a:lnTo>
                <a:lnTo>
                  <a:pt x="240958" y="1305954"/>
                </a:lnTo>
                <a:lnTo>
                  <a:pt x="290352" y="1303068"/>
                </a:lnTo>
                <a:lnTo>
                  <a:pt x="4991605" y="558462"/>
                </a:lnTo>
                <a:lnTo>
                  <a:pt x="4992761" y="454659"/>
                </a:lnTo>
                <a:lnTo>
                  <a:pt x="4992761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1237" y="1603465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1604" y="558462"/>
                </a:moveTo>
                <a:lnTo>
                  <a:pt x="290352" y="1303067"/>
                </a:lnTo>
                <a:lnTo>
                  <a:pt x="240958" y="1305954"/>
                </a:lnTo>
                <a:lnTo>
                  <a:pt x="192408" y="1299200"/>
                </a:lnTo>
                <a:lnTo>
                  <a:pt x="146088" y="1283142"/>
                </a:lnTo>
                <a:lnTo>
                  <a:pt x="103385" y="1258111"/>
                </a:lnTo>
                <a:lnTo>
                  <a:pt x="66409" y="1225191"/>
                </a:lnTo>
                <a:lnTo>
                  <a:pt x="36839" y="1186055"/>
                </a:lnTo>
                <a:lnTo>
                  <a:pt x="15420" y="1141919"/>
                </a:lnTo>
                <a:lnTo>
                  <a:pt x="2898" y="1094001"/>
                </a:lnTo>
                <a:lnTo>
                  <a:pt x="0" y="1044560"/>
                </a:lnTo>
                <a:lnTo>
                  <a:pt x="6731" y="995965"/>
                </a:lnTo>
                <a:lnTo>
                  <a:pt x="22761" y="949606"/>
                </a:lnTo>
                <a:lnTo>
                  <a:pt x="47755" y="906871"/>
                </a:lnTo>
                <a:lnTo>
                  <a:pt x="80632" y="869870"/>
                </a:lnTo>
                <a:lnTo>
                  <a:pt x="119722" y="840284"/>
                </a:lnTo>
                <a:lnTo>
                  <a:pt x="163810" y="818858"/>
                </a:lnTo>
                <a:lnTo>
                  <a:pt x="211678" y="806340"/>
                </a:lnTo>
                <a:lnTo>
                  <a:pt x="261786" y="797608"/>
                </a:lnTo>
                <a:lnTo>
                  <a:pt x="312868" y="788733"/>
                </a:lnTo>
                <a:lnTo>
                  <a:pt x="364892" y="779721"/>
                </a:lnTo>
                <a:lnTo>
                  <a:pt x="417828" y="770575"/>
                </a:lnTo>
                <a:lnTo>
                  <a:pt x="471645" y="761300"/>
                </a:lnTo>
                <a:lnTo>
                  <a:pt x="526310" y="751902"/>
                </a:lnTo>
                <a:lnTo>
                  <a:pt x="581792" y="742385"/>
                </a:lnTo>
                <a:lnTo>
                  <a:pt x="638061" y="732753"/>
                </a:lnTo>
                <a:lnTo>
                  <a:pt x="695086" y="723012"/>
                </a:lnTo>
                <a:lnTo>
                  <a:pt x="752834" y="713166"/>
                </a:lnTo>
                <a:lnTo>
                  <a:pt x="811274" y="703220"/>
                </a:lnTo>
                <a:lnTo>
                  <a:pt x="870377" y="693179"/>
                </a:lnTo>
                <a:lnTo>
                  <a:pt x="930109" y="683048"/>
                </a:lnTo>
                <a:lnTo>
                  <a:pt x="990440" y="672831"/>
                </a:lnTo>
                <a:lnTo>
                  <a:pt x="1051339" y="662533"/>
                </a:lnTo>
                <a:lnTo>
                  <a:pt x="1112774" y="652159"/>
                </a:lnTo>
                <a:lnTo>
                  <a:pt x="1174714" y="641714"/>
                </a:lnTo>
                <a:lnTo>
                  <a:pt x="1237128" y="631203"/>
                </a:lnTo>
                <a:lnTo>
                  <a:pt x="1299985" y="620629"/>
                </a:lnTo>
                <a:lnTo>
                  <a:pt x="1363253" y="609999"/>
                </a:lnTo>
                <a:lnTo>
                  <a:pt x="1426902" y="599316"/>
                </a:lnTo>
                <a:lnTo>
                  <a:pt x="1490899" y="588586"/>
                </a:lnTo>
                <a:lnTo>
                  <a:pt x="1555214" y="577814"/>
                </a:lnTo>
                <a:lnTo>
                  <a:pt x="1619815" y="567003"/>
                </a:lnTo>
                <a:lnTo>
                  <a:pt x="1684671" y="556159"/>
                </a:lnTo>
                <a:lnTo>
                  <a:pt x="1749751" y="545287"/>
                </a:lnTo>
                <a:lnTo>
                  <a:pt x="1815024" y="534392"/>
                </a:lnTo>
                <a:lnTo>
                  <a:pt x="1880458" y="523478"/>
                </a:lnTo>
                <a:lnTo>
                  <a:pt x="1946022" y="512549"/>
                </a:lnTo>
                <a:lnTo>
                  <a:pt x="2011685" y="501612"/>
                </a:lnTo>
                <a:lnTo>
                  <a:pt x="2077416" y="490670"/>
                </a:lnTo>
                <a:lnTo>
                  <a:pt x="2143183" y="479728"/>
                </a:lnTo>
                <a:lnTo>
                  <a:pt x="2208955" y="468791"/>
                </a:lnTo>
                <a:lnTo>
                  <a:pt x="2274701" y="457864"/>
                </a:lnTo>
                <a:lnTo>
                  <a:pt x="2340390" y="446952"/>
                </a:lnTo>
                <a:lnTo>
                  <a:pt x="2405990" y="436059"/>
                </a:lnTo>
                <a:lnTo>
                  <a:pt x="2471470" y="425190"/>
                </a:lnTo>
                <a:lnTo>
                  <a:pt x="2536799" y="414351"/>
                </a:lnTo>
                <a:lnTo>
                  <a:pt x="2601946" y="403545"/>
                </a:lnTo>
                <a:lnTo>
                  <a:pt x="2666878" y="392777"/>
                </a:lnTo>
                <a:lnTo>
                  <a:pt x="2731566" y="382053"/>
                </a:lnTo>
                <a:lnTo>
                  <a:pt x="2795978" y="371376"/>
                </a:lnTo>
                <a:lnTo>
                  <a:pt x="2860083" y="360753"/>
                </a:lnTo>
                <a:lnTo>
                  <a:pt x="2923848" y="350187"/>
                </a:lnTo>
                <a:lnTo>
                  <a:pt x="2987244" y="339684"/>
                </a:lnTo>
                <a:lnTo>
                  <a:pt x="3050239" y="329247"/>
                </a:lnTo>
                <a:lnTo>
                  <a:pt x="3112801" y="318883"/>
                </a:lnTo>
                <a:lnTo>
                  <a:pt x="3174900" y="308595"/>
                </a:lnTo>
                <a:lnTo>
                  <a:pt x="3236504" y="298388"/>
                </a:lnTo>
                <a:lnTo>
                  <a:pt x="3297581" y="288268"/>
                </a:lnTo>
                <a:lnTo>
                  <a:pt x="3358101" y="278239"/>
                </a:lnTo>
                <a:lnTo>
                  <a:pt x="3418033" y="268306"/>
                </a:lnTo>
                <a:lnTo>
                  <a:pt x="3477344" y="258473"/>
                </a:lnTo>
                <a:lnTo>
                  <a:pt x="3536005" y="248745"/>
                </a:lnTo>
                <a:lnTo>
                  <a:pt x="3593983" y="239128"/>
                </a:lnTo>
                <a:lnTo>
                  <a:pt x="3651247" y="229625"/>
                </a:lnTo>
                <a:lnTo>
                  <a:pt x="3707766" y="220242"/>
                </a:lnTo>
                <a:lnTo>
                  <a:pt x="3763509" y="210983"/>
                </a:lnTo>
                <a:lnTo>
                  <a:pt x="3818445" y="201854"/>
                </a:lnTo>
                <a:lnTo>
                  <a:pt x="3872542" y="192858"/>
                </a:lnTo>
                <a:lnTo>
                  <a:pt x="3925769" y="184001"/>
                </a:lnTo>
                <a:lnTo>
                  <a:pt x="3978095" y="175288"/>
                </a:lnTo>
                <a:lnTo>
                  <a:pt x="4029489" y="166723"/>
                </a:lnTo>
                <a:lnTo>
                  <a:pt x="4079919" y="158311"/>
                </a:lnTo>
                <a:lnTo>
                  <a:pt x="4129354" y="150057"/>
                </a:lnTo>
                <a:lnTo>
                  <a:pt x="4177762" y="141965"/>
                </a:lnTo>
                <a:lnTo>
                  <a:pt x="4225114" y="134041"/>
                </a:lnTo>
                <a:lnTo>
                  <a:pt x="4271376" y="126289"/>
                </a:lnTo>
                <a:lnTo>
                  <a:pt x="4316519" y="118714"/>
                </a:lnTo>
                <a:lnTo>
                  <a:pt x="4360510" y="111320"/>
                </a:lnTo>
                <a:lnTo>
                  <a:pt x="4403319" y="104113"/>
                </a:lnTo>
                <a:lnTo>
                  <a:pt x="4444914" y="97097"/>
                </a:lnTo>
                <a:lnTo>
                  <a:pt x="4485265" y="90277"/>
                </a:lnTo>
                <a:lnTo>
                  <a:pt x="4524339" y="83658"/>
                </a:lnTo>
                <a:lnTo>
                  <a:pt x="4562106" y="77245"/>
                </a:lnTo>
                <a:lnTo>
                  <a:pt x="4633592" y="65053"/>
                </a:lnTo>
                <a:lnTo>
                  <a:pt x="4699473" y="53742"/>
                </a:lnTo>
                <a:lnTo>
                  <a:pt x="4759499" y="43347"/>
                </a:lnTo>
                <a:lnTo>
                  <a:pt x="4813421" y="33909"/>
                </a:lnTo>
                <a:lnTo>
                  <a:pt x="4860988" y="25464"/>
                </a:lnTo>
                <a:lnTo>
                  <a:pt x="4901950" y="18052"/>
                </a:lnTo>
                <a:lnTo>
                  <a:pt x="4950461" y="8952"/>
                </a:lnTo>
                <a:lnTo>
                  <a:pt x="4989693" y="789"/>
                </a:lnTo>
                <a:lnTo>
                  <a:pt x="4992761" y="0"/>
                </a:lnTo>
              </a:path>
            </a:pathLst>
          </a:custGeom>
          <a:ln w="5714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86680" y="2152322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8195" y="0"/>
                </a:moveTo>
                <a:lnTo>
                  <a:pt x="211678" y="452948"/>
                </a:lnTo>
                <a:lnTo>
                  <a:pt x="163809" y="465466"/>
                </a:lnTo>
                <a:lnTo>
                  <a:pt x="119722" y="486891"/>
                </a:lnTo>
                <a:lnTo>
                  <a:pt x="80631" y="516478"/>
                </a:lnTo>
                <a:lnTo>
                  <a:pt x="47754" y="553479"/>
                </a:lnTo>
                <a:lnTo>
                  <a:pt x="22760" y="596214"/>
                </a:lnTo>
                <a:lnTo>
                  <a:pt x="6731" y="642573"/>
                </a:lnTo>
                <a:lnTo>
                  <a:pt x="0" y="691167"/>
                </a:lnTo>
                <a:lnTo>
                  <a:pt x="2897" y="740609"/>
                </a:lnTo>
                <a:lnTo>
                  <a:pt x="15419" y="788526"/>
                </a:lnTo>
                <a:lnTo>
                  <a:pt x="36838" y="832662"/>
                </a:lnTo>
                <a:lnTo>
                  <a:pt x="66409" y="871799"/>
                </a:lnTo>
                <a:lnTo>
                  <a:pt x="103385" y="904718"/>
                </a:lnTo>
                <a:lnTo>
                  <a:pt x="146088" y="929749"/>
                </a:lnTo>
                <a:lnTo>
                  <a:pt x="192407" y="945808"/>
                </a:lnTo>
                <a:lnTo>
                  <a:pt x="240958" y="952561"/>
                </a:lnTo>
                <a:lnTo>
                  <a:pt x="290352" y="949675"/>
                </a:lnTo>
                <a:lnTo>
                  <a:pt x="2852681" y="536981"/>
                </a:lnTo>
                <a:lnTo>
                  <a:pt x="2858195" y="0"/>
                </a:lnTo>
                <a:close/>
              </a:path>
            </a:pathLst>
          </a:custGeom>
          <a:solidFill>
            <a:srgbClr val="014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86679" y="2152321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2681" y="536981"/>
                </a:moveTo>
                <a:lnTo>
                  <a:pt x="2802176" y="544994"/>
                </a:lnTo>
                <a:lnTo>
                  <a:pt x="2751702" y="553017"/>
                </a:lnTo>
                <a:lnTo>
                  <a:pt x="2701258" y="561049"/>
                </a:lnTo>
                <a:lnTo>
                  <a:pt x="2650843" y="569089"/>
                </a:lnTo>
                <a:lnTo>
                  <a:pt x="2600457" y="577138"/>
                </a:lnTo>
                <a:lnTo>
                  <a:pt x="2550096" y="585195"/>
                </a:lnTo>
                <a:lnTo>
                  <a:pt x="2499761" y="593259"/>
                </a:lnTo>
                <a:lnTo>
                  <a:pt x="2449450" y="601330"/>
                </a:lnTo>
                <a:lnTo>
                  <a:pt x="2399162" y="609408"/>
                </a:lnTo>
                <a:lnTo>
                  <a:pt x="2348894" y="617493"/>
                </a:lnTo>
                <a:lnTo>
                  <a:pt x="2298647" y="625583"/>
                </a:lnTo>
                <a:lnTo>
                  <a:pt x="2248419" y="633679"/>
                </a:lnTo>
                <a:lnTo>
                  <a:pt x="2198208" y="641780"/>
                </a:lnTo>
                <a:lnTo>
                  <a:pt x="2148013" y="649887"/>
                </a:lnTo>
                <a:lnTo>
                  <a:pt x="2097833" y="657997"/>
                </a:lnTo>
                <a:lnTo>
                  <a:pt x="2047667" y="666112"/>
                </a:lnTo>
                <a:lnTo>
                  <a:pt x="1997513" y="674230"/>
                </a:lnTo>
                <a:lnTo>
                  <a:pt x="1947369" y="682351"/>
                </a:lnTo>
                <a:lnTo>
                  <a:pt x="1897236" y="690476"/>
                </a:lnTo>
                <a:lnTo>
                  <a:pt x="1847111" y="698603"/>
                </a:lnTo>
                <a:lnTo>
                  <a:pt x="1796993" y="706732"/>
                </a:lnTo>
                <a:lnTo>
                  <a:pt x="1746881" y="714863"/>
                </a:lnTo>
                <a:lnTo>
                  <a:pt x="1696774" y="722995"/>
                </a:lnTo>
                <a:lnTo>
                  <a:pt x="1646669" y="731128"/>
                </a:lnTo>
                <a:lnTo>
                  <a:pt x="1596567" y="739262"/>
                </a:lnTo>
                <a:lnTo>
                  <a:pt x="1546465" y="747395"/>
                </a:lnTo>
                <a:lnTo>
                  <a:pt x="1496363" y="755529"/>
                </a:lnTo>
                <a:lnTo>
                  <a:pt x="1446258" y="763662"/>
                </a:lnTo>
                <a:lnTo>
                  <a:pt x="1396151" y="771794"/>
                </a:lnTo>
                <a:lnTo>
                  <a:pt x="1346039" y="779925"/>
                </a:lnTo>
                <a:lnTo>
                  <a:pt x="1295921" y="788054"/>
                </a:lnTo>
                <a:lnTo>
                  <a:pt x="1245796" y="796181"/>
                </a:lnTo>
                <a:lnTo>
                  <a:pt x="1195663" y="804305"/>
                </a:lnTo>
                <a:lnTo>
                  <a:pt x="1145520" y="812427"/>
                </a:lnTo>
                <a:lnTo>
                  <a:pt x="1095365" y="820545"/>
                </a:lnTo>
                <a:lnTo>
                  <a:pt x="1045199" y="828660"/>
                </a:lnTo>
                <a:lnTo>
                  <a:pt x="995019" y="836770"/>
                </a:lnTo>
                <a:lnTo>
                  <a:pt x="944824" y="844876"/>
                </a:lnTo>
                <a:lnTo>
                  <a:pt x="894613" y="852978"/>
                </a:lnTo>
                <a:lnTo>
                  <a:pt x="844385" y="861074"/>
                </a:lnTo>
                <a:lnTo>
                  <a:pt x="794138" y="869164"/>
                </a:lnTo>
                <a:lnTo>
                  <a:pt x="743871" y="877249"/>
                </a:lnTo>
                <a:lnTo>
                  <a:pt x="693582" y="885327"/>
                </a:lnTo>
                <a:lnTo>
                  <a:pt x="643271" y="893398"/>
                </a:lnTo>
                <a:lnTo>
                  <a:pt x="592936" y="901462"/>
                </a:lnTo>
                <a:lnTo>
                  <a:pt x="542576" y="909519"/>
                </a:lnTo>
                <a:lnTo>
                  <a:pt x="492189" y="917567"/>
                </a:lnTo>
                <a:lnTo>
                  <a:pt x="441775" y="925608"/>
                </a:lnTo>
                <a:lnTo>
                  <a:pt x="391331" y="933640"/>
                </a:lnTo>
                <a:lnTo>
                  <a:pt x="340857" y="941662"/>
                </a:lnTo>
                <a:lnTo>
                  <a:pt x="290352" y="949676"/>
                </a:lnTo>
                <a:lnTo>
                  <a:pt x="240958" y="952562"/>
                </a:lnTo>
                <a:lnTo>
                  <a:pt x="192407" y="945809"/>
                </a:lnTo>
                <a:lnTo>
                  <a:pt x="146088" y="929750"/>
                </a:lnTo>
                <a:lnTo>
                  <a:pt x="103385" y="904719"/>
                </a:lnTo>
                <a:lnTo>
                  <a:pt x="66409" y="871799"/>
                </a:lnTo>
                <a:lnTo>
                  <a:pt x="36839" y="832663"/>
                </a:lnTo>
                <a:lnTo>
                  <a:pt x="15420" y="788527"/>
                </a:lnTo>
                <a:lnTo>
                  <a:pt x="2898" y="740610"/>
                </a:lnTo>
                <a:lnTo>
                  <a:pt x="0" y="691168"/>
                </a:lnTo>
                <a:lnTo>
                  <a:pt x="6731" y="642574"/>
                </a:lnTo>
                <a:lnTo>
                  <a:pt x="22761" y="596215"/>
                </a:lnTo>
                <a:lnTo>
                  <a:pt x="47755" y="553480"/>
                </a:lnTo>
                <a:lnTo>
                  <a:pt x="80632" y="516478"/>
                </a:lnTo>
                <a:lnTo>
                  <a:pt x="119722" y="486892"/>
                </a:lnTo>
                <a:lnTo>
                  <a:pt x="163810" y="465466"/>
                </a:lnTo>
                <a:lnTo>
                  <a:pt x="211678" y="452948"/>
                </a:lnTo>
                <a:lnTo>
                  <a:pt x="263104" y="443971"/>
                </a:lnTo>
                <a:lnTo>
                  <a:pt x="312740" y="435303"/>
                </a:lnTo>
                <a:lnTo>
                  <a:pt x="360628" y="426937"/>
                </a:lnTo>
                <a:lnTo>
                  <a:pt x="406812" y="418866"/>
                </a:lnTo>
                <a:lnTo>
                  <a:pt x="451337" y="411082"/>
                </a:lnTo>
                <a:lnTo>
                  <a:pt x="494245" y="403578"/>
                </a:lnTo>
                <a:lnTo>
                  <a:pt x="535579" y="396346"/>
                </a:lnTo>
                <a:lnTo>
                  <a:pt x="575385" y="389379"/>
                </a:lnTo>
                <a:lnTo>
                  <a:pt x="613705" y="382670"/>
                </a:lnTo>
                <a:lnTo>
                  <a:pt x="686064" y="369993"/>
                </a:lnTo>
                <a:lnTo>
                  <a:pt x="753003" y="358256"/>
                </a:lnTo>
                <a:lnTo>
                  <a:pt x="814873" y="347401"/>
                </a:lnTo>
                <a:lnTo>
                  <a:pt x="872023" y="337367"/>
                </a:lnTo>
                <a:lnTo>
                  <a:pt x="924801" y="328095"/>
                </a:lnTo>
                <a:lnTo>
                  <a:pt x="973556" y="319526"/>
                </a:lnTo>
                <a:lnTo>
                  <a:pt x="1018639" y="311599"/>
                </a:lnTo>
                <a:lnTo>
                  <a:pt x="1060397" y="304256"/>
                </a:lnTo>
                <a:lnTo>
                  <a:pt x="1080138" y="300785"/>
                </a:lnTo>
                <a:lnTo>
                  <a:pt x="1135337" y="291083"/>
                </a:lnTo>
                <a:lnTo>
                  <a:pt x="1185412" y="282293"/>
                </a:lnTo>
                <a:lnTo>
                  <a:pt x="1231541" y="274213"/>
                </a:lnTo>
                <a:lnTo>
                  <a:pt x="1274904" y="266643"/>
                </a:lnTo>
                <a:lnTo>
                  <a:pt x="1316678" y="259383"/>
                </a:lnTo>
                <a:lnTo>
                  <a:pt x="1358041" y="252231"/>
                </a:lnTo>
                <a:lnTo>
                  <a:pt x="1400171" y="244986"/>
                </a:lnTo>
                <a:lnTo>
                  <a:pt x="1444247" y="237449"/>
                </a:lnTo>
                <a:lnTo>
                  <a:pt x="1491446" y="229418"/>
                </a:lnTo>
                <a:lnTo>
                  <a:pt x="1542947" y="220692"/>
                </a:lnTo>
                <a:lnTo>
                  <a:pt x="1599928" y="211071"/>
                </a:lnTo>
                <a:lnTo>
                  <a:pt x="1641541" y="204060"/>
                </a:lnTo>
                <a:lnTo>
                  <a:pt x="1686462" y="196503"/>
                </a:lnTo>
                <a:lnTo>
                  <a:pt x="1735041" y="188340"/>
                </a:lnTo>
                <a:lnTo>
                  <a:pt x="1787625" y="179511"/>
                </a:lnTo>
                <a:lnTo>
                  <a:pt x="1844566" y="169957"/>
                </a:lnTo>
                <a:lnTo>
                  <a:pt x="1906210" y="159619"/>
                </a:lnTo>
                <a:lnTo>
                  <a:pt x="1972908" y="148436"/>
                </a:lnTo>
                <a:lnTo>
                  <a:pt x="2045009" y="136350"/>
                </a:lnTo>
                <a:lnTo>
                  <a:pt x="2083194" y="129950"/>
                </a:lnTo>
                <a:lnTo>
                  <a:pt x="2122861" y="123301"/>
                </a:lnTo>
                <a:lnTo>
                  <a:pt x="2164053" y="116397"/>
                </a:lnTo>
                <a:lnTo>
                  <a:pt x="2206814" y="109230"/>
                </a:lnTo>
                <a:lnTo>
                  <a:pt x="2251187" y="101792"/>
                </a:lnTo>
                <a:lnTo>
                  <a:pt x="2297217" y="94077"/>
                </a:lnTo>
                <a:lnTo>
                  <a:pt x="2344946" y="86076"/>
                </a:lnTo>
                <a:lnTo>
                  <a:pt x="2394418" y="77782"/>
                </a:lnTo>
                <a:lnTo>
                  <a:pt x="2445678" y="69188"/>
                </a:lnTo>
                <a:lnTo>
                  <a:pt x="2498768" y="60287"/>
                </a:lnTo>
                <a:lnTo>
                  <a:pt x="2553732" y="51070"/>
                </a:lnTo>
                <a:lnTo>
                  <a:pt x="2610614" y="41531"/>
                </a:lnTo>
                <a:lnTo>
                  <a:pt x="2669458" y="31661"/>
                </a:lnTo>
                <a:lnTo>
                  <a:pt x="2730307" y="21455"/>
                </a:lnTo>
                <a:lnTo>
                  <a:pt x="2793205" y="10903"/>
                </a:lnTo>
                <a:lnTo>
                  <a:pt x="2858195" y="0"/>
                </a:lnTo>
              </a:path>
            </a:pathLst>
          </a:custGeom>
          <a:ln w="5714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6688" y="1424329"/>
            <a:ext cx="5887720" cy="1854835"/>
          </a:xfrm>
          <a:custGeom>
            <a:avLst/>
            <a:gdLst/>
            <a:ahLst/>
            <a:cxnLst/>
            <a:rect l="l" t="t" r="r" b="b"/>
            <a:pathLst>
              <a:path w="5887720" h="1854835">
                <a:moveTo>
                  <a:pt x="2940673" y="1464272"/>
                </a:moveTo>
                <a:lnTo>
                  <a:pt x="5356" y="1464272"/>
                </a:lnTo>
                <a:lnTo>
                  <a:pt x="16211" y="1515011"/>
                </a:lnTo>
                <a:lnTo>
                  <a:pt x="32284" y="1563851"/>
                </a:lnTo>
                <a:lnTo>
                  <a:pt x="53330" y="1610374"/>
                </a:lnTo>
                <a:lnTo>
                  <a:pt x="79104" y="1654164"/>
                </a:lnTo>
                <a:lnTo>
                  <a:pt x="109361" y="1694807"/>
                </a:lnTo>
                <a:lnTo>
                  <a:pt x="143856" y="1731884"/>
                </a:lnTo>
                <a:lnTo>
                  <a:pt x="182344" y="1764980"/>
                </a:lnTo>
                <a:lnTo>
                  <a:pt x="224073" y="1793366"/>
                </a:lnTo>
                <a:lnTo>
                  <a:pt x="268154" y="1816513"/>
                </a:lnTo>
                <a:lnTo>
                  <a:pt x="314135" y="1834304"/>
                </a:lnTo>
                <a:lnTo>
                  <a:pt x="361566" y="1846621"/>
                </a:lnTo>
                <a:lnTo>
                  <a:pt x="409996" y="1853348"/>
                </a:lnTo>
                <a:lnTo>
                  <a:pt x="458975" y="1854368"/>
                </a:lnTo>
                <a:lnTo>
                  <a:pt x="508050" y="1849562"/>
                </a:lnTo>
                <a:lnTo>
                  <a:pt x="2940673" y="1464272"/>
                </a:lnTo>
                <a:close/>
              </a:path>
              <a:path w="5887720" h="1854835">
                <a:moveTo>
                  <a:pt x="5887310" y="0"/>
                </a:moveTo>
                <a:lnTo>
                  <a:pt x="5758126" y="27250"/>
                </a:lnTo>
                <a:lnTo>
                  <a:pt x="5262818" y="125677"/>
                </a:lnTo>
                <a:lnTo>
                  <a:pt x="4390509" y="283895"/>
                </a:lnTo>
                <a:lnTo>
                  <a:pt x="364386" y="942502"/>
                </a:lnTo>
                <a:lnTo>
                  <a:pt x="316228" y="953096"/>
                </a:lnTo>
                <a:lnTo>
                  <a:pt x="269962" y="969200"/>
                </a:lnTo>
                <a:lnTo>
                  <a:pt x="225981" y="990563"/>
                </a:lnTo>
                <a:lnTo>
                  <a:pt x="184677" y="1016934"/>
                </a:lnTo>
                <a:lnTo>
                  <a:pt x="146444" y="1048063"/>
                </a:lnTo>
                <a:lnTo>
                  <a:pt x="111673" y="1083699"/>
                </a:lnTo>
                <a:lnTo>
                  <a:pt x="80758" y="1123591"/>
                </a:lnTo>
                <a:lnTo>
                  <a:pt x="54381" y="1166960"/>
                </a:lnTo>
                <a:lnTo>
                  <a:pt x="33032" y="1212882"/>
                </a:lnTo>
                <a:lnTo>
                  <a:pt x="16814" y="1260885"/>
                </a:lnTo>
                <a:lnTo>
                  <a:pt x="5834" y="1310497"/>
                </a:lnTo>
                <a:lnTo>
                  <a:pt x="194" y="1361247"/>
                </a:lnTo>
                <a:lnTo>
                  <a:pt x="0" y="1412663"/>
                </a:lnTo>
                <a:lnTo>
                  <a:pt x="5355" y="1464273"/>
                </a:lnTo>
                <a:lnTo>
                  <a:pt x="2940673" y="1464272"/>
                </a:lnTo>
                <a:lnTo>
                  <a:pt x="5887310" y="997570"/>
                </a:lnTo>
                <a:lnTo>
                  <a:pt x="5887310" y="0"/>
                </a:lnTo>
                <a:close/>
              </a:path>
            </a:pathLst>
          </a:custGeom>
          <a:solidFill>
            <a:srgbClr val="CBE9F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2982" y="112221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9" y="15538"/>
                </a:lnTo>
                <a:lnTo>
                  <a:pt x="164726" y="34021"/>
                </a:lnTo>
                <a:lnTo>
                  <a:pt x="124788" y="58808"/>
                </a:lnTo>
                <a:lnTo>
                  <a:pt x="89273" y="89274"/>
                </a:lnTo>
                <a:lnTo>
                  <a:pt x="58808" y="124789"/>
                </a:lnTo>
                <a:lnTo>
                  <a:pt x="34021" y="164727"/>
                </a:lnTo>
                <a:lnTo>
                  <a:pt x="15538" y="208459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0"/>
                </a:lnTo>
                <a:lnTo>
                  <a:pt x="34021" y="444872"/>
                </a:lnTo>
                <a:lnTo>
                  <a:pt x="58808" y="484810"/>
                </a:lnTo>
                <a:lnTo>
                  <a:pt x="89273" y="520325"/>
                </a:lnTo>
                <a:lnTo>
                  <a:pt x="124788" y="550791"/>
                </a:lnTo>
                <a:lnTo>
                  <a:pt x="164726" y="575578"/>
                </a:lnTo>
                <a:lnTo>
                  <a:pt x="208459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0" y="594061"/>
                </a:lnTo>
                <a:lnTo>
                  <a:pt x="444872" y="575578"/>
                </a:lnTo>
                <a:lnTo>
                  <a:pt x="484810" y="550791"/>
                </a:lnTo>
                <a:lnTo>
                  <a:pt x="520325" y="520325"/>
                </a:lnTo>
                <a:lnTo>
                  <a:pt x="550790" y="484810"/>
                </a:lnTo>
                <a:lnTo>
                  <a:pt x="575577" y="444872"/>
                </a:lnTo>
                <a:lnTo>
                  <a:pt x="594059" y="401140"/>
                </a:lnTo>
                <a:lnTo>
                  <a:pt x="605609" y="354240"/>
                </a:lnTo>
                <a:lnTo>
                  <a:pt x="609598" y="304800"/>
                </a:lnTo>
                <a:lnTo>
                  <a:pt x="605609" y="255359"/>
                </a:lnTo>
                <a:lnTo>
                  <a:pt x="594059" y="208459"/>
                </a:lnTo>
                <a:lnTo>
                  <a:pt x="575577" y="164727"/>
                </a:lnTo>
                <a:lnTo>
                  <a:pt x="550790" y="124789"/>
                </a:lnTo>
                <a:lnTo>
                  <a:pt x="520325" y="89274"/>
                </a:lnTo>
                <a:lnTo>
                  <a:pt x="484810" y="58808"/>
                </a:lnTo>
                <a:lnTo>
                  <a:pt x="444872" y="34021"/>
                </a:lnTo>
                <a:lnTo>
                  <a:pt x="401140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6953" y="76201"/>
            <a:ext cx="1024255" cy="838200"/>
          </a:xfrm>
          <a:custGeom>
            <a:avLst/>
            <a:gdLst/>
            <a:ahLst/>
            <a:cxnLst/>
            <a:rect l="l" t="t" r="r" b="b"/>
            <a:pathLst>
              <a:path w="1024254" h="838200">
                <a:moveTo>
                  <a:pt x="511834" y="0"/>
                </a:moveTo>
                <a:lnTo>
                  <a:pt x="459502" y="2163"/>
                </a:lnTo>
                <a:lnTo>
                  <a:pt x="408681" y="8514"/>
                </a:lnTo>
                <a:lnTo>
                  <a:pt x="359630" y="18841"/>
                </a:lnTo>
                <a:lnTo>
                  <a:pt x="312605" y="32934"/>
                </a:lnTo>
                <a:lnTo>
                  <a:pt x="267863" y="50583"/>
                </a:lnTo>
                <a:lnTo>
                  <a:pt x="225662" y="71575"/>
                </a:lnTo>
                <a:lnTo>
                  <a:pt x="186260" y="95702"/>
                </a:lnTo>
                <a:lnTo>
                  <a:pt x="149912" y="122751"/>
                </a:lnTo>
                <a:lnTo>
                  <a:pt x="116878" y="152513"/>
                </a:lnTo>
                <a:lnTo>
                  <a:pt x="87413" y="184777"/>
                </a:lnTo>
                <a:lnTo>
                  <a:pt x="61775" y="219332"/>
                </a:lnTo>
                <a:lnTo>
                  <a:pt x="40222" y="255967"/>
                </a:lnTo>
                <a:lnTo>
                  <a:pt x="23011" y="294472"/>
                </a:lnTo>
                <a:lnTo>
                  <a:pt x="10398" y="334636"/>
                </a:lnTo>
                <a:lnTo>
                  <a:pt x="2642" y="376249"/>
                </a:lnTo>
                <a:lnTo>
                  <a:pt x="0" y="419100"/>
                </a:lnTo>
                <a:lnTo>
                  <a:pt x="2642" y="461950"/>
                </a:lnTo>
                <a:lnTo>
                  <a:pt x="10398" y="503563"/>
                </a:lnTo>
                <a:lnTo>
                  <a:pt x="23011" y="543727"/>
                </a:lnTo>
                <a:lnTo>
                  <a:pt x="40222" y="582232"/>
                </a:lnTo>
                <a:lnTo>
                  <a:pt x="61775" y="618867"/>
                </a:lnTo>
                <a:lnTo>
                  <a:pt x="87413" y="653422"/>
                </a:lnTo>
                <a:lnTo>
                  <a:pt x="116878" y="685686"/>
                </a:lnTo>
                <a:lnTo>
                  <a:pt x="149912" y="715448"/>
                </a:lnTo>
                <a:lnTo>
                  <a:pt x="186260" y="742497"/>
                </a:lnTo>
                <a:lnTo>
                  <a:pt x="225662" y="766624"/>
                </a:lnTo>
                <a:lnTo>
                  <a:pt x="267863" y="787616"/>
                </a:lnTo>
                <a:lnTo>
                  <a:pt x="312605" y="805265"/>
                </a:lnTo>
                <a:lnTo>
                  <a:pt x="359630" y="819358"/>
                </a:lnTo>
                <a:lnTo>
                  <a:pt x="408681" y="829685"/>
                </a:lnTo>
                <a:lnTo>
                  <a:pt x="459502" y="836036"/>
                </a:lnTo>
                <a:lnTo>
                  <a:pt x="511834" y="838200"/>
                </a:lnTo>
                <a:lnTo>
                  <a:pt x="564166" y="836036"/>
                </a:lnTo>
                <a:lnTo>
                  <a:pt x="614986" y="829685"/>
                </a:lnTo>
                <a:lnTo>
                  <a:pt x="664038" y="819358"/>
                </a:lnTo>
                <a:lnTo>
                  <a:pt x="711063" y="805265"/>
                </a:lnTo>
                <a:lnTo>
                  <a:pt x="755805" y="787616"/>
                </a:lnTo>
                <a:lnTo>
                  <a:pt x="798006" y="766624"/>
                </a:lnTo>
                <a:lnTo>
                  <a:pt x="837409" y="742497"/>
                </a:lnTo>
                <a:lnTo>
                  <a:pt x="873756" y="715448"/>
                </a:lnTo>
                <a:lnTo>
                  <a:pt x="906791" y="685686"/>
                </a:lnTo>
                <a:lnTo>
                  <a:pt x="936256" y="653422"/>
                </a:lnTo>
                <a:lnTo>
                  <a:pt x="961893" y="618867"/>
                </a:lnTo>
                <a:lnTo>
                  <a:pt x="983447" y="582232"/>
                </a:lnTo>
                <a:lnTo>
                  <a:pt x="1000658" y="543727"/>
                </a:lnTo>
                <a:lnTo>
                  <a:pt x="1013270" y="503563"/>
                </a:lnTo>
                <a:lnTo>
                  <a:pt x="1021026" y="461950"/>
                </a:lnTo>
                <a:lnTo>
                  <a:pt x="1023669" y="419100"/>
                </a:lnTo>
                <a:lnTo>
                  <a:pt x="1021026" y="376249"/>
                </a:lnTo>
                <a:lnTo>
                  <a:pt x="1013270" y="334636"/>
                </a:lnTo>
                <a:lnTo>
                  <a:pt x="1000658" y="294472"/>
                </a:lnTo>
                <a:lnTo>
                  <a:pt x="983447" y="255967"/>
                </a:lnTo>
                <a:lnTo>
                  <a:pt x="961893" y="219332"/>
                </a:lnTo>
                <a:lnTo>
                  <a:pt x="936256" y="184777"/>
                </a:lnTo>
                <a:lnTo>
                  <a:pt x="906791" y="152513"/>
                </a:lnTo>
                <a:lnTo>
                  <a:pt x="873756" y="122751"/>
                </a:lnTo>
                <a:lnTo>
                  <a:pt x="837409" y="95702"/>
                </a:lnTo>
                <a:lnTo>
                  <a:pt x="798006" y="71575"/>
                </a:lnTo>
                <a:lnTo>
                  <a:pt x="755805" y="50583"/>
                </a:lnTo>
                <a:lnTo>
                  <a:pt x="711063" y="32934"/>
                </a:lnTo>
                <a:lnTo>
                  <a:pt x="664038" y="18841"/>
                </a:lnTo>
                <a:lnTo>
                  <a:pt x="614986" y="8514"/>
                </a:lnTo>
                <a:lnTo>
                  <a:pt x="564166" y="2163"/>
                </a:lnTo>
                <a:lnTo>
                  <a:pt x="511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8130" y="46401"/>
            <a:ext cx="1024255" cy="868044"/>
          </a:xfrm>
          <a:custGeom>
            <a:avLst/>
            <a:gdLst/>
            <a:ahLst/>
            <a:cxnLst/>
            <a:rect l="l" t="t" r="r" b="b"/>
            <a:pathLst>
              <a:path w="1024255" h="868044">
                <a:moveTo>
                  <a:pt x="511835" y="0"/>
                </a:moveTo>
                <a:lnTo>
                  <a:pt x="459503" y="2240"/>
                </a:lnTo>
                <a:lnTo>
                  <a:pt x="408682" y="8817"/>
                </a:lnTo>
                <a:lnTo>
                  <a:pt x="359631" y="19511"/>
                </a:lnTo>
                <a:lnTo>
                  <a:pt x="312605" y="34105"/>
                </a:lnTo>
                <a:lnTo>
                  <a:pt x="267864" y="52381"/>
                </a:lnTo>
                <a:lnTo>
                  <a:pt x="225663" y="74120"/>
                </a:lnTo>
                <a:lnTo>
                  <a:pt x="186260" y="99104"/>
                </a:lnTo>
                <a:lnTo>
                  <a:pt x="149913" y="127115"/>
                </a:lnTo>
                <a:lnTo>
                  <a:pt x="116878" y="157935"/>
                </a:lnTo>
                <a:lnTo>
                  <a:pt x="87413" y="191346"/>
                </a:lnTo>
                <a:lnTo>
                  <a:pt x="61775" y="227129"/>
                </a:lnTo>
                <a:lnTo>
                  <a:pt x="40222" y="265067"/>
                </a:lnTo>
                <a:lnTo>
                  <a:pt x="23011" y="304941"/>
                </a:lnTo>
                <a:lnTo>
                  <a:pt x="10398" y="346533"/>
                </a:lnTo>
                <a:lnTo>
                  <a:pt x="2642" y="389625"/>
                </a:lnTo>
                <a:lnTo>
                  <a:pt x="0" y="433999"/>
                </a:lnTo>
                <a:lnTo>
                  <a:pt x="2642" y="478373"/>
                </a:lnTo>
                <a:lnTo>
                  <a:pt x="10398" y="521465"/>
                </a:lnTo>
                <a:lnTo>
                  <a:pt x="23011" y="563057"/>
                </a:lnTo>
                <a:lnTo>
                  <a:pt x="40222" y="602931"/>
                </a:lnTo>
                <a:lnTo>
                  <a:pt x="61775" y="640869"/>
                </a:lnTo>
                <a:lnTo>
                  <a:pt x="87413" y="676652"/>
                </a:lnTo>
                <a:lnTo>
                  <a:pt x="116878" y="710062"/>
                </a:lnTo>
                <a:lnTo>
                  <a:pt x="149913" y="740882"/>
                </a:lnTo>
                <a:lnTo>
                  <a:pt x="186260" y="768893"/>
                </a:lnTo>
                <a:lnTo>
                  <a:pt x="225663" y="793877"/>
                </a:lnTo>
                <a:lnTo>
                  <a:pt x="267864" y="815616"/>
                </a:lnTo>
                <a:lnTo>
                  <a:pt x="312605" y="833892"/>
                </a:lnTo>
                <a:lnTo>
                  <a:pt x="359631" y="848486"/>
                </a:lnTo>
                <a:lnTo>
                  <a:pt x="408682" y="859180"/>
                </a:lnTo>
                <a:lnTo>
                  <a:pt x="459503" y="865757"/>
                </a:lnTo>
                <a:lnTo>
                  <a:pt x="511835" y="867998"/>
                </a:lnTo>
                <a:lnTo>
                  <a:pt x="564167" y="865757"/>
                </a:lnTo>
                <a:lnTo>
                  <a:pt x="614987" y="859180"/>
                </a:lnTo>
                <a:lnTo>
                  <a:pt x="664039" y="848486"/>
                </a:lnTo>
                <a:lnTo>
                  <a:pt x="711064" y="833892"/>
                </a:lnTo>
                <a:lnTo>
                  <a:pt x="755805" y="815616"/>
                </a:lnTo>
                <a:lnTo>
                  <a:pt x="798006" y="793877"/>
                </a:lnTo>
                <a:lnTo>
                  <a:pt x="837409" y="768893"/>
                </a:lnTo>
                <a:lnTo>
                  <a:pt x="873756" y="740882"/>
                </a:lnTo>
                <a:lnTo>
                  <a:pt x="906791" y="710062"/>
                </a:lnTo>
                <a:lnTo>
                  <a:pt x="936256" y="676652"/>
                </a:lnTo>
                <a:lnTo>
                  <a:pt x="961893" y="640869"/>
                </a:lnTo>
                <a:lnTo>
                  <a:pt x="983447" y="602931"/>
                </a:lnTo>
                <a:lnTo>
                  <a:pt x="1000658" y="563057"/>
                </a:lnTo>
                <a:lnTo>
                  <a:pt x="1013270" y="521465"/>
                </a:lnTo>
                <a:lnTo>
                  <a:pt x="1021026" y="478373"/>
                </a:lnTo>
                <a:lnTo>
                  <a:pt x="1023669" y="433999"/>
                </a:lnTo>
                <a:lnTo>
                  <a:pt x="1021026" y="389625"/>
                </a:lnTo>
                <a:lnTo>
                  <a:pt x="1013270" y="346533"/>
                </a:lnTo>
                <a:lnTo>
                  <a:pt x="1000658" y="304941"/>
                </a:lnTo>
                <a:lnTo>
                  <a:pt x="983447" y="265067"/>
                </a:lnTo>
                <a:lnTo>
                  <a:pt x="961893" y="227129"/>
                </a:lnTo>
                <a:lnTo>
                  <a:pt x="936256" y="191346"/>
                </a:lnTo>
                <a:lnTo>
                  <a:pt x="906791" y="157935"/>
                </a:lnTo>
                <a:lnTo>
                  <a:pt x="873756" y="127115"/>
                </a:lnTo>
                <a:lnTo>
                  <a:pt x="837409" y="99104"/>
                </a:lnTo>
                <a:lnTo>
                  <a:pt x="798006" y="74120"/>
                </a:lnTo>
                <a:lnTo>
                  <a:pt x="755805" y="52381"/>
                </a:lnTo>
                <a:lnTo>
                  <a:pt x="711064" y="34105"/>
                </a:lnTo>
                <a:lnTo>
                  <a:pt x="664039" y="19511"/>
                </a:lnTo>
                <a:lnTo>
                  <a:pt x="614987" y="8817"/>
                </a:lnTo>
                <a:lnTo>
                  <a:pt x="564167" y="2240"/>
                </a:lnTo>
                <a:lnTo>
                  <a:pt x="51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9418" y="0"/>
            <a:ext cx="3505200" cy="756285"/>
          </a:xfrm>
          <a:custGeom>
            <a:avLst/>
            <a:gdLst/>
            <a:ahLst/>
            <a:cxnLst/>
            <a:rect l="l" t="t" r="r" b="b"/>
            <a:pathLst>
              <a:path w="3505200" h="756285">
                <a:moveTo>
                  <a:pt x="2442654" y="0"/>
                </a:moveTo>
                <a:lnTo>
                  <a:pt x="0" y="0"/>
                </a:lnTo>
                <a:lnTo>
                  <a:pt x="886" y="22681"/>
                </a:lnTo>
                <a:lnTo>
                  <a:pt x="10089" y="78360"/>
                </a:lnTo>
                <a:lnTo>
                  <a:pt x="28347" y="132872"/>
                </a:lnTo>
                <a:lnTo>
                  <a:pt x="55332" y="186072"/>
                </a:lnTo>
                <a:lnTo>
                  <a:pt x="90717" y="237817"/>
                </a:lnTo>
                <a:lnTo>
                  <a:pt x="134175" y="287962"/>
                </a:lnTo>
                <a:lnTo>
                  <a:pt x="185379" y="336363"/>
                </a:lnTo>
                <a:lnTo>
                  <a:pt x="244001" y="382874"/>
                </a:lnTo>
                <a:lnTo>
                  <a:pt x="275993" y="405377"/>
                </a:lnTo>
                <a:lnTo>
                  <a:pt x="309716" y="427353"/>
                </a:lnTo>
                <a:lnTo>
                  <a:pt x="345131" y="448785"/>
                </a:lnTo>
                <a:lnTo>
                  <a:pt x="382196" y="469654"/>
                </a:lnTo>
                <a:lnTo>
                  <a:pt x="420870" y="489943"/>
                </a:lnTo>
                <a:lnTo>
                  <a:pt x="461113" y="509634"/>
                </a:lnTo>
                <a:lnTo>
                  <a:pt x="502883" y="528708"/>
                </a:lnTo>
                <a:lnTo>
                  <a:pt x="546140" y="547148"/>
                </a:lnTo>
                <a:lnTo>
                  <a:pt x="590843" y="564935"/>
                </a:lnTo>
                <a:lnTo>
                  <a:pt x="636951" y="582051"/>
                </a:lnTo>
                <a:lnTo>
                  <a:pt x="684423" y="598479"/>
                </a:lnTo>
                <a:lnTo>
                  <a:pt x="733219" y="614200"/>
                </a:lnTo>
                <a:lnTo>
                  <a:pt x="783296" y="629196"/>
                </a:lnTo>
                <a:lnTo>
                  <a:pt x="834615" y="643450"/>
                </a:lnTo>
                <a:lnTo>
                  <a:pt x="887135" y="656943"/>
                </a:lnTo>
                <a:lnTo>
                  <a:pt x="940814" y="669657"/>
                </a:lnTo>
                <a:lnTo>
                  <a:pt x="995612" y="681574"/>
                </a:lnTo>
                <a:lnTo>
                  <a:pt x="1051488" y="692676"/>
                </a:lnTo>
                <a:lnTo>
                  <a:pt x="1108400" y="702945"/>
                </a:lnTo>
                <a:lnTo>
                  <a:pt x="1166309" y="712363"/>
                </a:lnTo>
                <a:lnTo>
                  <a:pt x="1225173" y="720912"/>
                </a:lnTo>
                <a:lnTo>
                  <a:pt x="1284952" y="728574"/>
                </a:lnTo>
                <a:lnTo>
                  <a:pt x="1345604" y="735331"/>
                </a:lnTo>
                <a:lnTo>
                  <a:pt x="1407088" y="741165"/>
                </a:lnTo>
                <a:lnTo>
                  <a:pt x="1469364" y="746058"/>
                </a:lnTo>
                <a:lnTo>
                  <a:pt x="1532391" y="749991"/>
                </a:lnTo>
                <a:lnTo>
                  <a:pt x="1596128" y="752947"/>
                </a:lnTo>
                <a:lnTo>
                  <a:pt x="1660534" y="754908"/>
                </a:lnTo>
                <a:lnTo>
                  <a:pt x="1725568" y="755855"/>
                </a:lnTo>
                <a:lnTo>
                  <a:pt x="1791285" y="755768"/>
                </a:lnTo>
                <a:lnTo>
                  <a:pt x="1856429" y="754640"/>
                </a:lnTo>
                <a:lnTo>
                  <a:pt x="1920956" y="752489"/>
                </a:lnTo>
                <a:lnTo>
                  <a:pt x="1984823" y="749333"/>
                </a:lnTo>
                <a:lnTo>
                  <a:pt x="2047988" y="745191"/>
                </a:lnTo>
                <a:lnTo>
                  <a:pt x="2110407" y="740081"/>
                </a:lnTo>
                <a:lnTo>
                  <a:pt x="2172037" y="734020"/>
                </a:lnTo>
                <a:lnTo>
                  <a:pt x="2232836" y="727026"/>
                </a:lnTo>
                <a:lnTo>
                  <a:pt x="2292760" y="719119"/>
                </a:lnTo>
                <a:lnTo>
                  <a:pt x="2351767" y="710316"/>
                </a:lnTo>
                <a:lnTo>
                  <a:pt x="2409812" y="700634"/>
                </a:lnTo>
                <a:lnTo>
                  <a:pt x="2466854" y="690093"/>
                </a:lnTo>
                <a:lnTo>
                  <a:pt x="2522849" y="678710"/>
                </a:lnTo>
                <a:lnTo>
                  <a:pt x="2577755" y="666504"/>
                </a:lnTo>
                <a:lnTo>
                  <a:pt x="2631528" y="653492"/>
                </a:lnTo>
                <a:lnTo>
                  <a:pt x="2684125" y="639692"/>
                </a:lnTo>
                <a:lnTo>
                  <a:pt x="2735503" y="625123"/>
                </a:lnTo>
                <a:lnTo>
                  <a:pt x="2785619" y="609803"/>
                </a:lnTo>
                <a:lnTo>
                  <a:pt x="2834431" y="593749"/>
                </a:lnTo>
                <a:lnTo>
                  <a:pt x="2881895" y="576981"/>
                </a:lnTo>
                <a:lnTo>
                  <a:pt x="2927969" y="559515"/>
                </a:lnTo>
                <a:lnTo>
                  <a:pt x="2972608" y="541371"/>
                </a:lnTo>
                <a:lnTo>
                  <a:pt x="3015771" y="522565"/>
                </a:lnTo>
                <a:lnTo>
                  <a:pt x="3057414" y="503118"/>
                </a:lnTo>
                <a:lnTo>
                  <a:pt x="3097494" y="483045"/>
                </a:lnTo>
                <a:lnTo>
                  <a:pt x="3135968" y="462366"/>
                </a:lnTo>
                <a:lnTo>
                  <a:pt x="3172794" y="441099"/>
                </a:lnTo>
                <a:lnTo>
                  <a:pt x="3207928" y="419261"/>
                </a:lnTo>
                <a:lnTo>
                  <a:pt x="3241327" y="396871"/>
                </a:lnTo>
                <a:lnTo>
                  <a:pt x="3272948" y="373947"/>
                </a:lnTo>
                <a:lnTo>
                  <a:pt x="3330685" y="326570"/>
                </a:lnTo>
                <a:lnTo>
                  <a:pt x="3380794" y="277273"/>
                </a:lnTo>
                <a:lnTo>
                  <a:pt x="3422933" y="226201"/>
                </a:lnTo>
                <a:lnTo>
                  <a:pt x="3456755" y="173500"/>
                </a:lnTo>
                <a:lnTo>
                  <a:pt x="3481919" y="119314"/>
                </a:lnTo>
                <a:lnTo>
                  <a:pt x="3498079" y="63788"/>
                </a:lnTo>
                <a:lnTo>
                  <a:pt x="3504891" y="7067"/>
                </a:lnTo>
                <a:lnTo>
                  <a:pt x="2442654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45119" y="141183"/>
            <a:ext cx="1024255" cy="953135"/>
          </a:xfrm>
          <a:custGeom>
            <a:avLst/>
            <a:gdLst/>
            <a:ahLst/>
            <a:cxnLst/>
            <a:rect l="l" t="t" r="r" b="b"/>
            <a:pathLst>
              <a:path w="1024254" h="953135">
                <a:moveTo>
                  <a:pt x="511835" y="0"/>
                </a:moveTo>
                <a:lnTo>
                  <a:pt x="462542" y="2181"/>
                </a:lnTo>
                <a:lnTo>
                  <a:pt x="414574" y="8591"/>
                </a:lnTo>
                <a:lnTo>
                  <a:pt x="368147" y="19031"/>
                </a:lnTo>
                <a:lnTo>
                  <a:pt x="323474" y="33300"/>
                </a:lnTo>
                <a:lnTo>
                  <a:pt x="280771" y="51200"/>
                </a:lnTo>
                <a:lnTo>
                  <a:pt x="240251" y="72530"/>
                </a:lnTo>
                <a:lnTo>
                  <a:pt x="202129" y="97091"/>
                </a:lnTo>
                <a:lnTo>
                  <a:pt x="166620" y="124683"/>
                </a:lnTo>
                <a:lnTo>
                  <a:pt x="133938" y="155107"/>
                </a:lnTo>
                <a:lnTo>
                  <a:pt x="104298" y="188162"/>
                </a:lnTo>
                <a:lnTo>
                  <a:pt x="77914" y="223650"/>
                </a:lnTo>
                <a:lnTo>
                  <a:pt x="55001" y="261369"/>
                </a:lnTo>
                <a:lnTo>
                  <a:pt x="35772" y="301122"/>
                </a:lnTo>
                <a:lnTo>
                  <a:pt x="20443" y="342708"/>
                </a:lnTo>
                <a:lnTo>
                  <a:pt x="9229" y="385927"/>
                </a:lnTo>
                <a:lnTo>
                  <a:pt x="2343" y="430580"/>
                </a:lnTo>
                <a:lnTo>
                  <a:pt x="0" y="476467"/>
                </a:lnTo>
                <a:lnTo>
                  <a:pt x="2343" y="522354"/>
                </a:lnTo>
                <a:lnTo>
                  <a:pt x="9229" y="567006"/>
                </a:lnTo>
                <a:lnTo>
                  <a:pt x="20443" y="610226"/>
                </a:lnTo>
                <a:lnTo>
                  <a:pt x="35772" y="651811"/>
                </a:lnTo>
                <a:lnTo>
                  <a:pt x="55001" y="691564"/>
                </a:lnTo>
                <a:lnTo>
                  <a:pt x="77914" y="729284"/>
                </a:lnTo>
                <a:lnTo>
                  <a:pt x="104298" y="764771"/>
                </a:lnTo>
                <a:lnTo>
                  <a:pt x="133938" y="797827"/>
                </a:lnTo>
                <a:lnTo>
                  <a:pt x="166620" y="828250"/>
                </a:lnTo>
                <a:lnTo>
                  <a:pt x="202129" y="855842"/>
                </a:lnTo>
                <a:lnTo>
                  <a:pt x="240251" y="880403"/>
                </a:lnTo>
                <a:lnTo>
                  <a:pt x="280771" y="901733"/>
                </a:lnTo>
                <a:lnTo>
                  <a:pt x="323474" y="919633"/>
                </a:lnTo>
                <a:lnTo>
                  <a:pt x="368147" y="933903"/>
                </a:lnTo>
                <a:lnTo>
                  <a:pt x="414574" y="944342"/>
                </a:lnTo>
                <a:lnTo>
                  <a:pt x="462542" y="950753"/>
                </a:lnTo>
                <a:lnTo>
                  <a:pt x="511835" y="952934"/>
                </a:lnTo>
                <a:lnTo>
                  <a:pt x="561128" y="950753"/>
                </a:lnTo>
                <a:lnTo>
                  <a:pt x="609095" y="944342"/>
                </a:lnTo>
                <a:lnTo>
                  <a:pt x="655522" y="933903"/>
                </a:lnTo>
                <a:lnTo>
                  <a:pt x="700195" y="919633"/>
                </a:lnTo>
                <a:lnTo>
                  <a:pt x="742898" y="901733"/>
                </a:lnTo>
                <a:lnTo>
                  <a:pt x="783418" y="880403"/>
                </a:lnTo>
                <a:lnTo>
                  <a:pt x="821540" y="855842"/>
                </a:lnTo>
                <a:lnTo>
                  <a:pt x="857048" y="828250"/>
                </a:lnTo>
                <a:lnTo>
                  <a:pt x="889730" y="797827"/>
                </a:lnTo>
                <a:lnTo>
                  <a:pt x="919370" y="764771"/>
                </a:lnTo>
                <a:lnTo>
                  <a:pt x="945755" y="729284"/>
                </a:lnTo>
                <a:lnTo>
                  <a:pt x="968668" y="691564"/>
                </a:lnTo>
                <a:lnTo>
                  <a:pt x="987896" y="651811"/>
                </a:lnTo>
                <a:lnTo>
                  <a:pt x="1003225" y="610226"/>
                </a:lnTo>
                <a:lnTo>
                  <a:pt x="1014440" y="567006"/>
                </a:lnTo>
                <a:lnTo>
                  <a:pt x="1021326" y="522354"/>
                </a:lnTo>
                <a:lnTo>
                  <a:pt x="1023669" y="476467"/>
                </a:lnTo>
                <a:lnTo>
                  <a:pt x="1021326" y="430580"/>
                </a:lnTo>
                <a:lnTo>
                  <a:pt x="1014440" y="385927"/>
                </a:lnTo>
                <a:lnTo>
                  <a:pt x="1003225" y="342708"/>
                </a:lnTo>
                <a:lnTo>
                  <a:pt x="987896" y="301122"/>
                </a:lnTo>
                <a:lnTo>
                  <a:pt x="968668" y="261369"/>
                </a:lnTo>
                <a:lnTo>
                  <a:pt x="945755" y="223650"/>
                </a:lnTo>
                <a:lnTo>
                  <a:pt x="919370" y="188162"/>
                </a:lnTo>
                <a:lnTo>
                  <a:pt x="889730" y="155107"/>
                </a:lnTo>
                <a:lnTo>
                  <a:pt x="857048" y="124683"/>
                </a:lnTo>
                <a:lnTo>
                  <a:pt x="821540" y="97091"/>
                </a:lnTo>
                <a:lnTo>
                  <a:pt x="783418" y="72530"/>
                </a:lnTo>
                <a:lnTo>
                  <a:pt x="742898" y="51200"/>
                </a:lnTo>
                <a:lnTo>
                  <a:pt x="700195" y="33300"/>
                </a:lnTo>
                <a:lnTo>
                  <a:pt x="655522" y="19031"/>
                </a:lnTo>
                <a:lnTo>
                  <a:pt x="609095" y="8591"/>
                </a:lnTo>
                <a:lnTo>
                  <a:pt x="561128" y="2181"/>
                </a:lnTo>
                <a:lnTo>
                  <a:pt x="511835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8296" y="29154"/>
            <a:ext cx="1012190" cy="661670"/>
          </a:xfrm>
          <a:custGeom>
            <a:avLst/>
            <a:gdLst/>
            <a:ahLst/>
            <a:cxnLst/>
            <a:rect l="l" t="t" r="r" b="b"/>
            <a:pathLst>
              <a:path w="1012189" h="661670">
                <a:moveTo>
                  <a:pt x="13113" y="0"/>
                </a:moveTo>
                <a:lnTo>
                  <a:pt x="4098" y="39482"/>
                </a:lnTo>
                <a:lnTo>
                  <a:pt x="0" y="79931"/>
                </a:lnTo>
                <a:lnTo>
                  <a:pt x="683" y="121076"/>
                </a:lnTo>
                <a:lnTo>
                  <a:pt x="6011" y="162643"/>
                </a:lnTo>
                <a:lnTo>
                  <a:pt x="15848" y="204363"/>
                </a:lnTo>
                <a:lnTo>
                  <a:pt x="30058" y="245963"/>
                </a:lnTo>
                <a:lnTo>
                  <a:pt x="48505" y="287173"/>
                </a:lnTo>
                <a:lnTo>
                  <a:pt x="71052" y="327719"/>
                </a:lnTo>
                <a:lnTo>
                  <a:pt x="97564" y="367332"/>
                </a:lnTo>
                <a:lnTo>
                  <a:pt x="127904" y="405739"/>
                </a:lnTo>
                <a:lnTo>
                  <a:pt x="161936" y="442669"/>
                </a:lnTo>
                <a:lnTo>
                  <a:pt x="199525" y="477851"/>
                </a:lnTo>
                <a:lnTo>
                  <a:pt x="240533" y="511012"/>
                </a:lnTo>
                <a:lnTo>
                  <a:pt x="284824" y="541882"/>
                </a:lnTo>
                <a:lnTo>
                  <a:pt x="331676" y="569864"/>
                </a:lnTo>
                <a:lnTo>
                  <a:pt x="379538" y="594091"/>
                </a:lnTo>
                <a:lnTo>
                  <a:pt x="428107" y="614574"/>
                </a:lnTo>
                <a:lnTo>
                  <a:pt x="477077" y="631324"/>
                </a:lnTo>
                <a:lnTo>
                  <a:pt x="526144" y="644354"/>
                </a:lnTo>
                <a:lnTo>
                  <a:pt x="575004" y="653674"/>
                </a:lnTo>
                <a:lnTo>
                  <a:pt x="623351" y="659296"/>
                </a:lnTo>
                <a:lnTo>
                  <a:pt x="670882" y="661231"/>
                </a:lnTo>
                <a:lnTo>
                  <a:pt x="717292" y="659491"/>
                </a:lnTo>
                <a:lnTo>
                  <a:pt x="762275" y="654087"/>
                </a:lnTo>
                <a:lnTo>
                  <a:pt x="805528" y="645031"/>
                </a:lnTo>
                <a:lnTo>
                  <a:pt x="846746" y="632333"/>
                </a:lnTo>
                <a:lnTo>
                  <a:pt x="885624" y="616006"/>
                </a:lnTo>
                <a:lnTo>
                  <a:pt x="921858" y="596061"/>
                </a:lnTo>
                <a:lnTo>
                  <a:pt x="955143" y="572509"/>
                </a:lnTo>
                <a:lnTo>
                  <a:pt x="985174" y="545361"/>
                </a:lnTo>
                <a:lnTo>
                  <a:pt x="1011648" y="514630"/>
                </a:lnTo>
                <a:lnTo>
                  <a:pt x="537159" y="208220"/>
                </a:lnTo>
                <a:lnTo>
                  <a:pt x="13113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8306" y="0"/>
            <a:ext cx="380365" cy="182880"/>
          </a:xfrm>
          <a:custGeom>
            <a:avLst/>
            <a:gdLst/>
            <a:ahLst/>
            <a:cxnLst/>
            <a:rect l="l" t="t" r="r" b="b"/>
            <a:pathLst>
              <a:path w="380365" h="182880">
                <a:moveTo>
                  <a:pt x="379919" y="0"/>
                </a:moveTo>
                <a:lnTo>
                  <a:pt x="0" y="0"/>
                </a:lnTo>
                <a:lnTo>
                  <a:pt x="7551" y="46746"/>
                </a:lnTo>
                <a:lnTo>
                  <a:pt x="26985" y="90550"/>
                </a:lnTo>
                <a:lnTo>
                  <a:pt x="56296" y="127672"/>
                </a:lnTo>
                <a:lnTo>
                  <a:pt x="93818" y="156470"/>
                </a:lnTo>
                <a:lnTo>
                  <a:pt x="137885" y="175300"/>
                </a:lnTo>
                <a:lnTo>
                  <a:pt x="186831" y="182519"/>
                </a:lnTo>
                <a:lnTo>
                  <a:pt x="230590" y="178231"/>
                </a:lnTo>
                <a:lnTo>
                  <a:pt x="270925" y="164584"/>
                </a:lnTo>
                <a:lnTo>
                  <a:pt x="306673" y="142701"/>
                </a:lnTo>
                <a:lnTo>
                  <a:pt x="336672" y="113706"/>
                </a:lnTo>
                <a:lnTo>
                  <a:pt x="359759" y="78722"/>
                </a:lnTo>
                <a:lnTo>
                  <a:pt x="374770" y="38875"/>
                </a:lnTo>
                <a:lnTo>
                  <a:pt x="37991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64197" y="0"/>
            <a:ext cx="1652270" cy="732155"/>
          </a:xfrm>
          <a:custGeom>
            <a:avLst/>
            <a:gdLst/>
            <a:ahLst/>
            <a:cxnLst/>
            <a:rect l="l" t="t" r="r" b="b"/>
            <a:pathLst>
              <a:path w="1652270" h="732155">
                <a:moveTo>
                  <a:pt x="1649851" y="0"/>
                </a:moveTo>
                <a:lnTo>
                  <a:pt x="0" y="0"/>
                </a:lnTo>
                <a:lnTo>
                  <a:pt x="4811" y="40563"/>
                </a:lnTo>
                <a:lnTo>
                  <a:pt x="13021" y="84682"/>
                </a:lnTo>
                <a:lnTo>
                  <a:pt x="24033" y="128016"/>
                </a:lnTo>
                <a:lnTo>
                  <a:pt x="37752" y="170487"/>
                </a:lnTo>
                <a:lnTo>
                  <a:pt x="54087" y="212017"/>
                </a:lnTo>
                <a:lnTo>
                  <a:pt x="72944" y="252531"/>
                </a:lnTo>
                <a:lnTo>
                  <a:pt x="94230" y="291950"/>
                </a:lnTo>
                <a:lnTo>
                  <a:pt x="117853" y="330198"/>
                </a:lnTo>
                <a:lnTo>
                  <a:pt x="143719" y="367198"/>
                </a:lnTo>
                <a:lnTo>
                  <a:pt x="171737" y="402872"/>
                </a:lnTo>
                <a:lnTo>
                  <a:pt x="201812" y="437145"/>
                </a:lnTo>
                <a:lnTo>
                  <a:pt x="233853" y="469938"/>
                </a:lnTo>
                <a:lnTo>
                  <a:pt x="267766" y="501175"/>
                </a:lnTo>
                <a:lnTo>
                  <a:pt x="303459" y="530779"/>
                </a:lnTo>
                <a:lnTo>
                  <a:pt x="340838" y="558673"/>
                </a:lnTo>
                <a:lnTo>
                  <a:pt x="379811" y="584779"/>
                </a:lnTo>
                <a:lnTo>
                  <a:pt x="420284" y="609021"/>
                </a:lnTo>
                <a:lnTo>
                  <a:pt x="462166" y="631322"/>
                </a:lnTo>
                <a:lnTo>
                  <a:pt x="505363" y="651605"/>
                </a:lnTo>
                <a:lnTo>
                  <a:pt x="549783" y="669792"/>
                </a:lnTo>
                <a:lnTo>
                  <a:pt x="595332" y="685807"/>
                </a:lnTo>
                <a:lnTo>
                  <a:pt x="641917" y="699573"/>
                </a:lnTo>
                <a:lnTo>
                  <a:pt x="689447" y="711012"/>
                </a:lnTo>
                <a:lnTo>
                  <a:pt x="737827" y="720048"/>
                </a:lnTo>
                <a:lnTo>
                  <a:pt x="786966" y="726604"/>
                </a:lnTo>
                <a:lnTo>
                  <a:pt x="836770" y="730603"/>
                </a:lnTo>
                <a:lnTo>
                  <a:pt x="887146" y="731967"/>
                </a:lnTo>
                <a:lnTo>
                  <a:pt x="939203" y="730540"/>
                </a:lnTo>
                <a:lnTo>
                  <a:pt x="990156" y="726276"/>
                </a:lnTo>
                <a:lnTo>
                  <a:pt x="1039916" y="719259"/>
                </a:lnTo>
                <a:lnTo>
                  <a:pt x="1088394" y="709576"/>
                </a:lnTo>
                <a:lnTo>
                  <a:pt x="1135500" y="697313"/>
                </a:lnTo>
                <a:lnTo>
                  <a:pt x="1181145" y="682557"/>
                </a:lnTo>
                <a:lnTo>
                  <a:pt x="1225239" y="665393"/>
                </a:lnTo>
                <a:lnTo>
                  <a:pt x="1267694" y="645907"/>
                </a:lnTo>
                <a:lnTo>
                  <a:pt x="1308420" y="624186"/>
                </a:lnTo>
                <a:lnTo>
                  <a:pt x="1347328" y="600316"/>
                </a:lnTo>
                <a:lnTo>
                  <a:pt x="1384328" y="574383"/>
                </a:lnTo>
                <a:lnTo>
                  <a:pt x="1419331" y="546473"/>
                </a:lnTo>
                <a:lnTo>
                  <a:pt x="1452248" y="516673"/>
                </a:lnTo>
                <a:lnTo>
                  <a:pt x="1482989" y="485068"/>
                </a:lnTo>
                <a:lnTo>
                  <a:pt x="1511465" y="451745"/>
                </a:lnTo>
                <a:lnTo>
                  <a:pt x="1537587" y="416789"/>
                </a:lnTo>
                <a:lnTo>
                  <a:pt x="1561265" y="380288"/>
                </a:lnTo>
                <a:lnTo>
                  <a:pt x="1582411" y="342327"/>
                </a:lnTo>
                <a:lnTo>
                  <a:pt x="1600934" y="302992"/>
                </a:lnTo>
                <a:lnTo>
                  <a:pt x="1616746" y="262370"/>
                </a:lnTo>
                <a:lnTo>
                  <a:pt x="1629757" y="220546"/>
                </a:lnTo>
                <a:lnTo>
                  <a:pt x="1639878" y="177607"/>
                </a:lnTo>
                <a:lnTo>
                  <a:pt x="1647019" y="133639"/>
                </a:lnTo>
                <a:lnTo>
                  <a:pt x="1651091" y="88729"/>
                </a:lnTo>
                <a:lnTo>
                  <a:pt x="1652005" y="42961"/>
                </a:lnTo>
                <a:lnTo>
                  <a:pt x="1649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62575" y="461227"/>
            <a:ext cx="756920" cy="643890"/>
          </a:xfrm>
          <a:custGeom>
            <a:avLst/>
            <a:gdLst/>
            <a:ahLst/>
            <a:cxnLst/>
            <a:rect l="l" t="t" r="r" b="b"/>
            <a:pathLst>
              <a:path w="756920" h="643890">
                <a:moveTo>
                  <a:pt x="378211" y="0"/>
                </a:moveTo>
                <a:lnTo>
                  <a:pt x="326889" y="2937"/>
                </a:lnTo>
                <a:lnTo>
                  <a:pt x="277667" y="11496"/>
                </a:lnTo>
                <a:lnTo>
                  <a:pt x="230994" y="25291"/>
                </a:lnTo>
                <a:lnTo>
                  <a:pt x="187320" y="43939"/>
                </a:lnTo>
                <a:lnTo>
                  <a:pt x="147097" y="67058"/>
                </a:lnTo>
                <a:lnTo>
                  <a:pt x="110775" y="94263"/>
                </a:lnTo>
                <a:lnTo>
                  <a:pt x="78804" y="125171"/>
                </a:lnTo>
                <a:lnTo>
                  <a:pt x="51636" y="159399"/>
                </a:lnTo>
                <a:lnTo>
                  <a:pt x="29721" y="196563"/>
                </a:lnTo>
                <a:lnTo>
                  <a:pt x="13510" y="236279"/>
                </a:lnTo>
                <a:lnTo>
                  <a:pt x="3452" y="278165"/>
                </a:lnTo>
                <a:lnTo>
                  <a:pt x="0" y="321837"/>
                </a:lnTo>
                <a:lnTo>
                  <a:pt x="3452" y="365508"/>
                </a:lnTo>
                <a:lnTo>
                  <a:pt x="13510" y="407393"/>
                </a:lnTo>
                <a:lnTo>
                  <a:pt x="29721" y="447110"/>
                </a:lnTo>
                <a:lnTo>
                  <a:pt x="51636" y="484274"/>
                </a:lnTo>
                <a:lnTo>
                  <a:pt x="78804" y="518501"/>
                </a:lnTo>
                <a:lnTo>
                  <a:pt x="110775" y="549410"/>
                </a:lnTo>
                <a:lnTo>
                  <a:pt x="147097" y="576615"/>
                </a:lnTo>
                <a:lnTo>
                  <a:pt x="187320" y="599733"/>
                </a:lnTo>
                <a:lnTo>
                  <a:pt x="230994" y="618382"/>
                </a:lnTo>
                <a:lnTo>
                  <a:pt x="277667" y="632177"/>
                </a:lnTo>
                <a:lnTo>
                  <a:pt x="326889" y="640736"/>
                </a:lnTo>
                <a:lnTo>
                  <a:pt x="378211" y="643674"/>
                </a:lnTo>
                <a:lnTo>
                  <a:pt x="429532" y="640736"/>
                </a:lnTo>
                <a:lnTo>
                  <a:pt x="478754" y="632177"/>
                </a:lnTo>
                <a:lnTo>
                  <a:pt x="525428" y="618382"/>
                </a:lnTo>
                <a:lnTo>
                  <a:pt x="569102" y="599733"/>
                </a:lnTo>
                <a:lnTo>
                  <a:pt x="609325" y="576615"/>
                </a:lnTo>
                <a:lnTo>
                  <a:pt x="645647" y="549410"/>
                </a:lnTo>
                <a:lnTo>
                  <a:pt x="677618" y="518501"/>
                </a:lnTo>
                <a:lnTo>
                  <a:pt x="704786" y="484274"/>
                </a:lnTo>
                <a:lnTo>
                  <a:pt x="726701" y="447110"/>
                </a:lnTo>
                <a:lnTo>
                  <a:pt x="742913" y="407393"/>
                </a:lnTo>
                <a:lnTo>
                  <a:pt x="752970" y="365508"/>
                </a:lnTo>
                <a:lnTo>
                  <a:pt x="756423" y="321837"/>
                </a:lnTo>
                <a:lnTo>
                  <a:pt x="752970" y="278165"/>
                </a:lnTo>
                <a:lnTo>
                  <a:pt x="742913" y="236279"/>
                </a:lnTo>
                <a:lnTo>
                  <a:pt x="726701" y="196563"/>
                </a:lnTo>
                <a:lnTo>
                  <a:pt x="704786" y="159399"/>
                </a:lnTo>
                <a:lnTo>
                  <a:pt x="677618" y="125171"/>
                </a:lnTo>
                <a:lnTo>
                  <a:pt x="645647" y="94263"/>
                </a:lnTo>
                <a:lnTo>
                  <a:pt x="609325" y="67058"/>
                </a:lnTo>
                <a:lnTo>
                  <a:pt x="569102" y="43939"/>
                </a:lnTo>
                <a:lnTo>
                  <a:pt x="525428" y="25291"/>
                </a:lnTo>
                <a:lnTo>
                  <a:pt x="478754" y="11496"/>
                </a:lnTo>
                <a:lnTo>
                  <a:pt x="429532" y="2937"/>
                </a:lnTo>
                <a:lnTo>
                  <a:pt x="3782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0598" y="152401"/>
            <a:ext cx="756920" cy="643890"/>
          </a:xfrm>
          <a:custGeom>
            <a:avLst/>
            <a:gdLst/>
            <a:ahLst/>
            <a:cxnLst/>
            <a:rect l="l" t="t" r="r" b="b"/>
            <a:pathLst>
              <a:path w="756920" h="643890">
                <a:moveTo>
                  <a:pt x="378212" y="0"/>
                </a:moveTo>
                <a:lnTo>
                  <a:pt x="326891" y="2937"/>
                </a:lnTo>
                <a:lnTo>
                  <a:pt x="277668" y="11496"/>
                </a:lnTo>
                <a:lnTo>
                  <a:pt x="230995" y="25291"/>
                </a:lnTo>
                <a:lnTo>
                  <a:pt x="187321" y="43939"/>
                </a:lnTo>
                <a:lnTo>
                  <a:pt x="147098" y="67058"/>
                </a:lnTo>
                <a:lnTo>
                  <a:pt x="110775" y="94263"/>
                </a:lnTo>
                <a:lnTo>
                  <a:pt x="78805" y="125171"/>
                </a:lnTo>
                <a:lnTo>
                  <a:pt x="51637" y="159399"/>
                </a:lnTo>
                <a:lnTo>
                  <a:pt x="29721" y="196563"/>
                </a:lnTo>
                <a:lnTo>
                  <a:pt x="13510" y="236279"/>
                </a:lnTo>
                <a:lnTo>
                  <a:pt x="3452" y="278165"/>
                </a:lnTo>
                <a:lnTo>
                  <a:pt x="0" y="321837"/>
                </a:lnTo>
                <a:lnTo>
                  <a:pt x="3452" y="365508"/>
                </a:lnTo>
                <a:lnTo>
                  <a:pt x="13510" y="407393"/>
                </a:lnTo>
                <a:lnTo>
                  <a:pt x="29721" y="447110"/>
                </a:lnTo>
                <a:lnTo>
                  <a:pt x="51637" y="484273"/>
                </a:lnTo>
                <a:lnTo>
                  <a:pt x="78805" y="518501"/>
                </a:lnTo>
                <a:lnTo>
                  <a:pt x="110775" y="549409"/>
                </a:lnTo>
                <a:lnTo>
                  <a:pt x="147098" y="576614"/>
                </a:lnTo>
                <a:lnTo>
                  <a:pt x="187321" y="599732"/>
                </a:lnTo>
                <a:lnTo>
                  <a:pt x="230995" y="618381"/>
                </a:lnTo>
                <a:lnTo>
                  <a:pt x="277668" y="632176"/>
                </a:lnTo>
                <a:lnTo>
                  <a:pt x="326891" y="640734"/>
                </a:lnTo>
                <a:lnTo>
                  <a:pt x="378212" y="643672"/>
                </a:lnTo>
                <a:lnTo>
                  <a:pt x="429533" y="640734"/>
                </a:lnTo>
                <a:lnTo>
                  <a:pt x="478756" y="632176"/>
                </a:lnTo>
                <a:lnTo>
                  <a:pt x="525429" y="618381"/>
                </a:lnTo>
                <a:lnTo>
                  <a:pt x="569103" y="599732"/>
                </a:lnTo>
                <a:lnTo>
                  <a:pt x="609326" y="576614"/>
                </a:lnTo>
                <a:lnTo>
                  <a:pt x="645648" y="549409"/>
                </a:lnTo>
                <a:lnTo>
                  <a:pt x="677619" y="518501"/>
                </a:lnTo>
                <a:lnTo>
                  <a:pt x="704787" y="484273"/>
                </a:lnTo>
                <a:lnTo>
                  <a:pt x="726702" y="447110"/>
                </a:lnTo>
                <a:lnTo>
                  <a:pt x="742914" y="407393"/>
                </a:lnTo>
                <a:lnTo>
                  <a:pt x="752972" y="365508"/>
                </a:lnTo>
                <a:lnTo>
                  <a:pt x="756424" y="321837"/>
                </a:lnTo>
                <a:lnTo>
                  <a:pt x="752972" y="278165"/>
                </a:lnTo>
                <a:lnTo>
                  <a:pt x="742914" y="236279"/>
                </a:lnTo>
                <a:lnTo>
                  <a:pt x="726702" y="196563"/>
                </a:lnTo>
                <a:lnTo>
                  <a:pt x="704787" y="159399"/>
                </a:lnTo>
                <a:lnTo>
                  <a:pt x="677619" y="125171"/>
                </a:lnTo>
                <a:lnTo>
                  <a:pt x="645648" y="94263"/>
                </a:lnTo>
                <a:lnTo>
                  <a:pt x="609326" y="67058"/>
                </a:lnTo>
                <a:lnTo>
                  <a:pt x="569103" y="43939"/>
                </a:lnTo>
                <a:lnTo>
                  <a:pt x="525429" y="25291"/>
                </a:lnTo>
                <a:lnTo>
                  <a:pt x="478756" y="11496"/>
                </a:lnTo>
                <a:lnTo>
                  <a:pt x="429533" y="2937"/>
                </a:lnTo>
                <a:lnTo>
                  <a:pt x="378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2716" y="0"/>
            <a:ext cx="2034539" cy="941705"/>
          </a:xfrm>
          <a:custGeom>
            <a:avLst/>
            <a:gdLst/>
            <a:ahLst/>
            <a:cxnLst/>
            <a:rect l="l" t="t" r="r" b="b"/>
            <a:pathLst>
              <a:path w="2034539" h="941705">
                <a:moveTo>
                  <a:pt x="2034214" y="0"/>
                </a:moveTo>
                <a:lnTo>
                  <a:pt x="0" y="0"/>
                </a:lnTo>
                <a:lnTo>
                  <a:pt x="3479" y="42818"/>
                </a:lnTo>
                <a:lnTo>
                  <a:pt x="9647" y="89280"/>
                </a:lnTo>
                <a:lnTo>
                  <a:pt x="18100" y="135082"/>
                </a:lnTo>
                <a:lnTo>
                  <a:pt x="28781" y="180171"/>
                </a:lnTo>
                <a:lnTo>
                  <a:pt x="41632" y="224493"/>
                </a:lnTo>
                <a:lnTo>
                  <a:pt x="56593" y="267997"/>
                </a:lnTo>
                <a:lnTo>
                  <a:pt x="73608" y="310630"/>
                </a:lnTo>
                <a:lnTo>
                  <a:pt x="92618" y="352340"/>
                </a:lnTo>
                <a:lnTo>
                  <a:pt x="113565" y="393074"/>
                </a:lnTo>
                <a:lnTo>
                  <a:pt x="136391" y="432780"/>
                </a:lnTo>
                <a:lnTo>
                  <a:pt x="161038" y="471405"/>
                </a:lnTo>
                <a:lnTo>
                  <a:pt x="187448" y="508897"/>
                </a:lnTo>
                <a:lnTo>
                  <a:pt x="215562" y="545204"/>
                </a:lnTo>
                <a:lnTo>
                  <a:pt x="245324" y="580272"/>
                </a:lnTo>
                <a:lnTo>
                  <a:pt x="276674" y="614051"/>
                </a:lnTo>
                <a:lnTo>
                  <a:pt x="309555" y="646486"/>
                </a:lnTo>
                <a:lnTo>
                  <a:pt x="343909" y="677526"/>
                </a:lnTo>
                <a:lnTo>
                  <a:pt x="379678" y="707118"/>
                </a:lnTo>
                <a:lnTo>
                  <a:pt x="416802" y="735209"/>
                </a:lnTo>
                <a:lnTo>
                  <a:pt x="455226" y="761748"/>
                </a:lnTo>
                <a:lnTo>
                  <a:pt x="494890" y="786682"/>
                </a:lnTo>
                <a:lnTo>
                  <a:pt x="535736" y="809958"/>
                </a:lnTo>
                <a:lnTo>
                  <a:pt x="577706" y="831524"/>
                </a:lnTo>
                <a:lnTo>
                  <a:pt x="620743" y="851328"/>
                </a:lnTo>
                <a:lnTo>
                  <a:pt x="664788" y="869316"/>
                </a:lnTo>
                <a:lnTo>
                  <a:pt x="709783" y="885437"/>
                </a:lnTo>
                <a:lnTo>
                  <a:pt x="755671" y="899639"/>
                </a:lnTo>
                <a:lnTo>
                  <a:pt x="802392" y="911867"/>
                </a:lnTo>
                <a:lnTo>
                  <a:pt x="849890" y="922071"/>
                </a:lnTo>
                <a:lnTo>
                  <a:pt x="898105" y="930198"/>
                </a:lnTo>
                <a:lnTo>
                  <a:pt x="946980" y="936195"/>
                </a:lnTo>
                <a:lnTo>
                  <a:pt x="996457" y="940010"/>
                </a:lnTo>
                <a:lnTo>
                  <a:pt x="1046478" y="941590"/>
                </a:lnTo>
                <a:lnTo>
                  <a:pt x="1095753" y="940921"/>
                </a:lnTo>
                <a:lnTo>
                  <a:pt x="1144355" y="938070"/>
                </a:lnTo>
                <a:lnTo>
                  <a:pt x="1192231" y="933084"/>
                </a:lnTo>
                <a:lnTo>
                  <a:pt x="1239329" y="926016"/>
                </a:lnTo>
                <a:lnTo>
                  <a:pt x="1285598" y="916913"/>
                </a:lnTo>
                <a:lnTo>
                  <a:pt x="1330987" y="905826"/>
                </a:lnTo>
                <a:lnTo>
                  <a:pt x="1375442" y="892805"/>
                </a:lnTo>
                <a:lnTo>
                  <a:pt x="1418914" y="877900"/>
                </a:lnTo>
                <a:lnTo>
                  <a:pt x="1461349" y="861159"/>
                </a:lnTo>
                <a:lnTo>
                  <a:pt x="1502697" y="842634"/>
                </a:lnTo>
                <a:lnTo>
                  <a:pt x="1542904" y="822373"/>
                </a:lnTo>
                <a:lnTo>
                  <a:pt x="1581921" y="800426"/>
                </a:lnTo>
                <a:lnTo>
                  <a:pt x="1619695" y="776844"/>
                </a:lnTo>
                <a:lnTo>
                  <a:pt x="1656173" y="751675"/>
                </a:lnTo>
                <a:lnTo>
                  <a:pt x="1691305" y="724971"/>
                </a:lnTo>
                <a:lnTo>
                  <a:pt x="1725039" y="696779"/>
                </a:lnTo>
                <a:lnTo>
                  <a:pt x="1757323" y="667151"/>
                </a:lnTo>
                <a:lnTo>
                  <a:pt x="1788105" y="636136"/>
                </a:lnTo>
                <a:lnTo>
                  <a:pt x="1817334" y="603784"/>
                </a:lnTo>
                <a:lnTo>
                  <a:pt x="1844958" y="570143"/>
                </a:lnTo>
                <a:lnTo>
                  <a:pt x="1870924" y="535265"/>
                </a:lnTo>
                <a:lnTo>
                  <a:pt x="1895182" y="499199"/>
                </a:lnTo>
                <a:lnTo>
                  <a:pt x="1917679" y="461995"/>
                </a:lnTo>
                <a:lnTo>
                  <a:pt x="1938365" y="423702"/>
                </a:lnTo>
                <a:lnTo>
                  <a:pt x="1957186" y="384370"/>
                </a:lnTo>
                <a:lnTo>
                  <a:pt x="1974092" y="344049"/>
                </a:lnTo>
                <a:lnTo>
                  <a:pt x="1989030" y="302789"/>
                </a:lnTo>
                <a:lnTo>
                  <a:pt x="2001949" y="260640"/>
                </a:lnTo>
                <a:lnTo>
                  <a:pt x="2012797" y="217650"/>
                </a:lnTo>
                <a:lnTo>
                  <a:pt x="2021523" y="173870"/>
                </a:lnTo>
                <a:lnTo>
                  <a:pt x="2028074" y="129350"/>
                </a:lnTo>
                <a:lnTo>
                  <a:pt x="2032399" y="84140"/>
                </a:lnTo>
                <a:lnTo>
                  <a:pt x="2034447" y="38289"/>
                </a:lnTo>
                <a:lnTo>
                  <a:pt x="2034214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15048" y="485776"/>
            <a:ext cx="180973" cy="257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7" y="0"/>
                </a:lnTo>
                <a:lnTo>
                  <a:pt x="9143997" y="6857997"/>
                </a:lnTo>
                <a:lnTo>
                  <a:pt x="0" y="685799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 rot="21060000">
            <a:off x="2685499" y="3441133"/>
            <a:ext cx="4286478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0"/>
              </a:lnSpc>
            </a:pPr>
            <a:r>
              <a:rPr sz="8000" spc="-80" dirty="0">
                <a:solidFill>
                  <a:srgbClr val="FFFFFF"/>
                </a:solidFill>
                <a:latin typeface="Arial Rounded MT Bold"/>
                <a:cs typeface="Arial Rounded MT Bold"/>
              </a:rPr>
              <a:t>SPORTS</a:t>
            </a:r>
            <a:endParaRPr sz="8000">
              <a:latin typeface="Arial Rounded MT Bold"/>
              <a:cs typeface="Arial Rounded MT Bold"/>
            </a:endParaRPr>
          </a:p>
        </p:txBody>
      </p:sp>
      <p:sp>
        <p:nvSpPr>
          <p:cNvPr id="29" name="object 29"/>
          <p:cNvSpPr txBox="1"/>
          <p:nvPr/>
        </p:nvSpPr>
        <p:spPr>
          <a:xfrm rot="21120000">
            <a:off x="2654113" y="5307208"/>
            <a:ext cx="256200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3600" spc="-22" baseline="-2314" dirty="0">
                <a:solidFill>
                  <a:srgbClr val="FFFFFF"/>
                </a:solidFill>
                <a:latin typeface="Arial Rounded MT Bold"/>
                <a:cs typeface="Arial Rounded MT Bold"/>
              </a:rPr>
              <a:t>Unit </a:t>
            </a:r>
            <a:r>
              <a:rPr sz="2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7: </a:t>
            </a:r>
            <a:r>
              <a:rPr sz="2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Le</a:t>
            </a:r>
            <a:r>
              <a:rPr sz="3600" spc="-15" baseline="1157" dirty="0">
                <a:solidFill>
                  <a:srgbClr val="FFFFFF"/>
                </a:solidFill>
                <a:latin typeface="Arial Rounded MT Bold"/>
                <a:cs typeface="Arial Rounded MT Bold"/>
              </a:rPr>
              <a:t>sson</a:t>
            </a:r>
            <a:r>
              <a:rPr sz="3600" spc="-277" baseline="1157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spc="-37" baseline="4629" dirty="0">
                <a:solidFill>
                  <a:srgbClr val="FFFFFF"/>
                </a:solidFill>
                <a:latin typeface="Arial Rounded MT Bold"/>
                <a:cs typeface="Arial Rounded MT Bold"/>
              </a:rPr>
              <a:t>10</a:t>
            </a:r>
            <a:endParaRPr sz="3600" baseline="4629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090" y="1380913"/>
            <a:ext cx="8430895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038350" marR="5080" indent="-2026285">
              <a:lnSpc>
                <a:spcPct val="101400"/>
              </a:lnSpc>
              <a:spcBef>
                <a:spcPts val="20"/>
              </a:spcBef>
              <a:tabLst>
                <a:tab pos="1557020" algn="l"/>
                <a:tab pos="2883535" algn="l"/>
                <a:tab pos="3249295" algn="l"/>
                <a:tab pos="4893310" algn="l"/>
              </a:tabLst>
            </a:pPr>
            <a:r>
              <a:rPr sz="4600" spc="-5" dirty="0"/>
              <a:t>L</a:t>
            </a:r>
            <a:r>
              <a:rPr sz="4600" dirty="0"/>
              <a:t>e</a:t>
            </a:r>
            <a:r>
              <a:rPr sz="4600" spc="105" dirty="0"/>
              <a:t>t</a:t>
            </a:r>
            <a:r>
              <a:rPr sz="4600" spc="-180" dirty="0"/>
              <a:t>’</a:t>
            </a:r>
            <a:r>
              <a:rPr sz="4600" dirty="0"/>
              <a:t>s	</a:t>
            </a:r>
            <a:r>
              <a:rPr sz="4600" spc="-5" dirty="0"/>
              <a:t>no</a:t>
            </a:r>
            <a:r>
              <a:rPr sz="4600" dirty="0"/>
              <a:t>w	</a:t>
            </a:r>
            <a:r>
              <a:rPr sz="4600" spc="-114" dirty="0"/>
              <a:t>re</a:t>
            </a:r>
            <a:r>
              <a:rPr sz="4600" dirty="0"/>
              <a:t>vi</a:t>
            </a:r>
            <a:r>
              <a:rPr sz="4600" spc="-60" dirty="0"/>
              <a:t>e</a:t>
            </a:r>
            <a:r>
              <a:rPr sz="4600" dirty="0"/>
              <a:t>w	</a:t>
            </a:r>
            <a:r>
              <a:rPr sz="4600" spc="-5" dirty="0"/>
              <a:t>com</a:t>
            </a:r>
            <a:r>
              <a:rPr sz="4600" dirty="0"/>
              <a:t>pa</a:t>
            </a:r>
            <a:r>
              <a:rPr sz="4600" spc="-114" dirty="0"/>
              <a:t>ra</a:t>
            </a:r>
            <a:r>
              <a:rPr sz="4600" spc="-5" dirty="0"/>
              <a:t>ti</a:t>
            </a:r>
            <a:r>
              <a:rPr sz="4600" spc="-65" dirty="0"/>
              <a:t>v</a:t>
            </a:r>
            <a:r>
              <a:rPr sz="4600" dirty="0"/>
              <a:t>e  </a:t>
            </a:r>
            <a:r>
              <a:rPr sz="4600" spc="-5" dirty="0"/>
              <a:t>and	</a:t>
            </a:r>
            <a:r>
              <a:rPr sz="4600" spc="-25" dirty="0"/>
              <a:t>superlative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3275519" y="2819400"/>
            <a:ext cx="3782440" cy="403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9676" y="3460583"/>
            <a:ext cx="2835910" cy="20294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065" marR="5080" indent="-635" algn="ctr">
              <a:lnSpc>
                <a:spcPts val="5200"/>
              </a:lnSpc>
              <a:spcBef>
                <a:spcPts val="340"/>
              </a:spcBef>
              <a:tabLst>
                <a:tab pos="902969" algn="l"/>
              </a:tabLst>
            </a:pP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Do	</a:t>
            </a:r>
            <a:r>
              <a:rPr sz="4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you  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mber</a:t>
            </a:r>
            <a:endParaRPr sz="4400">
              <a:latin typeface="Arial Rounded MT Bold"/>
              <a:cs typeface="Arial Rounded MT Bold"/>
            </a:endParaRPr>
          </a:p>
          <a:p>
            <a:pPr algn="ctr">
              <a:lnSpc>
                <a:spcPts val="5140"/>
              </a:lnSpc>
            </a:pP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?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8130" y="3796169"/>
            <a:ext cx="2783840" cy="166623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algn="ctr">
              <a:lnSpc>
                <a:spcPts val="4300"/>
              </a:lnSpc>
              <a:spcBef>
                <a:spcPts val="259"/>
              </a:spcBef>
            </a:pPr>
            <a:r>
              <a:rPr sz="36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What </a:t>
            </a:r>
            <a:r>
              <a:rPr sz="3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is a 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com</a:t>
            </a:r>
            <a:r>
              <a:rPr sz="3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pa</a:t>
            </a:r>
            <a:r>
              <a:rPr sz="3600" spc="-90" dirty="0">
                <a:solidFill>
                  <a:srgbClr val="FFFFFF"/>
                </a:solidFill>
                <a:latin typeface="Arial Rounded MT Bold"/>
                <a:cs typeface="Arial Rounded MT Bold"/>
              </a:rPr>
              <a:t>ra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ti</a:t>
            </a:r>
            <a:r>
              <a:rPr sz="3600" spc="-50" dirty="0">
                <a:solidFill>
                  <a:srgbClr val="FFFFFF"/>
                </a:solidFill>
                <a:latin typeface="Arial Rounded MT Bold"/>
                <a:cs typeface="Arial Rounded MT Bold"/>
              </a:rPr>
              <a:t>v</a:t>
            </a:r>
            <a:r>
              <a:rPr sz="3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  </a:t>
            </a:r>
            <a:r>
              <a:rPr sz="3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word?</a:t>
            </a:r>
            <a:endParaRPr sz="36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623" y="1254675"/>
            <a:ext cx="8025130" cy="144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600"/>
              </a:lnSpc>
              <a:spcBef>
                <a:spcPts val="100"/>
              </a:spcBef>
            </a:pPr>
            <a:r>
              <a:rPr sz="3600" dirty="0"/>
              <a:t>Nice </a:t>
            </a:r>
            <a:r>
              <a:rPr sz="3600" spc="-30" dirty="0"/>
              <a:t>work! </a:t>
            </a:r>
            <a:r>
              <a:rPr sz="3600" dirty="0"/>
              <a:t>Use </a:t>
            </a:r>
            <a:r>
              <a:rPr sz="3600" spc="-5" dirty="0"/>
              <a:t>the </a:t>
            </a:r>
            <a:r>
              <a:rPr sz="3600" spc="-25" dirty="0"/>
              <a:t>comparative </a:t>
            </a:r>
            <a:r>
              <a:rPr sz="3600" spc="-5" dirty="0"/>
              <a:t>and  </a:t>
            </a:r>
            <a:r>
              <a:rPr sz="3600" spc="-20" dirty="0"/>
              <a:t>superlative </a:t>
            </a:r>
            <a:r>
              <a:rPr sz="3600" spc="-5" dirty="0"/>
              <a:t>to </a:t>
            </a:r>
            <a:r>
              <a:rPr sz="3600" dirty="0"/>
              <a:t>describe </a:t>
            </a:r>
            <a:r>
              <a:rPr sz="3600" spc="-5" dirty="0"/>
              <a:t>this</a:t>
            </a:r>
            <a:r>
              <a:rPr sz="3600" spc="-20" dirty="0"/>
              <a:t> </a:t>
            </a:r>
            <a:r>
              <a:rPr sz="3600" spc="-15" dirty="0"/>
              <a:t>picture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320911" y="2973857"/>
            <a:ext cx="6926774" cy="3745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021" y="1380913"/>
            <a:ext cx="8130540" cy="219710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687070" marR="5080" indent="-638175">
              <a:lnSpc>
                <a:spcPct val="101400"/>
              </a:lnSpc>
              <a:spcBef>
                <a:spcPts val="20"/>
              </a:spcBef>
              <a:tabLst>
                <a:tab pos="4479290" algn="l"/>
                <a:tab pos="4908550" algn="l"/>
                <a:tab pos="5614035" algn="l"/>
              </a:tabLst>
            </a:pPr>
            <a:r>
              <a:rPr sz="4600" dirty="0"/>
              <a:t>Use </a:t>
            </a:r>
            <a:r>
              <a:rPr sz="4600" spc="-5" dirty="0"/>
              <a:t>th</a:t>
            </a:r>
            <a:r>
              <a:rPr sz="4600" dirty="0"/>
              <a:t>ese </a:t>
            </a:r>
            <a:r>
              <a:rPr sz="4600" spc="-65" dirty="0"/>
              <a:t>w</a:t>
            </a:r>
            <a:r>
              <a:rPr sz="4600" spc="-5" dirty="0"/>
              <a:t>o</a:t>
            </a:r>
            <a:r>
              <a:rPr sz="4600" spc="-120" dirty="0"/>
              <a:t>r</a:t>
            </a:r>
            <a:r>
              <a:rPr sz="4600" dirty="0"/>
              <a:t>ds	</a:t>
            </a:r>
            <a:r>
              <a:rPr sz="4600" spc="-5" dirty="0"/>
              <a:t>t</a:t>
            </a:r>
            <a:r>
              <a:rPr sz="4600" dirty="0"/>
              <a:t>o	describe  </a:t>
            </a:r>
            <a:r>
              <a:rPr sz="4600" spc="-5" dirty="0"/>
              <a:t>the</a:t>
            </a:r>
            <a:r>
              <a:rPr sz="4600" spc="0" dirty="0"/>
              <a:t> </a:t>
            </a:r>
            <a:r>
              <a:rPr sz="4600" spc="-5" dirty="0"/>
              <a:t>people</a:t>
            </a:r>
            <a:r>
              <a:rPr sz="4600" spc="0" dirty="0"/>
              <a:t> </a:t>
            </a:r>
            <a:r>
              <a:rPr sz="4600" dirty="0"/>
              <a:t>in	</a:t>
            </a:r>
            <a:r>
              <a:rPr sz="4600" spc="-5" dirty="0"/>
              <a:t>the</a:t>
            </a:r>
            <a:r>
              <a:rPr sz="4600" spc="-20" dirty="0"/>
              <a:t> </a:t>
            </a:r>
            <a:r>
              <a:rPr sz="4600" dirty="0"/>
              <a:t>photos</a:t>
            </a:r>
            <a:endParaRPr sz="4600"/>
          </a:p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2755265" algn="l"/>
                <a:tab pos="5498465" algn="l"/>
              </a:tabLst>
            </a:pPr>
            <a:r>
              <a:rPr spc="-30" dirty="0"/>
              <a:t>Strong	</a:t>
            </a:r>
            <a:r>
              <a:rPr spc="-35" dirty="0"/>
              <a:t>Stronger	</a:t>
            </a:r>
            <a:r>
              <a:rPr spc="-30" dirty="0"/>
              <a:t>Strongest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678833"/>
            <a:ext cx="3934556" cy="2572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9207" y="3678833"/>
            <a:ext cx="3769580" cy="3179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6606" y="3678833"/>
            <a:ext cx="3247392" cy="28916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181" y="1764453"/>
            <a:ext cx="82384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Here </a:t>
            </a:r>
            <a:r>
              <a:rPr sz="4400" spc="-40" dirty="0"/>
              <a:t>are </a:t>
            </a:r>
            <a:r>
              <a:rPr sz="4400" spc="-5" dirty="0"/>
              <a:t>some </a:t>
            </a:r>
            <a:r>
              <a:rPr sz="4400" spc="-30" dirty="0"/>
              <a:t>more</a:t>
            </a:r>
            <a:r>
              <a:rPr sz="4400" spc="0" dirty="0"/>
              <a:t> </a:t>
            </a:r>
            <a:r>
              <a:rPr sz="4400" spc="-10" dirty="0"/>
              <a:t>examples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0" y="2819400"/>
            <a:ext cx="2540222" cy="3467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0222" y="2877080"/>
            <a:ext cx="4064000" cy="370840"/>
          </a:xfrm>
          <a:custGeom>
            <a:avLst/>
            <a:gdLst/>
            <a:ahLst/>
            <a:cxnLst/>
            <a:rect l="l" t="t" r="r" b="b"/>
            <a:pathLst>
              <a:path w="4064000" h="370839">
                <a:moveTo>
                  <a:pt x="0" y="0"/>
                </a:moveTo>
                <a:lnTo>
                  <a:pt x="4064000" y="0"/>
                </a:lnTo>
                <a:lnTo>
                  <a:pt x="40640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014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04222" y="2877080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0"/>
                </a:moveTo>
                <a:lnTo>
                  <a:pt x="2032000" y="0"/>
                </a:lnTo>
                <a:lnTo>
                  <a:pt x="20320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014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0222" y="3247920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0"/>
                </a:moveTo>
                <a:lnTo>
                  <a:pt x="2031999" y="0"/>
                </a:lnTo>
                <a:lnTo>
                  <a:pt x="2031999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222" y="3247920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0"/>
                </a:moveTo>
                <a:lnTo>
                  <a:pt x="2032000" y="0"/>
                </a:lnTo>
                <a:lnTo>
                  <a:pt x="20320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04222" y="3247920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0"/>
                </a:moveTo>
                <a:lnTo>
                  <a:pt x="2032000" y="0"/>
                </a:lnTo>
                <a:lnTo>
                  <a:pt x="20320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0222" y="3989601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0"/>
                </a:moveTo>
                <a:lnTo>
                  <a:pt x="2031999" y="0"/>
                </a:lnTo>
                <a:lnTo>
                  <a:pt x="2031999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222" y="3989601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0"/>
                </a:moveTo>
                <a:lnTo>
                  <a:pt x="2032000" y="0"/>
                </a:lnTo>
                <a:lnTo>
                  <a:pt x="20320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04222" y="3989601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0"/>
                </a:moveTo>
                <a:lnTo>
                  <a:pt x="2032000" y="0"/>
                </a:lnTo>
                <a:lnTo>
                  <a:pt x="20320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40222" y="4731280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0"/>
                </a:moveTo>
                <a:lnTo>
                  <a:pt x="2031999" y="0"/>
                </a:lnTo>
                <a:lnTo>
                  <a:pt x="2031999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222" y="4731280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0"/>
                </a:moveTo>
                <a:lnTo>
                  <a:pt x="2032000" y="0"/>
                </a:lnTo>
                <a:lnTo>
                  <a:pt x="20320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04222" y="4731280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0"/>
                </a:moveTo>
                <a:lnTo>
                  <a:pt x="2032000" y="0"/>
                </a:lnTo>
                <a:lnTo>
                  <a:pt x="20320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40222" y="5472960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0"/>
                </a:moveTo>
                <a:lnTo>
                  <a:pt x="2031999" y="0"/>
                </a:lnTo>
                <a:lnTo>
                  <a:pt x="2031999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222" y="5472960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0"/>
                </a:moveTo>
                <a:lnTo>
                  <a:pt x="2032000" y="0"/>
                </a:lnTo>
                <a:lnTo>
                  <a:pt x="20320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04222" y="5472960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0"/>
                </a:moveTo>
                <a:lnTo>
                  <a:pt x="2032000" y="0"/>
                </a:lnTo>
                <a:lnTo>
                  <a:pt x="20320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533872" y="2870730"/>
          <a:ext cx="6115050" cy="2979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1205230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4161154" algn="l"/>
                        </a:tabLst>
                      </a:pP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COMPARATIVE	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SUPERLATIVE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R="679450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Qui</a:t>
                      </a:r>
                      <a:r>
                        <a:rPr sz="1800" spc="-7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k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Quicker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Quickest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R="66230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S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ma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t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Smarter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Smartest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R="68770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G</a:t>
                      </a:r>
                      <a:r>
                        <a:rPr sz="1800" spc="-4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e</a:t>
                      </a:r>
                      <a:r>
                        <a:rPr sz="1800" spc="-4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t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Greater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Greatest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R="69913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Good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Better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The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Best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Tall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Taller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Tallest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Hot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Hotter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Hottest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3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Fat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Fatter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Fattest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7322" y="1736513"/>
            <a:ext cx="335343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8789" algn="l"/>
              </a:tabLst>
            </a:pPr>
            <a:r>
              <a:rPr sz="4600" dirty="0"/>
              <a:t>G</a:t>
            </a:r>
            <a:r>
              <a:rPr sz="4600" spc="-114" dirty="0"/>
              <a:t>r</a:t>
            </a:r>
            <a:r>
              <a:rPr sz="4600" spc="-5" dirty="0"/>
              <a:t>e</a:t>
            </a:r>
            <a:r>
              <a:rPr sz="4600" spc="-114" dirty="0"/>
              <a:t>a</a:t>
            </a:r>
            <a:r>
              <a:rPr sz="4600" dirty="0"/>
              <a:t>t	</a:t>
            </a:r>
            <a:r>
              <a:rPr sz="4600" spc="-65" dirty="0"/>
              <a:t>w</a:t>
            </a:r>
            <a:r>
              <a:rPr sz="4600" spc="-5" dirty="0"/>
              <a:t>o</a:t>
            </a:r>
            <a:r>
              <a:rPr sz="4600" spc="-114" dirty="0"/>
              <a:t>r</a:t>
            </a:r>
            <a:r>
              <a:rPr sz="4600" spc="-5" dirty="0"/>
              <a:t>k</a:t>
            </a:r>
            <a:r>
              <a:rPr sz="4600" dirty="0"/>
              <a:t>!</a:t>
            </a:r>
            <a:endParaRPr sz="4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37770" rIns="0" bIns="0" rtlCol="0">
            <a:spAutoFit/>
          </a:bodyPr>
          <a:lstStyle/>
          <a:p>
            <a:pPr marL="214629" marR="5080" algn="ctr">
              <a:lnSpc>
                <a:spcPts val="4300"/>
              </a:lnSpc>
              <a:spcBef>
                <a:spcPts val="260"/>
              </a:spcBef>
            </a:pPr>
            <a:r>
              <a:rPr spc="-5" dirty="0"/>
              <a:t>Describe something </a:t>
            </a:r>
            <a:r>
              <a:rPr spc="-25" dirty="0"/>
              <a:t>that </a:t>
            </a:r>
            <a:r>
              <a:rPr dirty="0"/>
              <a:t>is in </a:t>
            </a:r>
            <a:r>
              <a:rPr spc="-5" dirty="0"/>
              <a:t>the  </a:t>
            </a:r>
            <a:r>
              <a:rPr dirty="0"/>
              <a:t>same </a:t>
            </a:r>
            <a:r>
              <a:rPr spc="-40" dirty="0"/>
              <a:t>room </a:t>
            </a:r>
            <a:r>
              <a:rPr spc="-5" dirty="0"/>
              <a:t>as </a:t>
            </a:r>
            <a:r>
              <a:rPr spc="-20" dirty="0"/>
              <a:t>you </a:t>
            </a:r>
            <a:r>
              <a:rPr spc="-5" dirty="0"/>
              <a:t>using the  </a:t>
            </a:r>
            <a:r>
              <a:rPr spc="-25" dirty="0"/>
              <a:t>comparative </a:t>
            </a:r>
            <a:r>
              <a:rPr spc="-5" dirty="0"/>
              <a:t>and</a:t>
            </a:r>
            <a:r>
              <a:rPr dirty="0"/>
              <a:t> </a:t>
            </a:r>
            <a:r>
              <a:rPr spc="-20" dirty="0"/>
              <a:t>superlative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7861" y="6100150"/>
            <a:ext cx="72459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Rounded MT Bold"/>
                <a:cs typeface="Arial Rounded MT Bold"/>
              </a:rPr>
              <a:t>Example: </a:t>
            </a:r>
            <a:r>
              <a:rPr sz="1800" spc="-10" dirty="0">
                <a:latin typeface="Arial Rounded MT Bold"/>
                <a:cs typeface="Arial Rounded MT Bold"/>
              </a:rPr>
              <a:t>“This </a:t>
            </a:r>
            <a:r>
              <a:rPr sz="1800" dirty="0">
                <a:latin typeface="Arial Rounded MT Bold"/>
                <a:cs typeface="Arial Rounded MT Bold"/>
              </a:rPr>
              <a:t>pen is </a:t>
            </a:r>
            <a:r>
              <a:rPr sz="1800" spc="-30" dirty="0">
                <a:latin typeface="Arial Rounded MT Bold"/>
                <a:cs typeface="Arial Rounded MT Bold"/>
              </a:rPr>
              <a:t>large. </a:t>
            </a:r>
            <a:r>
              <a:rPr sz="1800" spc="-10" dirty="0">
                <a:latin typeface="Arial Rounded MT Bold"/>
                <a:cs typeface="Arial Rounded MT Bold"/>
              </a:rPr>
              <a:t>This </a:t>
            </a:r>
            <a:r>
              <a:rPr sz="1800" dirty="0">
                <a:latin typeface="Arial Rounded MT Bold"/>
                <a:cs typeface="Arial Rounded MT Bold"/>
              </a:rPr>
              <a:t>pen is </a:t>
            </a:r>
            <a:r>
              <a:rPr sz="1800" spc="-50" dirty="0">
                <a:latin typeface="Arial Rounded MT Bold"/>
                <a:cs typeface="Arial Rounded MT Bold"/>
              </a:rPr>
              <a:t>larger. </a:t>
            </a:r>
            <a:r>
              <a:rPr sz="1800" spc="-10" dirty="0">
                <a:latin typeface="Arial Rounded MT Bold"/>
                <a:cs typeface="Arial Rounded MT Bold"/>
              </a:rPr>
              <a:t>This </a:t>
            </a:r>
            <a:r>
              <a:rPr sz="1800" dirty="0">
                <a:latin typeface="Arial Rounded MT Bold"/>
                <a:cs typeface="Arial Rounded MT Bold"/>
              </a:rPr>
              <a:t>pen is</a:t>
            </a:r>
            <a:r>
              <a:rPr sz="1800" spc="80" dirty="0">
                <a:latin typeface="Arial Rounded MT Bold"/>
                <a:cs typeface="Arial Rounded MT Bold"/>
              </a:rPr>
              <a:t> </a:t>
            </a:r>
            <a:r>
              <a:rPr sz="1800" spc="-15" dirty="0">
                <a:latin typeface="Arial Rounded MT Bold"/>
                <a:cs typeface="Arial Rounded MT Bold"/>
              </a:rPr>
              <a:t>largest”</a:t>
            </a:r>
            <a:endParaRPr sz="18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9451" y="1909338"/>
            <a:ext cx="1422400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399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546" y="1213379"/>
            <a:ext cx="8797290" cy="144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115">
              <a:lnSpc>
                <a:spcPct val="129600"/>
              </a:lnSpc>
              <a:spcBef>
                <a:spcPts val="100"/>
              </a:spcBef>
            </a:pPr>
            <a:r>
              <a:rPr sz="36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Tell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us </a:t>
            </a:r>
            <a:r>
              <a:rPr sz="36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about </a:t>
            </a:r>
            <a:r>
              <a:rPr sz="3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time </a:t>
            </a:r>
            <a:r>
              <a:rPr sz="36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you played </a:t>
            </a:r>
            <a:r>
              <a:rPr sz="3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 sport. 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Describe the </a:t>
            </a:r>
            <a:r>
              <a:rPr sz="3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players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using</a:t>
            </a:r>
            <a:r>
              <a:rPr sz="3600" spc="1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comparative</a:t>
            </a:r>
            <a:endParaRPr sz="36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34420" y="3190768"/>
            <a:ext cx="7025806" cy="3152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959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Great</a:t>
            </a:r>
            <a:r>
              <a:rPr spc="-65" dirty="0"/>
              <a:t> </a:t>
            </a:r>
            <a:r>
              <a:rPr spc="-35" dirty="0"/>
              <a:t>work!</a:t>
            </a:r>
          </a:p>
        </p:txBody>
      </p:sp>
      <p:sp>
        <p:nvSpPr>
          <p:cNvPr id="3" name="object 3"/>
          <p:cNvSpPr/>
          <p:nvPr/>
        </p:nvSpPr>
        <p:spPr>
          <a:xfrm>
            <a:off x="3334108" y="2417234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0" y="0"/>
                </a:moveTo>
                <a:lnTo>
                  <a:pt x="2895598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07076" y="2784918"/>
            <a:ext cx="3607945" cy="4073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380913"/>
            <a:ext cx="7172959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598930" algn="l"/>
                <a:tab pos="6124575" algn="l"/>
              </a:tabLst>
            </a:pPr>
            <a:r>
              <a:rPr sz="4600" dirty="0"/>
              <a:t>Wh</a:t>
            </a:r>
            <a:r>
              <a:rPr sz="4600" spc="-114" dirty="0"/>
              <a:t>a</a:t>
            </a:r>
            <a:r>
              <a:rPr sz="4600" dirty="0"/>
              <a:t>t	</a:t>
            </a:r>
            <a:r>
              <a:rPr sz="4600" spc="-5" dirty="0"/>
              <a:t>a</a:t>
            </a:r>
            <a:r>
              <a:rPr sz="4600" spc="-114" dirty="0"/>
              <a:t>r</a:t>
            </a:r>
            <a:r>
              <a:rPr sz="4600" dirty="0"/>
              <a:t>e</a:t>
            </a:r>
            <a:r>
              <a:rPr sz="4600" spc="-5" dirty="0"/>
              <a:t> </a:t>
            </a:r>
            <a:r>
              <a:rPr sz="4600" spc="-65" dirty="0"/>
              <a:t>w</a:t>
            </a:r>
            <a:r>
              <a:rPr sz="4600" dirty="0"/>
              <a:t>e</a:t>
            </a:r>
            <a:r>
              <a:rPr sz="4600" spc="-5" dirty="0"/>
              <a:t> </a:t>
            </a:r>
            <a:r>
              <a:rPr sz="4600" dirty="0"/>
              <a:t>le</a:t>
            </a:r>
            <a:r>
              <a:rPr sz="4600" spc="-5" dirty="0"/>
              <a:t>a</a:t>
            </a:r>
            <a:r>
              <a:rPr sz="4600" dirty="0"/>
              <a:t>rning	</a:t>
            </a:r>
            <a:r>
              <a:rPr sz="4600" spc="-5" dirty="0"/>
              <a:t>this  </a:t>
            </a:r>
            <a:r>
              <a:rPr sz="4600" spc="-20" dirty="0"/>
              <a:t>class?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719050" y="3308465"/>
            <a:ext cx="6226232" cy="610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9872" y="3790603"/>
            <a:ext cx="3611879" cy="856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050" y="4526279"/>
            <a:ext cx="5806440" cy="6151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3988" y="4688377"/>
            <a:ext cx="344978" cy="336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9050" y="4526279"/>
            <a:ext cx="5806440" cy="615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9872" y="5025043"/>
            <a:ext cx="1949334" cy="6109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8506" y="3484103"/>
            <a:ext cx="280275" cy="2709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8506" y="4703304"/>
            <a:ext cx="280275" cy="2709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98225" rIns="0" bIns="0" rtlCol="0">
            <a:spAutoFit/>
          </a:bodyPr>
          <a:lstStyle/>
          <a:p>
            <a:pPr marL="605790" marR="5080">
              <a:lnSpc>
                <a:spcPts val="3800"/>
              </a:lnSpc>
              <a:spcBef>
                <a:spcPts val="260"/>
              </a:spcBef>
            </a:pPr>
            <a:r>
              <a:rPr sz="3200" spc="-45" dirty="0"/>
              <a:t>“A </a:t>
            </a:r>
            <a:r>
              <a:rPr sz="3200" spc="-35" dirty="0"/>
              <a:t>review </a:t>
            </a:r>
            <a:r>
              <a:rPr sz="3200" spc="-5" dirty="0"/>
              <a:t>of </a:t>
            </a:r>
            <a:r>
              <a:rPr sz="3200" spc="-25" dirty="0"/>
              <a:t>comparative </a:t>
            </a:r>
            <a:r>
              <a:rPr sz="3200" spc="-5" dirty="0"/>
              <a:t>and  </a:t>
            </a:r>
            <a:r>
              <a:rPr sz="3200" spc="-20" dirty="0"/>
              <a:t>superlative</a:t>
            </a:r>
            <a:r>
              <a:rPr sz="3200" spc="-10" dirty="0"/>
              <a:t> </a:t>
            </a:r>
            <a:r>
              <a:rPr sz="3200" spc="-30" dirty="0"/>
              <a:t>words</a:t>
            </a:r>
            <a:endParaRPr sz="3200"/>
          </a:p>
          <a:p>
            <a:pPr marL="605790" marR="449580">
              <a:lnSpc>
                <a:spcPct val="101600"/>
              </a:lnSpc>
              <a:spcBef>
                <a:spcPts val="1775"/>
              </a:spcBef>
            </a:pPr>
            <a:r>
              <a:rPr sz="3200" spc="-15" dirty="0"/>
              <a:t>Reading </a:t>
            </a:r>
            <a:r>
              <a:rPr sz="3200" spc="-10" dirty="0"/>
              <a:t>about </a:t>
            </a:r>
            <a:r>
              <a:rPr sz="3200" spc="-5" dirty="0"/>
              <a:t>the Summer  Olympics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287" y="1346655"/>
            <a:ext cx="5420360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pc="-40" dirty="0"/>
              <a:t>Have </a:t>
            </a:r>
            <a:r>
              <a:rPr spc="-20" dirty="0"/>
              <a:t>you </a:t>
            </a:r>
            <a:r>
              <a:rPr spc="-25" dirty="0"/>
              <a:t>heard </a:t>
            </a:r>
            <a:r>
              <a:rPr spc="-5" dirty="0"/>
              <a:t>of the  Olympics</a:t>
            </a:r>
            <a:r>
              <a:rPr spc="-10" dirty="0"/>
              <a:t> </a:t>
            </a:r>
            <a:r>
              <a:rPr spc="-25" dirty="0"/>
              <a:t>before?</a:t>
            </a:r>
          </a:p>
        </p:txBody>
      </p:sp>
      <p:sp>
        <p:nvSpPr>
          <p:cNvPr id="3" name="object 3"/>
          <p:cNvSpPr/>
          <p:nvPr/>
        </p:nvSpPr>
        <p:spPr>
          <a:xfrm>
            <a:off x="5707463" y="338178"/>
            <a:ext cx="3436536" cy="6246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8875057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1447" y="6285005"/>
            <a:ext cx="10477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5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7205" y="6285005"/>
            <a:ext cx="10477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5" dirty="0">
                <a:solidFill>
                  <a:srgbClr val="231F20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3064" y="5836770"/>
            <a:ext cx="2890520" cy="2679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31F20"/>
                </a:solidFill>
                <a:latin typeface="Calibri"/>
                <a:cs typeface="Calibri"/>
              </a:rPr>
              <a:t>Let’s </a:t>
            </a:r>
            <a:r>
              <a:rPr sz="1550" spc="15" dirty="0">
                <a:solidFill>
                  <a:srgbClr val="231F20"/>
                </a:solidFill>
                <a:latin typeface="Calibri"/>
                <a:cs typeface="Calibri"/>
              </a:rPr>
              <a:t>look </a:t>
            </a:r>
            <a:r>
              <a:rPr sz="1550" spc="30" dirty="0">
                <a:solidFill>
                  <a:srgbClr val="231F20"/>
                </a:solidFill>
                <a:latin typeface="Calibri"/>
                <a:cs typeface="Calibri"/>
              </a:rPr>
              <a:t>at </a:t>
            </a:r>
            <a:r>
              <a:rPr sz="1550" spc="40" dirty="0">
                <a:solidFill>
                  <a:srgbClr val="231F20"/>
                </a:solidFill>
                <a:latin typeface="Calibri"/>
                <a:cs typeface="Calibri"/>
              </a:rPr>
              <a:t>some </a:t>
            </a:r>
            <a:r>
              <a:rPr sz="1550" spc="50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550" spc="25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55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50" spc="55" dirty="0">
                <a:solidFill>
                  <a:srgbClr val="231F20"/>
                </a:solidFill>
                <a:latin typeface="Calibri"/>
                <a:cs typeface="Calibri"/>
              </a:rPr>
              <a:t>games.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7181" y="5087719"/>
            <a:ext cx="2668270" cy="101663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897890">
              <a:lnSpc>
                <a:spcPct val="127800"/>
              </a:lnSpc>
              <a:spcBef>
                <a:spcPts val="45"/>
              </a:spcBef>
            </a:pPr>
            <a:r>
              <a:rPr sz="1950" spc="30" dirty="0">
                <a:solidFill>
                  <a:srgbClr val="231F20"/>
                </a:solidFill>
                <a:latin typeface="Calibri"/>
                <a:cs typeface="Calibri"/>
              </a:rPr>
              <a:t>Water </a:t>
            </a:r>
            <a:r>
              <a:rPr sz="1950" spc="50" dirty="0">
                <a:solidFill>
                  <a:srgbClr val="231F20"/>
                </a:solidFill>
                <a:latin typeface="Calibri"/>
                <a:cs typeface="Calibri"/>
              </a:rPr>
              <a:t>Sports  </a:t>
            </a:r>
            <a:r>
              <a:rPr sz="1550" spc="50" dirty="0">
                <a:solidFill>
                  <a:srgbClr val="231F20"/>
                </a:solidFill>
                <a:latin typeface="Calibri"/>
                <a:cs typeface="Calibri"/>
              </a:rPr>
              <a:t>There </a:t>
            </a:r>
            <a:r>
              <a:rPr sz="1550" spc="90" dirty="0">
                <a:solidFill>
                  <a:srgbClr val="231F20"/>
                </a:solidFill>
                <a:latin typeface="Calibri"/>
                <a:cs typeface="Calibri"/>
              </a:rPr>
              <a:t>are </a:t>
            </a:r>
            <a:r>
              <a:rPr sz="1550" spc="50" dirty="0">
                <a:solidFill>
                  <a:srgbClr val="231F20"/>
                </a:solidFill>
                <a:latin typeface="Calibri"/>
                <a:cs typeface="Calibri"/>
              </a:rPr>
              <a:t>many water </a:t>
            </a:r>
            <a:r>
              <a:rPr sz="1550" spc="15" dirty="0">
                <a:solidFill>
                  <a:srgbClr val="231F20"/>
                </a:solidFill>
                <a:latin typeface="Calibri"/>
                <a:cs typeface="Calibri"/>
              </a:rPr>
              <a:t>sports.  </a:t>
            </a:r>
            <a:r>
              <a:rPr sz="1550" spc="125" dirty="0">
                <a:solidFill>
                  <a:srgbClr val="231F20"/>
                </a:solidFill>
                <a:latin typeface="Calibri"/>
                <a:cs typeface="Calibri"/>
              </a:rPr>
              <a:t>One </a:t>
            </a:r>
            <a:r>
              <a:rPr sz="1550" spc="50" dirty="0">
                <a:solidFill>
                  <a:srgbClr val="231F20"/>
                </a:solidFill>
                <a:latin typeface="Calibri"/>
                <a:cs typeface="Calibri"/>
              </a:rPr>
              <a:t>water </a:t>
            </a:r>
            <a:r>
              <a:rPr sz="1550" spc="35" dirty="0">
                <a:solidFill>
                  <a:srgbClr val="231F20"/>
                </a:solidFill>
                <a:latin typeface="Calibri"/>
                <a:cs typeface="Calibri"/>
              </a:rPr>
              <a:t>sport </a:t>
            </a:r>
            <a:r>
              <a:rPr sz="1550" spc="-55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1550" spc="-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231F20"/>
                </a:solidFill>
                <a:latin typeface="Calibri"/>
                <a:cs typeface="Calibri"/>
              </a:rPr>
              <a:t>swimming.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9881" y="403410"/>
            <a:ext cx="3227293" cy="2293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9725" y="2741820"/>
            <a:ext cx="3227451" cy="2275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91984" y="2814435"/>
            <a:ext cx="675640" cy="16827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ts val="1180"/>
              </a:lnSpc>
            </a:pPr>
            <a:r>
              <a:rPr sz="1050" spc="15" dirty="0">
                <a:solidFill>
                  <a:srgbClr val="231F20"/>
                </a:solidFill>
                <a:latin typeface="Calibri"/>
                <a:cs typeface="Calibri"/>
              </a:rPr>
              <a:t>water</a:t>
            </a:r>
            <a:r>
              <a:rPr sz="105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" dirty="0">
                <a:solidFill>
                  <a:srgbClr val="231F20"/>
                </a:solidFill>
                <a:latin typeface="Calibri"/>
                <a:cs typeface="Calibri"/>
              </a:rPr>
              <a:t>polo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4007" y="473448"/>
            <a:ext cx="633730" cy="16827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180"/>
              </a:lnSpc>
            </a:pPr>
            <a:r>
              <a:rPr sz="1050" spc="-5" dirty="0">
                <a:solidFill>
                  <a:srgbClr val="231F20"/>
                </a:solidFill>
                <a:latin typeface="Calibri"/>
                <a:cs typeface="Calibri"/>
              </a:rPr>
              <a:t>swimming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75764" y="403411"/>
            <a:ext cx="3227293" cy="50930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63064" y="5505055"/>
            <a:ext cx="256857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10" dirty="0">
                <a:solidFill>
                  <a:srgbClr val="231F20"/>
                </a:solidFill>
                <a:latin typeface="Calibri"/>
                <a:cs typeface="Calibri"/>
              </a:rPr>
              <a:t>Athletes </a:t>
            </a:r>
            <a:r>
              <a:rPr sz="850" spc="0" dirty="0">
                <a:solidFill>
                  <a:srgbClr val="231F20"/>
                </a:solidFill>
                <a:latin typeface="Calibri"/>
                <a:cs typeface="Calibri"/>
              </a:rPr>
              <a:t>walk </a:t>
            </a:r>
            <a:r>
              <a:rPr sz="850" spc="-1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850" spc="6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850" spc="50" dirty="0">
                <a:solidFill>
                  <a:srgbClr val="231F20"/>
                </a:solidFill>
                <a:latin typeface="Calibri"/>
                <a:cs typeface="Calibri"/>
              </a:rPr>
              <a:t>parade </a:t>
            </a:r>
            <a:r>
              <a:rPr sz="850" spc="15" dirty="0">
                <a:solidFill>
                  <a:srgbClr val="231F20"/>
                </a:solidFill>
                <a:latin typeface="Calibri"/>
                <a:cs typeface="Calibri"/>
              </a:rPr>
              <a:t>at </a:t>
            </a:r>
            <a:r>
              <a:rPr sz="850" spc="1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850" spc="5" dirty="0">
                <a:solidFill>
                  <a:srgbClr val="231F20"/>
                </a:solidFill>
                <a:latin typeface="Calibri"/>
                <a:cs typeface="Calibri"/>
              </a:rPr>
              <a:t>start </a:t>
            </a:r>
            <a:r>
              <a:rPr sz="850" spc="2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850" spc="1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850" spc="40" dirty="0">
                <a:solidFill>
                  <a:srgbClr val="231F20"/>
                </a:solidFill>
                <a:latin typeface="Calibri"/>
                <a:cs typeface="Calibri"/>
              </a:rPr>
              <a:t>Games.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3064" y="6352240"/>
            <a:ext cx="121221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Articulate Narrow"/>
                <a:cs typeface="Articulate Narrow"/>
              </a:rPr>
              <a:t>Summer Olympics Events • Level</a:t>
            </a:r>
            <a:r>
              <a:rPr sz="700" spc="-30" dirty="0">
                <a:solidFill>
                  <a:srgbClr val="231F20"/>
                </a:solidFill>
                <a:latin typeface="Articulate Narrow"/>
                <a:cs typeface="Articulate Narrow"/>
              </a:rPr>
              <a:t> </a:t>
            </a:r>
            <a:r>
              <a:rPr sz="700" dirty="0">
                <a:solidFill>
                  <a:srgbClr val="231F20"/>
                </a:solidFill>
                <a:latin typeface="Articulate Narrow"/>
                <a:cs typeface="Articulate Narrow"/>
              </a:rPr>
              <a:t>H</a:t>
            </a:r>
            <a:endParaRPr sz="700">
              <a:latin typeface="Articulate Narrow"/>
              <a:cs typeface="Articulate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1488" y="6285005"/>
            <a:ext cx="9461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70" dirty="0">
                <a:solidFill>
                  <a:srgbClr val="231F20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7205" y="6285005"/>
            <a:ext cx="10160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15" dirty="0">
                <a:solidFill>
                  <a:srgbClr val="231F20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3064" y="5137433"/>
            <a:ext cx="2773680" cy="967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2900"/>
              </a:lnSpc>
              <a:spcBef>
                <a:spcPts val="90"/>
              </a:spcBef>
            </a:pPr>
            <a:r>
              <a:rPr sz="1550" spc="60" dirty="0">
                <a:solidFill>
                  <a:srgbClr val="231F20"/>
                </a:solidFill>
                <a:latin typeface="Calibri"/>
                <a:cs typeface="Calibri"/>
              </a:rPr>
              <a:t>Some </a:t>
            </a:r>
            <a:r>
              <a:rPr sz="1550" spc="10" dirty="0">
                <a:solidFill>
                  <a:srgbClr val="231F20"/>
                </a:solidFill>
                <a:latin typeface="Calibri"/>
                <a:cs typeface="Calibri"/>
              </a:rPr>
              <a:t>swimming </a:t>
            </a:r>
            <a:r>
              <a:rPr sz="1550" spc="85" dirty="0">
                <a:solidFill>
                  <a:srgbClr val="231F20"/>
                </a:solidFill>
                <a:latin typeface="Calibri"/>
                <a:cs typeface="Calibri"/>
              </a:rPr>
              <a:t>races </a:t>
            </a:r>
            <a:r>
              <a:rPr sz="1550" spc="30" dirty="0">
                <a:solidFill>
                  <a:srgbClr val="231F20"/>
                </a:solidFill>
                <a:latin typeface="Calibri"/>
                <a:cs typeface="Calibri"/>
              </a:rPr>
              <a:t>use </a:t>
            </a:r>
            <a:r>
              <a:rPr sz="1550" spc="25" dirty="0">
                <a:solidFill>
                  <a:srgbClr val="231F20"/>
                </a:solidFill>
                <a:latin typeface="Calibri"/>
                <a:cs typeface="Calibri"/>
              </a:rPr>
              <a:t>only  </a:t>
            </a:r>
            <a:r>
              <a:rPr sz="1550" spc="75" dirty="0">
                <a:solidFill>
                  <a:srgbClr val="231F20"/>
                </a:solidFill>
                <a:latin typeface="Calibri"/>
                <a:cs typeface="Calibri"/>
              </a:rPr>
              <a:t>one </a:t>
            </a:r>
            <a:r>
              <a:rPr sz="1550" spc="0" dirty="0">
                <a:solidFill>
                  <a:srgbClr val="231F20"/>
                </a:solidFill>
                <a:latin typeface="Calibri"/>
                <a:cs typeface="Calibri"/>
              </a:rPr>
              <a:t>kind </a:t>
            </a:r>
            <a:r>
              <a:rPr sz="1550" spc="5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550" spc="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50" spc="25" dirty="0">
                <a:solidFill>
                  <a:srgbClr val="231F20"/>
                </a:solidFill>
                <a:latin typeface="Calibri"/>
                <a:cs typeface="Calibri"/>
              </a:rPr>
              <a:t>stroke.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550" spc="85" dirty="0">
                <a:solidFill>
                  <a:srgbClr val="231F20"/>
                </a:solidFill>
                <a:latin typeface="Calibri"/>
                <a:cs typeface="Calibri"/>
              </a:rPr>
              <a:t>Other races </a:t>
            </a:r>
            <a:r>
              <a:rPr sz="1550" spc="30" dirty="0">
                <a:solidFill>
                  <a:srgbClr val="231F20"/>
                </a:solidFill>
                <a:latin typeface="Calibri"/>
                <a:cs typeface="Calibri"/>
              </a:rPr>
              <a:t>use </a:t>
            </a:r>
            <a:r>
              <a:rPr sz="1550" spc="50" dirty="0">
                <a:solidFill>
                  <a:srgbClr val="231F20"/>
                </a:solidFill>
                <a:latin typeface="Calibri"/>
                <a:cs typeface="Calibri"/>
              </a:rPr>
              <a:t>many</a:t>
            </a:r>
            <a:r>
              <a:rPr sz="1550" spc="25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50" spc="0" dirty="0">
                <a:solidFill>
                  <a:srgbClr val="231F20"/>
                </a:solidFill>
                <a:latin typeface="Calibri"/>
                <a:cs typeface="Calibri"/>
              </a:rPr>
              <a:t>strokes.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7181" y="5137635"/>
            <a:ext cx="2703195" cy="967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2900"/>
              </a:lnSpc>
              <a:spcBef>
                <a:spcPts val="90"/>
              </a:spcBef>
            </a:pPr>
            <a:r>
              <a:rPr sz="1550" spc="75" dirty="0">
                <a:solidFill>
                  <a:srgbClr val="231F20"/>
                </a:solidFill>
                <a:latin typeface="Calibri"/>
                <a:cs typeface="Calibri"/>
              </a:rPr>
              <a:t>Another </a:t>
            </a:r>
            <a:r>
              <a:rPr sz="1550" spc="50" dirty="0">
                <a:solidFill>
                  <a:srgbClr val="231F20"/>
                </a:solidFill>
                <a:latin typeface="Calibri"/>
                <a:cs typeface="Calibri"/>
              </a:rPr>
              <a:t>water </a:t>
            </a:r>
            <a:r>
              <a:rPr sz="1550" spc="35" dirty="0">
                <a:solidFill>
                  <a:srgbClr val="231F20"/>
                </a:solidFill>
                <a:latin typeface="Calibri"/>
                <a:cs typeface="Calibri"/>
              </a:rPr>
              <a:t>sport </a:t>
            </a:r>
            <a:r>
              <a:rPr sz="1550" spc="-55" dirty="0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sz="1550" spc="65" dirty="0">
                <a:solidFill>
                  <a:srgbClr val="231F20"/>
                </a:solidFill>
                <a:latin typeface="Calibri"/>
                <a:cs typeface="Calibri"/>
              </a:rPr>
              <a:t>diving.  </a:t>
            </a:r>
            <a:r>
              <a:rPr sz="1550" spc="30" dirty="0">
                <a:solidFill>
                  <a:srgbClr val="231F20"/>
                </a:solidFill>
                <a:latin typeface="Calibri"/>
                <a:cs typeface="Calibri"/>
              </a:rPr>
              <a:t>Divers jump from </a:t>
            </a:r>
            <a:r>
              <a:rPr sz="1550" spc="35" dirty="0">
                <a:solidFill>
                  <a:srgbClr val="231F20"/>
                </a:solidFill>
                <a:latin typeface="Calibri"/>
                <a:cs typeface="Calibri"/>
              </a:rPr>
              <a:t>high </a:t>
            </a:r>
            <a:r>
              <a:rPr sz="1550" spc="85" dirty="0">
                <a:solidFill>
                  <a:srgbClr val="231F20"/>
                </a:solidFill>
                <a:latin typeface="Calibri"/>
                <a:cs typeface="Calibri"/>
              </a:rPr>
              <a:t>above  </a:t>
            </a:r>
            <a:r>
              <a:rPr sz="1550" spc="25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550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231F20"/>
                </a:solidFill>
                <a:latin typeface="Calibri"/>
                <a:cs typeface="Calibri"/>
              </a:rPr>
              <a:t>water.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9881" y="403411"/>
            <a:ext cx="3227293" cy="4216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53510" y="3207358"/>
            <a:ext cx="1279274" cy="18986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53510" y="3207358"/>
            <a:ext cx="1279525" cy="1899285"/>
          </a:xfrm>
          <a:custGeom>
            <a:avLst/>
            <a:gdLst/>
            <a:ahLst/>
            <a:cxnLst/>
            <a:rect l="l" t="t" r="r" b="b"/>
            <a:pathLst>
              <a:path w="1279525" h="1899285">
                <a:moveTo>
                  <a:pt x="0" y="1898668"/>
                </a:moveTo>
                <a:lnTo>
                  <a:pt x="1279274" y="1898668"/>
                </a:lnTo>
                <a:lnTo>
                  <a:pt x="1279274" y="0"/>
                </a:lnTo>
                <a:lnTo>
                  <a:pt x="0" y="0"/>
                </a:lnTo>
                <a:lnTo>
                  <a:pt x="0" y="1898668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87795" y="2941543"/>
            <a:ext cx="422275" cy="16827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180"/>
              </a:lnSpc>
            </a:pP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diving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97181" y="4631800"/>
            <a:ext cx="1323340" cy="2946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90"/>
              </a:spcBef>
            </a:pPr>
            <a:r>
              <a:rPr sz="850" spc="15" dirty="0">
                <a:solidFill>
                  <a:srgbClr val="231F20"/>
                </a:solidFill>
                <a:latin typeface="Calibri"/>
                <a:cs typeface="Calibri"/>
              </a:rPr>
              <a:t>Divers </a:t>
            </a:r>
            <a:r>
              <a:rPr sz="850" spc="-15" dirty="0">
                <a:solidFill>
                  <a:srgbClr val="231F20"/>
                </a:solidFill>
                <a:latin typeface="Calibri"/>
                <a:cs typeface="Calibri"/>
              </a:rPr>
              <a:t>twist </a:t>
            </a:r>
            <a:r>
              <a:rPr sz="850" spc="40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850" spc="-5" dirty="0">
                <a:solidFill>
                  <a:srgbClr val="231F20"/>
                </a:solidFill>
                <a:latin typeface="Calibri"/>
                <a:cs typeface="Calibri"/>
              </a:rPr>
              <a:t>flip </a:t>
            </a:r>
            <a:r>
              <a:rPr sz="850" spc="35" dirty="0">
                <a:solidFill>
                  <a:srgbClr val="231F20"/>
                </a:solidFill>
                <a:latin typeface="Calibri"/>
                <a:cs typeface="Calibri"/>
              </a:rPr>
              <a:t>before  </a:t>
            </a:r>
            <a:r>
              <a:rPr sz="850" spc="0" dirty="0">
                <a:solidFill>
                  <a:srgbClr val="231F20"/>
                </a:solidFill>
                <a:latin typeface="Calibri"/>
                <a:cs typeface="Calibri"/>
              </a:rPr>
              <a:t>hitting </a:t>
            </a:r>
            <a:r>
              <a:rPr sz="850" spc="1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85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Calibri"/>
                <a:cs typeface="Calibri"/>
              </a:rPr>
              <a:t>water.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18221" y="3924411"/>
            <a:ext cx="1584836" cy="11115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5764" y="3924411"/>
            <a:ext cx="1606923" cy="1111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5764" y="2741316"/>
            <a:ext cx="3227293" cy="11114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5764" y="403411"/>
            <a:ext cx="3227293" cy="22711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45801" y="2434410"/>
            <a:ext cx="666115" cy="16827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1180"/>
              </a:lnSpc>
            </a:pPr>
            <a:r>
              <a:rPr sz="1050" spc="25" dirty="0">
                <a:solidFill>
                  <a:srgbClr val="231F20"/>
                </a:solidFill>
                <a:latin typeface="Calibri"/>
                <a:cs typeface="Calibri"/>
              </a:rPr>
              <a:t>relay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race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82687" y="2711823"/>
            <a:ext cx="0" cy="2331085"/>
          </a:xfrm>
          <a:custGeom>
            <a:avLst/>
            <a:gdLst/>
            <a:ahLst/>
            <a:cxnLst/>
            <a:rect l="l" t="t" r="r" b="b"/>
            <a:pathLst>
              <a:path h="2331085">
                <a:moveTo>
                  <a:pt x="0" y="0"/>
                </a:moveTo>
                <a:lnTo>
                  <a:pt x="0" y="2330823"/>
                </a:lnTo>
              </a:path>
            </a:pathLst>
          </a:custGeom>
          <a:ln w="683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45801" y="3613504"/>
            <a:ext cx="782955" cy="16827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925">
              <a:lnSpc>
                <a:spcPts val="1180"/>
              </a:lnSpc>
            </a:pPr>
            <a:r>
              <a:rPr sz="1050" spc="5" dirty="0">
                <a:solidFill>
                  <a:srgbClr val="231F20"/>
                </a:solidFill>
                <a:latin typeface="Calibri"/>
                <a:cs typeface="Calibri"/>
              </a:rPr>
              <a:t>breaststroke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9412" y="3613504"/>
            <a:ext cx="711200" cy="16827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1180"/>
              </a:lnSpc>
            </a:pP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backstroke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89412" y="4798123"/>
            <a:ext cx="570865" cy="16827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ts val="1180"/>
              </a:lnSpc>
            </a:pP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freestyle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5801" y="4794918"/>
            <a:ext cx="932180" cy="16827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180"/>
              </a:lnSpc>
            </a:pPr>
            <a:r>
              <a:rPr sz="1050" spc="5" dirty="0">
                <a:solidFill>
                  <a:srgbClr val="231F20"/>
                </a:solidFill>
                <a:latin typeface="Calibri"/>
                <a:cs typeface="Calibri"/>
              </a:rPr>
              <a:t>butterfly</a:t>
            </a:r>
            <a:r>
              <a:rPr sz="105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31F20"/>
                </a:solidFill>
                <a:latin typeface="Calibri"/>
                <a:cs typeface="Calibri"/>
              </a:rPr>
              <a:t>stroke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3064" y="6352240"/>
            <a:ext cx="121221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Articulate Narrow"/>
                <a:cs typeface="Articulate Narrow"/>
              </a:rPr>
              <a:t>Summer Olympics Events • Level</a:t>
            </a:r>
            <a:r>
              <a:rPr sz="700" spc="-30" dirty="0">
                <a:solidFill>
                  <a:srgbClr val="231F20"/>
                </a:solidFill>
                <a:latin typeface="Articulate Narrow"/>
                <a:cs typeface="Articulate Narrow"/>
              </a:rPr>
              <a:t> </a:t>
            </a:r>
            <a:r>
              <a:rPr sz="700" dirty="0">
                <a:solidFill>
                  <a:srgbClr val="231F20"/>
                </a:solidFill>
                <a:latin typeface="Articulate Narrow"/>
                <a:cs typeface="Articulate Narrow"/>
              </a:rPr>
              <a:t>H</a:t>
            </a:r>
            <a:endParaRPr sz="700">
              <a:latin typeface="Articulate Narrow"/>
              <a:cs typeface="Articulate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1289" y="6285005"/>
            <a:ext cx="10477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5" dirty="0">
                <a:solidFill>
                  <a:srgbClr val="231F20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7204" y="6285005"/>
            <a:ext cx="15557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105" dirty="0">
                <a:solidFill>
                  <a:srgbClr val="231F20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2862" y="4773954"/>
            <a:ext cx="3081655" cy="133096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784860">
              <a:lnSpc>
                <a:spcPct val="100000"/>
              </a:lnSpc>
              <a:spcBef>
                <a:spcPts val="695"/>
              </a:spcBef>
            </a:pPr>
            <a:r>
              <a:rPr sz="1950" spc="80" dirty="0">
                <a:solidFill>
                  <a:srgbClr val="231F20"/>
                </a:solidFill>
                <a:latin typeface="Calibri"/>
                <a:cs typeface="Calibri"/>
              </a:rPr>
              <a:t>Track </a:t>
            </a:r>
            <a:r>
              <a:rPr sz="1950" spc="7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950" spc="3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950" spc="25" dirty="0">
                <a:solidFill>
                  <a:srgbClr val="231F20"/>
                </a:solidFill>
                <a:latin typeface="Calibri"/>
                <a:cs typeface="Calibri"/>
              </a:rPr>
              <a:t>Field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ts val="2470"/>
              </a:lnSpc>
              <a:spcBef>
                <a:spcPts val="105"/>
              </a:spcBef>
            </a:pPr>
            <a:r>
              <a:rPr sz="1550" spc="50" dirty="0">
                <a:solidFill>
                  <a:srgbClr val="231F20"/>
                </a:solidFill>
                <a:latin typeface="Calibri"/>
                <a:cs typeface="Calibri"/>
              </a:rPr>
              <a:t>Track </a:t>
            </a:r>
            <a:r>
              <a:rPr sz="1550" spc="7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550" spc="15" dirty="0">
                <a:solidFill>
                  <a:srgbClr val="231F20"/>
                </a:solidFill>
                <a:latin typeface="Calibri"/>
                <a:cs typeface="Calibri"/>
              </a:rPr>
              <a:t>field </a:t>
            </a:r>
            <a:r>
              <a:rPr sz="1550" spc="40" dirty="0">
                <a:solidFill>
                  <a:srgbClr val="231F20"/>
                </a:solidFill>
                <a:latin typeface="Calibri"/>
                <a:cs typeface="Calibri"/>
              </a:rPr>
              <a:t>events </a:t>
            </a:r>
            <a:r>
              <a:rPr sz="1550" spc="90" dirty="0">
                <a:solidFill>
                  <a:srgbClr val="231F20"/>
                </a:solidFill>
                <a:latin typeface="Calibri"/>
                <a:cs typeface="Calibri"/>
              </a:rPr>
              <a:t>are </a:t>
            </a:r>
            <a:r>
              <a:rPr sz="1550" spc="75" dirty="0">
                <a:solidFill>
                  <a:srgbClr val="231F20"/>
                </a:solidFill>
                <a:latin typeface="Calibri"/>
                <a:cs typeface="Calibri"/>
              </a:rPr>
              <a:t>games  </a:t>
            </a:r>
            <a:r>
              <a:rPr sz="1550" spc="50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550" spc="25" dirty="0">
                <a:solidFill>
                  <a:srgbClr val="231F20"/>
                </a:solidFill>
                <a:latin typeface="Calibri"/>
                <a:cs typeface="Calibri"/>
              </a:rPr>
              <a:t>running, </a:t>
            </a:r>
            <a:r>
              <a:rPr sz="1550" spc="15" dirty="0">
                <a:solidFill>
                  <a:srgbClr val="231F20"/>
                </a:solidFill>
                <a:latin typeface="Calibri"/>
                <a:cs typeface="Calibri"/>
              </a:rPr>
              <a:t>throwing, </a:t>
            </a:r>
            <a:r>
              <a:rPr sz="1550" spc="7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550" spc="30" dirty="0">
                <a:solidFill>
                  <a:srgbClr val="231F20"/>
                </a:solidFill>
                <a:latin typeface="Calibri"/>
                <a:cs typeface="Calibri"/>
              </a:rPr>
              <a:t>jumping.  </a:t>
            </a:r>
            <a:r>
              <a:rPr sz="1550" spc="75" dirty="0">
                <a:solidFill>
                  <a:srgbClr val="231F20"/>
                </a:solidFill>
                <a:latin typeface="Calibri"/>
                <a:cs typeface="Calibri"/>
              </a:rPr>
              <a:t>Races </a:t>
            </a:r>
            <a:r>
              <a:rPr sz="1550" spc="105" dirty="0">
                <a:solidFill>
                  <a:srgbClr val="231F20"/>
                </a:solidFill>
                <a:latin typeface="Calibri"/>
                <a:cs typeface="Calibri"/>
              </a:rPr>
              <a:t>can </a:t>
            </a:r>
            <a:r>
              <a:rPr sz="1550" spc="85" dirty="0">
                <a:solidFill>
                  <a:srgbClr val="231F20"/>
                </a:solidFill>
                <a:latin typeface="Calibri"/>
                <a:cs typeface="Calibri"/>
              </a:rPr>
              <a:t>be </a:t>
            </a:r>
            <a:r>
              <a:rPr sz="1550" spc="25" dirty="0">
                <a:solidFill>
                  <a:srgbClr val="231F20"/>
                </a:solidFill>
                <a:latin typeface="Calibri"/>
                <a:cs typeface="Calibri"/>
              </a:rPr>
              <a:t>short </a:t>
            </a:r>
            <a:r>
              <a:rPr sz="1550" spc="65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55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50" spc="30" dirty="0">
                <a:solidFill>
                  <a:srgbClr val="231F20"/>
                </a:solidFill>
                <a:latin typeface="Calibri"/>
                <a:cs typeface="Calibri"/>
              </a:rPr>
              <a:t>long.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6979" y="5451288"/>
            <a:ext cx="3056890" cy="653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2900"/>
              </a:lnSpc>
              <a:spcBef>
                <a:spcPts val="90"/>
              </a:spcBef>
            </a:pPr>
            <a:r>
              <a:rPr sz="1550" spc="130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1550" spc="30" dirty="0">
                <a:solidFill>
                  <a:srgbClr val="231F20"/>
                </a:solidFill>
                <a:latin typeface="Calibri"/>
                <a:cs typeface="Calibri"/>
              </a:rPr>
              <a:t>throwing </a:t>
            </a:r>
            <a:r>
              <a:rPr sz="1550" spc="50" dirty="0">
                <a:solidFill>
                  <a:srgbClr val="231F20"/>
                </a:solidFill>
                <a:latin typeface="Calibri"/>
                <a:cs typeface="Calibri"/>
              </a:rPr>
              <a:t>games, </a:t>
            </a:r>
            <a:r>
              <a:rPr sz="1550" spc="65" dirty="0">
                <a:solidFill>
                  <a:srgbClr val="231F20"/>
                </a:solidFill>
                <a:latin typeface="Calibri"/>
                <a:cs typeface="Calibri"/>
              </a:rPr>
              <a:t>people </a:t>
            </a:r>
            <a:r>
              <a:rPr sz="1550" spc="-5" dirty="0">
                <a:solidFill>
                  <a:srgbClr val="231F20"/>
                </a:solidFill>
                <a:latin typeface="Calibri"/>
                <a:cs typeface="Calibri"/>
              </a:rPr>
              <a:t>win </a:t>
            </a:r>
            <a:r>
              <a:rPr sz="1550" spc="50" dirty="0">
                <a:solidFill>
                  <a:srgbClr val="231F20"/>
                </a:solidFill>
                <a:latin typeface="Calibri"/>
                <a:cs typeface="Calibri"/>
              </a:rPr>
              <a:t>by  </a:t>
            </a:r>
            <a:r>
              <a:rPr sz="1550" spc="30" dirty="0">
                <a:solidFill>
                  <a:srgbClr val="231F20"/>
                </a:solidFill>
                <a:latin typeface="Calibri"/>
                <a:cs typeface="Calibri"/>
              </a:rPr>
              <a:t>throwing </a:t>
            </a:r>
            <a:r>
              <a:rPr sz="1550" spc="50" dirty="0">
                <a:solidFill>
                  <a:srgbClr val="231F20"/>
                </a:solidFill>
                <a:latin typeface="Calibri"/>
                <a:cs typeface="Calibri"/>
              </a:rPr>
              <a:t>objects </a:t>
            </a:r>
            <a:r>
              <a:rPr sz="1550" spc="25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55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50" spc="25" dirty="0">
                <a:solidFill>
                  <a:srgbClr val="231F20"/>
                </a:solidFill>
                <a:latin typeface="Calibri"/>
                <a:cs typeface="Calibri"/>
              </a:rPr>
              <a:t>farthest.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5764" y="403410"/>
            <a:ext cx="3227293" cy="4108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23113" y="403411"/>
            <a:ext cx="1778003" cy="2428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45749" y="402278"/>
            <a:ext cx="1781925" cy="2431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91659" y="473448"/>
            <a:ext cx="969644" cy="16827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5880">
              <a:lnSpc>
                <a:spcPts val="1180"/>
              </a:lnSpc>
            </a:pPr>
            <a:r>
              <a:rPr sz="1050" spc="15" dirty="0">
                <a:solidFill>
                  <a:srgbClr val="231F20"/>
                </a:solidFill>
                <a:latin typeface="Calibri"/>
                <a:cs typeface="Calibri"/>
              </a:rPr>
              <a:t>hammer</a:t>
            </a:r>
            <a:r>
              <a:rPr sz="105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31F20"/>
                </a:solidFill>
                <a:latin typeface="Calibri"/>
                <a:cs typeface="Calibri"/>
              </a:rPr>
              <a:t>throw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13736" y="473448"/>
            <a:ext cx="458470" cy="16827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1180"/>
              </a:lnSpc>
            </a:pPr>
            <a:r>
              <a:rPr sz="1050" spc="5" dirty="0">
                <a:solidFill>
                  <a:srgbClr val="231F20"/>
                </a:solidFill>
                <a:latin typeface="Calibri"/>
                <a:cs typeface="Calibri"/>
              </a:rPr>
              <a:t>discus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46580" y="2875137"/>
            <a:ext cx="1781096" cy="23676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23113" y="2879092"/>
            <a:ext cx="1778195" cy="23568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91659" y="2954429"/>
            <a:ext cx="572770" cy="18859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ts val="1255"/>
              </a:lnSpc>
            </a:pPr>
            <a:r>
              <a:rPr sz="1050" spc="-15" dirty="0">
                <a:solidFill>
                  <a:srgbClr val="231F20"/>
                </a:solidFill>
                <a:latin typeface="Calibri"/>
                <a:cs typeface="Calibri"/>
              </a:rPr>
              <a:t>shot</a:t>
            </a:r>
            <a:r>
              <a:rPr sz="105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31F20"/>
                </a:solidFill>
                <a:latin typeface="Calibri"/>
                <a:cs typeface="Calibri"/>
              </a:rPr>
              <a:t>put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20459" y="2947707"/>
            <a:ext cx="471805" cy="18732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ts val="1255"/>
              </a:lnSpc>
            </a:pPr>
            <a:r>
              <a:rPr sz="1050" spc="5" dirty="0">
                <a:solidFill>
                  <a:srgbClr val="231F20"/>
                </a:solidFill>
                <a:latin typeface="Calibri"/>
                <a:cs typeface="Calibri"/>
              </a:rPr>
              <a:t>javelin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3064" y="4516120"/>
            <a:ext cx="272478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10" dirty="0">
                <a:solidFill>
                  <a:srgbClr val="231F20"/>
                </a:solidFill>
                <a:latin typeface="Calibri"/>
                <a:cs typeface="Calibri"/>
              </a:rPr>
              <a:t>Many </a:t>
            </a:r>
            <a:r>
              <a:rPr sz="850" spc="35" dirty="0">
                <a:solidFill>
                  <a:srgbClr val="231F20"/>
                </a:solidFill>
                <a:latin typeface="Calibri"/>
                <a:cs typeface="Calibri"/>
              </a:rPr>
              <a:t>Olympic </a:t>
            </a:r>
            <a:r>
              <a:rPr sz="850" spc="10" dirty="0">
                <a:solidFill>
                  <a:srgbClr val="231F20"/>
                </a:solidFill>
                <a:latin typeface="Calibri"/>
                <a:cs typeface="Calibri"/>
              </a:rPr>
              <a:t>events take </a:t>
            </a:r>
            <a:r>
              <a:rPr sz="850" spc="50" dirty="0">
                <a:solidFill>
                  <a:srgbClr val="231F20"/>
                </a:solidFill>
                <a:latin typeface="Calibri"/>
                <a:cs typeface="Calibri"/>
              </a:rPr>
              <a:t>place </a:t>
            </a:r>
            <a:r>
              <a:rPr sz="850" spc="25" dirty="0">
                <a:solidFill>
                  <a:srgbClr val="231F20"/>
                </a:solidFill>
                <a:latin typeface="Calibri"/>
                <a:cs typeface="Calibri"/>
              </a:rPr>
              <a:t>on </a:t>
            </a:r>
            <a:r>
              <a:rPr sz="850" spc="1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85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Calibri"/>
                <a:cs typeface="Calibri"/>
              </a:rPr>
              <a:t>track </a:t>
            </a:r>
            <a:r>
              <a:rPr sz="850" spc="40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850" spc="0" dirty="0">
                <a:solidFill>
                  <a:srgbClr val="231F20"/>
                </a:solidFill>
                <a:latin typeface="Calibri"/>
                <a:cs typeface="Calibri"/>
              </a:rPr>
              <a:t>field.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3064" y="6352240"/>
            <a:ext cx="121221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Articulate Narrow"/>
                <a:cs typeface="Articulate Narrow"/>
              </a:rPr>
              <a:t>Summer Olympics Events • Level</a:t>
            </a:r>
            <a:r>
              <a:rPr sz="700" spc="-30" dirty="0">
                <a:solidFill>
                  <a:srgbClr val="231F20"/>
                </a:solidFill>
                <a:latin typeface="Articulate Narrow"/>
                <a:cs typeface="Articulate Narrow"/>
              </a:rPr>
              <a:t> </a:t>
            </a:r>
            <a:r>
              <a:rPr sz="700" dirty="0">
                <a:solidFill>
                  <a:srgbClr val="231F20"/>
                </a:solidFill>
                <a:latin typeface="Articulate Narrow"/>
                <a:cs typeface="Articulate Narrow"/>
              </a:rPr>
              <a:t>H</a:t>
            </a:r>
            <a:endParaRPr sz="700">
              <a:latin typeface="Articulate Narrow"/>
              <a:cs typeface="Articulate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6424" y="6285005"/>
            <a:ext cx="10541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300" dirty="0">
                <a:solidFill>
                  <a:srgbClr val="231F20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28259" y="6285005"/>
            <a:ext cx="14478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150" dirty="0">
                <a:solidFill>
                  <a:srgbClr val="231F20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4123" y="3744808"/>
            <a:ext cx="1557020" cy="1908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32900"/>
              </a:lnSpc>
              <a:spcBef>
                <a:spcPts val="90"/>
              </a:spcBef>
            </a:pPr>
            <a:r>
              <a:rPr sz="1550" spc="130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1550" spc="2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550" spc="35" dirty="0">
                <a:solidFill>
                  <a:srgbClr val="231F20"/>
                </a:solidFill>
                <a:latin typeface="Calibri"/>
                <a:cs typeface="Calibri"/>
              </a:rPr>
              <a:t>high </a:t>
            </a:r>
            <a:r>
              <a:rPr sz="1550" spc="5" dirty="0">
                <a:solidFill>
                  <a:srgbClr val="231F20"/>
                </a:solidFill>
                <a:latin typeface="Calibri"/>
                <a:cs typeface="Calibri"/>
              </a:rPr>
              <a:t>jump,  </a:t>
            </a:r>
            <a:r>
              <a:rPr sz="1550" spc="65" dirty="0">
                <a:solidFill>
                  <a:srgbClr val="231F20"/>
                </a:solidFill>
                <a:latin typeface="Calibri"/>
                <a:cs typeface="Calibri"/>
              </a:rPr>
              <a:t>people </a:t>
            </a:r>
            <a:r>
              <a:rPr sz="1550" spc="60" dirty="0">
                <a:solidFill>
                  <a:srgbClr val="231F20"/>
                </a:solidFill>
                <a:latin typeface="Calibri"/>
                <a:cs typeface="Calibri"/>
              </a:rPr>
              <a:t>leap </a:t>
            </a:r>
            <a:r>
              <a:rPr sz="1550" spc="65" dirty="0">
                <a:solidFill>
                  <a:srgbClr val="231F20"/>
                </a:solidFill>
                <a:latin typeface="Calibri"/>
                <a:cs typeface="Calibri"/>
              </a:rPr>
              <a:t>over  </a:t>
            </a:r>
            <a:r>
              <a:rPr sz="1550" spc="1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550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50" spc="30" dirty="0">
                <a:solidFill>
                  <a:srgbClr val="231F20"/>
                </a:solidFill>
                <a:latin typeface="Calibri"/>
                <a:cs typeface="Calibri"/>
              </a:rPr>
              <a:t>bar.</a:t>
            </a:r>
            <a:endParaRPr sz="1550">
              <a:latin typeface="Calibri"/>
              <a:cs typeface="Calibri"/>
            </a:endParaRPr>
          </a:p>
          <a:p>
            <a:pPr marL="12700" marR="10160">
              <a:lnSpc>
                <a:spcPct val="132900"/>
              </a:lnSpc>
            </a:pPr>
            <a:r>
              <a:rPr sz="1550" spc="130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1550" spc="2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550" spc="40" dirty="0">
                <a:solidFill>
                  <a:srgbClr val="231F20"/>
                </a:solidFill>
                <a:latin typeface="Calibri"/>
                <a:cs typeface="Calibri"/>
              </a:rPr>
              <a:t>long </a:t>
            </a:r>
            <a:r>
              <a:rPr sz="1550" spc="5" dirty="0">
                <a:solidFill>
                  <a:srgbClr val="231F20"/>
                </a:solidFill>
                <a:latin typeface="Calibri"/>
                <a:cs typeface="Calibri"/>
              </a:rPr>
              <a:t>jump,  </a:t>
            </a:r>
            <a:r>
              <a:rPr sz="1550" spc="65" dirty="0">
                <a:solidFill>
                  <a:srgbClr val="231F20"/>
                </a:solidFill>
                <a:latin typeface="Calibri"/>
                <a:cs typeface="Calibri"/>
              </a:rPr>
              <a:t>people </a:t>
            </a:r>
            <a:r>
              <a:rPr sz="1550" spc="60" dirty="0">
                <a:solidFill>
                  <a:srgbClr val="231F20"/>
                </a:solidFill>
                <a:latin typeface="Calibri"/>
                <a:cs typeface="Calibri"/>
              </a:rPr>
              <a:t>leap </a:t>
            </a:r>
            <a:r>
              <a:rPr sz="1550" spc="50" dirty="0">
                <a:solidFill>
                  <a:srgbClr val="231F20"/>
                </a:solidFill>
                <a:latin typeface="Calibri"/>
                <a:cs typeface="Calibri"/>
              </a:rPr>
              <a:t>as  </a:t>
            </a:r>
            <a:r>
              <a:rPr sz="1550" spc="55" dirty="0">
                <a:solidFill>
                  <a:srgbClr val="231F20"/>
                </a:solidFill>
                <a:latin typeface="Calibri"/>
                <a:cs typeface="Calibri"/>
              </a:rPr>
              <a:t>far </a:t>
            </a:r>
            <a:r>
              <a:rPr sz="1550" spc="50" dirty="0">
                <a:solidFill>
                  <a:srgbClr val="231F20"/>
                </a:solidFill>
                <a:latin typeface="Calibri"/>
                <a:cs typeface="Calibri"/>
              </a:rPr>
              <a:t>as </a:t>
            </a:r>
            <a:r>
              <a:rPr sz="1550" spc="30" dirty="0">
                <a:solidFill>
                  <a:srgbClr val="231F20"/>
                </a:solidFill>
                <a:latin typeface="Calibri"/>
                <a:cs typeface="Calibri"/>
              </a:rPr>
              <a:t>they</a:t>
            </a:r>
            <a:r>
              <a:rPr sz="155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50" spc="60" dirty="0">
                <a:solidFill>
                  <a:srgbClr val="231F20"/>
                </a:solidFill>
                <a:latin typeface="Calibri"/>
                <a:cs typeface="Calibri"/>
              </a:rPr>
              <a:t>can.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8240" y="4773954"/>
            <a:ext cx="2633345" cy="13309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indent="981075">
              <a:lnSpc>
                <a:spcPct val="129500"/>
              </a:lnSpc>
              <a:spcBef>
                <a:spcPts val="5"/>
              </a:spcBef>
            </a:pPr>
            <a:r>
              <a:rPr sz="1950" spc="80" dirty="0">
                <a:solidFill>
                  <a:srgbClr val="231F20"/>
                </a:solidFill>
                <a:latin typeface="Calibri"/>
                <a:cs typeface="Calibri"/>
              </a:rPr>
              <a:t>Gymnastics  </a:t>
            </a:r>
            <a:r>
              <a:rPr sz="1550" b="1" spc="50" dirty="0">
                <a:solidFill>
                  <a:srgbClr val="231F20"/>
                </a:solidFill>
                <a:latin typeface="Calibri"/>
                <a:cs typeface="Calibri"/>
              </a:rPr>
              <a:t>Gymnasts </a:t>
            </a:r>
            <a:r>
              <a:rPr sz="1550" spc="30" dirty="0">
                <a:solidFill>
                  <a:srgbClr val="231F20"/>
                </a:solidFill>
                <a:latin typeface="Calibri"/>
                <a:cs typeface="Calibri"/>
              </a:rPr>
              <a:t>leap, </a:t>
            </a:r>
            <a:r>
              <a:rPr sz="1550" spc="-25" dirty="0">
                <a:solidFill>
                  <a:srgbClr val="231F20"/>
                </a:solidFill>
                <a:latin typeface="Calibri"/>
                <a:cs typeface="Calibri"/>
              </a:rPr>
              <a:t>flip, </a:t>
            </a:r>
            <a:r>
              <a:rPr sz="1550" spc="7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550" spc="-15" dirty="0">
                <a:solidFill>
                  <a:srgbClr val="231F20"/>
                </a:solidFill>
                <a:latin typeface="Calibri"/>
                <a:cs typeface="Calibri"/>
              </a:rPr>
              <a:t>twirl.  </a:t>
            </a:r>
            <a:r>
              <a:rPr sz="1550" spc="40" dirty="0">
                <a:solidFill>
                  <a:srgbClr val="231F20"/>
                </a:solidFill>
                <a:latin typeface="Calibri"/>
                <a:cs typeface="Calibri"/>
              </a:rPr>
              <a:t>They </a:t>
            </a:r>
            <a:r>
              <a:rPr sz="1550" spc="80" dirty="0">
                <a:solidFill>
                  <a:srgbClr val="231F20"/>
                </a:solidFill>
                <a:latin typeface="Calibri"/>
                <a:cs typeface="Calibri"/>
              </a:rPr>
              <a:t>need </a:t>
            </a:r>
            <a:r>
              <a:rPr sz="1550" spc="25" dirty="0">
                <a:solidFill>
                  <a:srgbClr val="231F20"/>
                </a:solidFill>
                <a:latin typeface="Calibri"/>
                <a:cs typeface="Calibri"/>
              </a:rPr>
              <a:t>strength, </a:t>
            </a:r>
            <a:r>
              <a:rPr sz="1550" spc="-60" dirty="0">
                <a:solidFill>
                  <a:srgbClr val="231F20"/>
                </a:solidFill>
                <a:latin typeface="Calibri"/>
                <a:cs typeface="Calibri"/>
              </a:rPr>
              <a:t>skill, </a:t>
            </a:r>
            <a:r>
              <a:rPr sz="1550" spc="75" dirty="0">
                <a:solidFill>
                  <a:srgbClr val="231F20"/>
                </a:solidFill>
                <a:latin typeface="Calibri"/>
                <a:cs typeface="Calibri"/>
              </a:rPr>
              <a:t>and  </a:t>
            </a:r>
            <a:r>
              <a:rPr sz="1550" spc="100" dirty="0">
                <a:solidFill>
                  <a:srgbClr val="231F20"/>
                </a:solidFill>
                <a:latin typeface="Calibri"/>
                <a:cs typeface="Calibri"/>
              </a:rPr>
              <a:t>good</a:t>
            </a:r>
            <a:r>
              <a:rPr sz="1550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231F20"/>
                </a:solidFill>
                <a:latin typeface="Calibri"/>
                <a:cs typeface="Calibri"/>
              </a:rPr>
              <a:t>timing.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6823" y="403411"/>
            <a:ext cx="3328146" cy="3073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0896" y="3555379"/>
            <a:ext cx="1658470" cy="2495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6860" y="473448"/>
            <a:ext cx="662305" cy="16827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4450">
              <a:lnSpc>
                <a:spcPts val="1180"/>
              </a:lnSpc>
            </a:pPr>
            <a:r>
              <a:rPr sz="1050" spc="5" dirty="0">
                <a:solidFill>
                  <a:srgbClr val="231F20"/>
                </a:solidFill>
                <a:latin typeface="Calibri"/>
                <a:cs typeface="Calibri"/>
              </a:rPr>
              <a:t>high</a:t>
            </a:r>
            <a:r>
              <a:rPr sz="105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" dirty="0">
                <a:solidFill>
                  <a:srgbClr val="231F20"/>
                </a:solidFill>
                <a:latin typeface="Calibri"/>
                <a:cs typeface="Calibri"/>
              </a:rPr>
              <a:t>jump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37571" y="5812983"/>
            <a:ext cx="675640" cy="16827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9530">
              <a:lnSpc>
                <a:spcPts val="1180"/>
              </a:lnSpc>
            </a:pP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long</a:t>
            </a:r>
            <a:r>
              <a:rPr sz="105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" dirty="0">
                <a:solidFill>
                  <a:srgbClr val="231F20"/>
                </a:solidFill>
                <a:latin typeface="Calibri"/>
                <a:cs typeface="Calibri"/>
              </a:rPr>
              <a:t>jump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92942" y="2747412"/>
            <a:ext cx="1976997" cy="19622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63260" y="2821013"/>
            <a:ext cx="1325880" cy="16827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ts val="1180"/>
              </a:lnSpc>
            </a:pPr>
            <a:r>
              <a:rPr sz="1050" spc="-15" dirty="0">
                <a:solidFill>
                  <a:srgbClr val="231F20"/>
                </a:solidFill>
                <a:latin typeface="Calibri"/>
                <a:cs typeface="Calibri"/>
              </a:rPr>
              <a:t>men’s </a:t>
            </a:r>
            <a:r>
              <a:rPr sz="1050" spc="0" dirty="0">
                <a:solidFill>
                  <a:srgbClr val="231F20"/>
                </a:solidFill>
                <a:latin typeface="Calibri"/>
                <a:cs typeface="Calibri"/>
              </a:rPr>
              <a:t>pommel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5" dirty="0">
                <a:solidFill>
                  <a:srgbClr val="231F20"/>
                </a:solidFill>
                <a:latin typeface="Calibri"/>
                <a:cs typeface="Calibri"/>
              </a:rPr>
              <a:t>horse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19415" y="403410"/>
            <a:ext cx="1650525" cy="23014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39235" y="2747310"/>
            <a:ext cx="1610375" cy="1962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39235" y="403410"/>
            <a:ext cx="1936376" cy="2301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09271" y="473448"/>
            <a:ext cx="767715" cy="16827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ts val="1180"/>
              </a:lnSpc>
            </a:pPr>
            <a:r>
              <a:rPr sz="1050" spc="-15" dirty="0">
                <a:solidFill>
                  <a:srgbClr val="231F20"/>
                </a:solidFill>
                <a:latin typeface="Calibri"/>
                <a:cs typeface="Calibri"/>
              </a:rPr>
              <a:t>men’s</a:t>
            </a:r>
            <a:r>
              <a:rPr sz="105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rings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81506" y="2465294"/>
            <a:ext cx="1507490" cy="16827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ts val="1180"/>
              </a:lnSpc>
            </a:pPr>
            <a:r>
              <a:rPr sz="1050" spc="-5" dirty="0">
                <a:solidFill>
                  <a:srgbClr val="231F20"/>
                </a:solidFill>
                <a:latin typeface="Calibri"/>
                <a:cs typeface="Calibri"/>
              </a:rPr>
              <a:t>women’s 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balance</a:t>
            </a:r>
            <a:r>
              <a:rPr sz="105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beam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09271" y="4471482"/>
            <a:ext cx="1366520" cy="16827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ts val="1180"/>
              </a:lnSpc>
            </a:pPr>
            <a:r>
              <a:rPr sz="1050" spc="-5" dirty="0">
                <a:solidFill>
                  <a:srgbClr val="231F20"/>
                </a:solidFill>
                <a:latin typeface="Calibri"/>
                <a:cs typeface="Calibri"/>
              </a:rPr>
              <a:t>women’s </a:t>
            </a:r>
            <a:r>
              <a:rPr sz="1050" spc="15" dirty="0">
                <a:solidFill>
                  <a:srgbClr val="231F20"/>
                </a:solidFill>
                <a:latin typeface="Calibri"/>
                <a:cs typeface="Calibri"/>
              </a:rPr>
              <a:t>uneven</a:t>
            </a:r>
            <a:r>
              <a:rPr sz="105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25" dirty="0">
                <a:solidFill>
                  <a:srgbClr val="231F20"/>
                </a:solidFill>
                <a:latin typeface="Calibri"/>
                <a:cs typeface="Calibri"/>
              </a:rPr>
              <a:t>bars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4123" y="6352240"/>
            <a:ext cx="121221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Articulate Narrow"/>
                <a:cs typeface="Articulate Narrow"/>
              </a:rPr>
              <a:t>Summer Olympics Events • Level</a:t>
            </a:r>
            <a:r>
              <a:rPr sz="700" spc="-30" dirty="0">
                <a:solidFill>
                  <a:srgbClr val="231F20"/>
                </a:solidFill>
                <a:latin typeface="Articulate Narrow"/>
                <a:cs typeface="Articulate Narrow"/>
              </a:rPr>
              <a:t> </a:t>
            </a:r>
            <a:r>
              <a:rPr sz="700" dirty="0">
                <a:solidFill>
                  <a:srgbClr val="231F20"/>
                </a:solidFill>
                <a:latin typeface="Articulate Narrow"/>
                <a:cs typeface="Articulate Narrow"/>
              </a:rPr>
              <a:t>H</a:t>
            </a:r>
            <a:endParaRPr sz="700">
              <a:latin typeface="Articulate Narrow"/>
              <a:cs typeface="Articulate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3005" y="6285005"/>
            <a:ext cx="14795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135" dirty="0">
                <a:solidFill>
                  <a:srgbClr val="231F20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7199" y="6285005"/>
            <a:ext cx="14605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145" dirty="0">
                <a:solidFill>
                  <a:srgbClr val="231F20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3064" y="5137433"/>
            <a:ext cx="3333750" cy="967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2900"/>
              </a:lnSpc>
              <a:spcBef>
                <a:spcPts val="90"/>
              </a:spcBef>
            </a:pPr>
            <a:r>
              <a:rPr sz="1550" spc="65" dirty="0">
                <a:solidFill>
                  <a:srgbClr val="231F20"/>
                </a:solidFill>
                <a:latin typeface="Calibri"/>
                <a:cs typeface="Calibri"/>
              </a:rPr>
              <a:t>Only </a:t>
            </a:r>
            <a:r>
              <a:rPr sz="1550" spc="40" dirty="0">
                <a:solidFill>
                  <a:srgbClr val="231F20"/>
                </a:solidFill>
                <a:latin typeface="Calibri"/>
                <a:cs typeface="Calibri"/>
              </a:rPr>
              <a:t>women </a:t>
            </a:r>
            <a:r>
              <a:rPr sz="1550" b="1" spc="55" dirty="0">
                <a:solidFill>
                  <a:srgbClr val="231F20"/>
                </a:solidFill>
                <a:latin typeface="Calibri"/>
                <a:cs typeface="Calibri"/>
              </a:rPr>
              <a:t>compete </a:t>
            </a:r>
            <a:r>
              <a:rPr sz="1550" spc="40" dirty="0">
                <a:solidFill>
                  <a:srgbClr val="231F20"/>
                </a:solidFill>
                <a:latin typeface="Calibri"/>
                <a:cs typeface="Calibri"/>
              </a:rPr>
              <a:t>on </a:t>
            </a:r>
            <a:r>
              <a:rPr sz="1550" spc="25" dirty="0">
                <a:solidFill>
                  <a:srgbClr val="231F20"/>
                </a:solidFill>
                <a:latin typeface="Calibri"/>
                <a:cs typeface="Calibri"/>
              </a:rPr>
              <a:t>the  </a:t>
            </a:r>
            <a:r>
              <a:rPr sz="1550" spc="90" dirty="0">
                <a:solidFill>
                  <a:srgbClr val="231F20"/>
                </a:solidFill>
                <a:latin typeface="Calibri"/>
                <a:cs typeface="Calibri"/>
              </a:rPr>
              <a:t>balance </a:t>
            </a:r>
            <a:r>
              <a:rPr sz="1550" spc="50" dirty="0">
                <a:solidFill>
                  <a:srgbClr val="231F20"/>
                </a:solidFill>
                <a:latin typeface="Calibri"/>
                <a:cs typeface="Calibri"/>
              </a:rPr>
              <a:t>beam. </a:t>
            </a:r>
            <a:r>
              <a:rPr sz="1550" spc="40" dirty="0">
                <a:solidFill>
                  <a:srgbClr val="231F20"/>
                </a:solidFill>
                <a:latin typeface="Calibri"/>
                <a:cs typeface="Calibri"/>
              </a:rPr>
              <a:t>They </a:t>
            </a:r>
            <a:r>
              <a:rPr sz="1550" spc="-15" dirty="0">
                <a:solidFill>
                  <a:srgbClr val="231F20"/>
                </a:solidFill>
                <a:latin typeface="Calibri"/>
                <a:cs typeface="Calibri"/>
              </a:rPr>
              <a:t>must </a:t>
            </a:r>
            <a:r>
              <a:rPr sz="1550" spc="90" dirty="0">
                <a:solidFill>
                  <a:srgbClr val="231F20"/>
                </a:solidFill>
                <a:latin typeface="Calibri"/>
                <a:cs typeface="Calibri"/>
              </a:rPr>
              <a:t>balance  </a:t>
            </a:r>
            <a:r>
              <a:rPr sz="1550" spc="40" dirty="0">
                <a:solidFill>
                  <a:srgbClr val="231F20"/>
                </a:solidFill>
                <a:latin typeface="Calibri"/>
                <a:cs typeface="Calibri"/>
              </a:rPr>
              <a:t>on </a:t>
            </a:r>
            <a:r>
              <a:rPr sz="1550" spc="2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550" spc="80" dirty="0">
                <a:solidFill>
                  <a:srgbClr val="231F20"/>
                </a:solidFill>
                <a:latin typeface="Calibri"/>
                <a:cs typeface="Calibri"/>
              </a:rPr>
              <a:t>beam </a:t>
            </a:r>
            <a:r>
              <a:rPr sz="1550" spc="5" dirty="0">
                <a:solidFill>
                  <a:srgbClr val="231F20"/>
                </a:solidFill>
                <a:latin typeface="Calibri"/>
                <a:cs typeface="Calibri"/>
              </a:rPr>
              <a:t>while </a:t>
            </a:r>
            <a:r>
              <a:rPr sz="1550" spc="30" dirty="0">
                <a:solidFill>
                  <a:srgbClr val="231F20"/>
                </a:solidFill>
                <a:latin typeface="Calibri"/>
                <a:cs typeface="Calibri"/>
              </a:rPr>
              <a:t>they </a:t>
            </a:r>
            <a:r>
              <a:rPr sz="1550" spc="15" dirty="0">
                <a:solidFill>
                  <a:srgbClr val="231F20"/>
                </a:solidFill>
                <a:latin typeface="Calibri"/>
                <a:cs typeface="Calibri"/>
              </a:rPr>
              <a:t>turn </a:t>
            </a:r>
            <a:r>
              <a:rPr sz="1550" spc="7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550" spc="-10" dirty="0">
                <a:solidFill>
                  <a:srgbClr val="231F20"/>
                </a:solidFill>
                <a:latin typeface="Calibri"/>
                <a:cs typeface="Calibri"/>
              </a:rPr>
              <a:t>flip.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7181" y="5137635"/>
            <a:ext cx="2917190" cy="967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32900"/>
              </a:lnSpc>
              <a:spcBef>
                <a:spcPts val="90"/>
              </a:spcBef>
            </a:pPr>
            <a:r>
              <a:rPr sz="1550" spc="65" dirty="0">
                <a:solidFill>
                  <a:srgbClr val="231F20"/>
                </a:solidFill>
                <a:latin typeface="Calibri"/>
                <a:cs typeface="Calibri"/>
              </a:rPr>
              <a:t>Only </a:t>
            </a:r>
            <a:r>
              <a:rPr sz="1550" spc="35" dirty="0">
                <a:solidFill>
                  <a:srgbClr val="231F20"/>
                </a:solidFill>
                <a:latin typeface="Calibri"/>
                <a:cs typeface="Calibri"/>
              </a:rPr>
              <a:t>men </a:t>
            </a:r>
            <a:r>
              <a:rPr sz="1550" spc="75" dirty="0">
                <a:solidFill>
                  <a:srgbClr val="231F20"/>
                </a:solidFill>
                <a:latin typeface="Calibri"/>
                <a:cs typeface="Calibri"/>
              </a:rPr>
              <a:t>compete </a:t>
            </a:r>
            <a:r>
              <a:rPr sz="1550" spc="40" dirty="0">
                <a:solidFill>
                  <a:srgbClr val="231F20"/>
                </a:solidFill>
                <a:latin typeface="Calibri"/>
                <a:cs typeface="Calibri"/>
              </a:rPr>
              <a:t>on </a:t>
            </a:r>
            <a:r>
              <a:rPr sz="1550" spc="25" dirty="0">
                <a:solidFill>
                  <a:srgbClr val="231F20"/>
                </a:solidFill>
                <a:latin typeface="Calibri"/>
                <a:cs typeface="Calibri"/>
              </a:rPr>
              <a:t>the rings.  </a:t>
            </a:r>
            <a:r>
              <a:rPr sz="1550" spc="40" dirty="0">
                <a:solidFill>
                  <a:srgbClr val="231F20"/>
                </a:solidFill>
                <a:latin typeface="Calibri"/>
                <a:cs typeface="Calibri"/>
              </a:rPr>
              <a:t>They </a:t>
            </a:r>
            <a:r>
              <a:rPr sz="1550" spc="25" dirty="0">
                <a:solidFill>
                  <a:srgbClr val="231F20"/>
                </a:solidFill>
                <a:latin typeface="Calibri"/>
                <a:cs typeface="Calibri"/>
              </a:rPr>
              <a:t>hold </a:t>
            </a:r>
            <a:r>
              <a:rPr sz="1550" spc="30" dirty="0">
                <a:solidFill>
                  <a:srgbClr val="231F20"/>
                </a:solidFill>
                <a:latin typeface="Calibri"/>
                <a:cs typeface="Calibri"/>
              </a:rPr>
              <a:t>onto </a:t>
            </a:r>
            <a:r>
              <a:rPr sz="1550" spc="2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550" spc="35" dirty="0">
                <a:solidFill>
                  <a:srgbClr val="231F20"/>
                </a:solidFill>
                <a:latin typeface="Calibri"/>
                <a:cs typeface="Calibri"/>
              </a:rPr>
              <a:t>rings </a:t>
            </a:r>
            <a:r>
              <a:rPr sz="1550" spc="7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550" spc="-5" dirty="0">
                <a:solidFill>
                  <a:srgbClr val="231F20"/>
                </a:solidFill>
                <a:latin typeface="Calibri"/>
                <a:cs typeface="Calibri"/>
              </a:rPr>
              <a:t>flip  </a:t>
            </a:r>
            <a:r>
              <a:rPr sz="1550" spc="25" dirty="0">
                <a:solidFill>
                  <a:srgbClr val="231F20"/>
                </a:solidFill>
                <a:latin typeface="Calibri"/>
                <a:cs typeface="Calibri"/>
              </a:rPr>
              <a:t>their </a:t>
            </a:r>
            <a:r>
              <a:rPr sz="1550" spc="50" dirty="0">
                <a:solidFill>
                  <a:srgbClr val="231F20"/>
                </a:solidFill>
                <a:latin typeface="Calibri"/>
                <a:cs typeface="Calibri"/>
              </a:rPr>
              <a:t>bodies </a:t>
            </a:r>
            <a:r>
              <a:rPr sz="1550" spc="-30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550" spc="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50" spc="35" dirty="0">
                <a:solidFill>
                  <a:srgbClr val="231F20"/>
                </a:solidFill>
                <a:latin typeface="Calibri"/>
                <a:cs typeface="Calibri"/>
              </a:rPr>
              <a:t>circles.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0968" y="403410"/>
            <a:ext cx="3232090" cy="4614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9881" y="403410"/>
            <a:ext cx="3227293" cy="4485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79918" y="473448"/>
            <a:ext cx="364490" cy="16827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4450">
              <a:lnSpc>
                <a:spcPts val="1180"/>
              </a:lnSpc>
            </a:pP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rings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5801" y="473448"/>
            <a:ext cx="929640" cy="168275"/>
          </a:xfrm>
          <a:prstGeom prst="rect">
            <a:avLst/>
          </a:prstGeom>
          <a:solidFill>
            <a:srgbClr val="FFFFFF"/>
          </a:solidFill>
          <a:ln w="5602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180"/>
              </a:lnSpc>
            </a:pP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balance</a:t>
            </a:r>
            <a:r>
              <a:rPr sz="105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beam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97181" y="4898589"/>
            <a:ext cx="327914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9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850" spc="10" dirty="0">
                <a:solidFill>
                  <a:srgbClr val="231F20"/>
                </a:solidFill>
                <a:latin typeface="Calibri"/>
                <a:cs typeface="Calibri"/>
              </a:rPr>
              <a:t>gymnast’s </a:t>
            </a:r>
            <a:r>
              <a:rPr sz="850" spc="25" dirty="0">
                <a:solidFill>
                  <a:srgbClr val="231F20"/>
                </a:solidFill>
                <a:latin typeface="Calibri"/>
                <a:cs typeface="Calibri"/>
              </a:rPr>
              <a:t>arms </a:t>
            </a:r>
            <a:r>
              <a:rPr sz="850" spc="40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850" spc="10" dirty="0">
                <a:solidFill>
                  <a:srgbClr val="231F20"/>
                </a:solidFill>
                <a:latin typeface="Calibri"/>
                <a:cs typeface="Calibri"/>
              </a:rPr>
              <a:t>shoulders </a:t>
            </a:r>
            <a:r>
              <a:rPr sz="850" spc="50" dirty="0">
                <a:solidFill>
                  <a:srgbClr val="231F20"/>
                </a:solidFill>
                <a:latin typeface="Calibri"/>
                <a:cs typeface="Calibri"/>
              </a:rPr>
              <a:t>need </a:t>
            </a:r>
            <a:r>
              <a:rPr sz="850" spc="-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850" spc="50" dirty="0">
                <a:solidFill>
                  <a:srgbClr val="231F20"/>
                </a:solidFill>
                <a:latin typeface="Calibri"/>
                <a:cs typeface="Calibri"/>
              </a:rPr>
              <a:t>be </a:t>
            </a:r>
            <a:r>
              <a:rPr sz="850" spc="25" dirty="0">
                <a:solidFill>
                  <a:srgbClr val="231F20"/>
                </a:solidFill>
                <a:latin typeface="Calibri"/>
                <a:cs typeface="Calibri"/>
              </a:rPr>
              <a:t>strong </a:t>
            </a:r>
            <a:r>
              <a:rPr sz="850" spc="-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850" spc="35" dirty="0">
                <a:solidFill>
                  <a:srgbClr val="231F20"/>
                </a:solidFill>
                <a:latin typeface="Calibri"/>
                <a:cs typeface="Calibri"/>
              </a:rPr>
              <a:t>do </a:t>
            </a:r>
            <a:r>
              <a:rPr sz="850" spc="1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85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Calibri"/>
                <a:cs typeface="Calibri"/>
              </a:rPr>
              <a:t>rings.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3064" y="6352240"/>
            <a:ext cx="121221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Articulate Narrow"/>
                <a:cs typeface="Articulate Narrow"/>
              </a:rPr>
              <a:t>Summer Olympics Events • Level</a:t>
            </a:r>
            <a:r>
              <a:rPr sz="700" spc="-30" dirty="0">
                <a:solidFill>
                  <a:srgbClr val="231F20"/>
                </a:solidFill>
                <a:latin typeface="Articulate Narrow"/>
                <a:cs typeface="Articulate Narrow"/>
              </a:rPr>
              <a:t> </a:t>
            </a:r>
            <a:r>
              <a:rPr sz="700" dirty="0">
                <a:solidFill>
                  <a:srgbClr val="231F20"/>
                </a:solidFill>
                <a:latin typeface="Articulate Narrow"/>
                <a:cs typeface="Articulate Narrow"/>
              </a:rPr>
              <a:t>H</a:t>
            </a:r>
            <a:endParaRPr sz="700">
              <a:latin typeface="Articulate Narrow"/>
              <a:cs typeface="Articulate Narrow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C5D45084-98F9-438A-B14C-B66AE740736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7\lesson-7-10"/>
  <p:tag name="ISPRING_PRESENTATION_TITLE" val="ESLAO-7-10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438</Words>
  <Application>Microsoft Office PowerPoint</Application>
  <PresentationFormat>On-screen Show (4:3)</PresentationFormat>
  <Paragraphs>109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 Rounded MT Bold</vt:lpstr>
      <vt:lpstr>Articulate Narrow</vt:lpstr>
      <vt:lpstr>Calibri</vt:lpstr>
      <vt:lpstr>Office Theme</vt:lpstr>
      <vt:lpstr>PowerPoint Presentation</vt:lpstr>
      <vt:lpstr>What are we learning this  class?</vt:lpstr>
      <vt:lpstr>Have you heard of the  Olympics before?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now review comparative  and superlative</vt:lpstr>
      <vt:lpstr>Nice work! Use the comparative and  superlative to describe this picture</vt:lpstr>
      <vt:lpstr>Use these words to describe  the people in the photos Strong Stronger Strongest</vt:lpstr>
      <vt:lpstr>Here are some more examples</vt:lpstr>
      <vt:lpstr>Great work!</vt:lpstr>
      <vt:lpstr>PowerPoint Presentation</vt:lpstr>
      <vt:lpstr>Great work!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ESLAO-7-10-Slides-Student</dc:title>
  <cp:lastModifiedBy>Lakshmi Priya</cp:lastModifiedBy>
  <cp:revision>2</cp:revision>
  <dcterms:created xsi:type="dcterms:W3CDTF">2018-06-27T12:36:51Z</dcterms:created>
  <dcterms:modified xsi:type="dcterms:W3CDTF">2018-06-27T12:38:03Z</dcterms:modified>
</cp:coreProperties>
</file>