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21" r:id="rId5"/>
    <p:sldId id="322" r:id="rId6"/>
    <p:sldId id="323" r:id="rId7"/>
    <p:sldId id="324" r:id="rId8"/>
    <p:sldId id="325" r:id="rId9"/>
    <p:sldId id="326" r:id="rId10"/>
    <p:sldId id="263" r:id="rId11"/>
    <p:sldId id="264" r:id="rId12"/>
    <p:sldId id="309" r:id="rId13"/>
    <p:sldId id="273" r:id="rId14"/>
    <p:sldId id="295" r:id="rId15"/>
    <p:sldId id="294" r:id="rId16"/>
    <p:sldId id="297" r:id="rId17"/>
    <p:sldId id="298" r:id="rId18"/>
    <p:sldId id="299" r:id="rId19"/>
    <p:sldId id="310" r:id="rId20"/>
    <p:sldId id="300" r:id="rId21"/>
    <p:sldId id="311" r:id="rId22"/>
    <p:sldId id="304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2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17-06-22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8000" dirty="0" smtClean="0"/>
              <a:t>SPORTS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7: Lesson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9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581" y="907141"/>
            <a:ext cx="8817363" cy="91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Great! What is your favourite summer </a:t>
            </a:r>
            <a:r>
              <a:rPr lang="en-US" dirty="0"/>
              <a:t>O</a:t>
            </a:r>
            <a:r>
              <a:rPr lang="en-US" dirty="0" smtClean="0"/>
              <a:t>lympic sport?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31" y="3046935"/>
            <a:ext cx="2217730" cy="22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2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604" y="1371600"/>
            <a:ext cx="9003089" cy="1447800"/>
          </a:xfrm>
        </p:spPr>
        <p:txBody>
          <a:bodyPr/>
          <a:lstStyle/>
          <a:p>
            <a:pPr algn="ctr"/>
            <a:r>
              <a:rPr lang="en-US" dirty="0" smtClean="0"/>
              <a:t>Let’s now review comparative and superlative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520" y="2819400"/>
            <a:ext cx="3782441" cy="4070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287" y="3427564"/>
            <a:ext cx="30822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Do you remember?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5089" y="3763149"/>
            <a:ext cx="3484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What is a comparative word?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9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Comparative</a:t>
            </a:r>
            <a:endParaRPr lang="en-US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19" y="3434409"/>
            <a:ext cx="2307499" cy="3423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50" y="3054250"/>
            <a:ext cx="2317005" cy="38037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8072" y="3434409"/>
            <a:ext cx="3484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The man in the green shirt is </a:t>
            </a:r>
            <a:r>
              <a:rPr lang="en-US" sz="3600" u="sng" dirty="0" smtClean="0">
                <a:solidFill>
                  <a:srgbClr val="FFFFFF"/>
                </a:solidFill>
              </a:rPr>
              <a:t>older</a:t>
            </a:r>
            <a:endParaRPr lang="en-US" sz="3600" dirty="0" smtClean="0">
              <a:solidFill>
                <a:srgbClr val="FFFFFF"/>
              </a:solidFill>
            </a:endParaRP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4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090" y="2766111"/>
            <a:ext cx="86116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Describe the photos using the words “fast” and “faster”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Comparative</a:t>
            </a:r>
            <a:endParaRPr lang="en-US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090" y="3762352"/>
            <a:ext cx="3066962" cy="2782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67500" y="3912328"/>
            <a:ext cx="2531657" cy="26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1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421931"/>
            <a:ext cx="7716837" cy="1183305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rgbClr val="FFFFFF"/>
                </a:solidFill>
              </a:rPr>
              <a:t>Superlative</a:t>
            </a: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3" b="97714" l="391" r="949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6189" y="3007111"/>
            <a:ext cx="1856969" cy="2561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158" y="2785951"/>
            <a:ext cx="3066962" cy="2782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1685">
                        <a14:backgroundMark x1="50547" y1="65136" x2="63676" y2="64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60120" y="2785951"/>
            <a:ext cx="2467701" cy="2934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1069" y="5871549"/>
            <a:ext cx="136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Fast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6234" y="5873326"/>
            <a:ext cx="136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Faster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7618" y="5873326"/>
            <a:ext cx="136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</a:rPr>
              <a:t>Fastest</a:t>
            </a:r>
            <a:endParaRPr lang="en-US" sz="3200" b="1" u="sng" dirty="0" smtClean="0">
              <a:solidFill>
                <a:srgbClr val="FF0000"/>
              </a:solidFill>
            </a:endParaRPr>
          </a:p>
          <a:p>
            <a:pPr algn="ctr"/>
            <a:endParaRPr lang="en-US" sz="2400" b="1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48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84" y="1268222"/>
            <a:ext cx="8741618" cy="1447800"/>
          </a:xfrm>
        </p:spPr>
        <p:txBody>
          <a:bodyPr/>
          <a:lstStyle/>
          <a:p>
            <a:r>
              <a:rPr lang="en-US" sz="3600" dirty="0" smtClean="0"/>
              <a:t>Nice work! Use the comparative and superlative to describe this picture</a:t>
            </a:r>
            <a:endParaRPr lang="en-US" sz="36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912" y="2973857"/>
            <a:ext cx="6926775" cy="37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9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59" y="1371600"/>
            <a:ext cx="8585078" cy="1447800"/>
          </a:xfrm>
        </p:spPr>
        <p:txBody>
          <a:bodyPr/>
          <a:lstStyle/>
          <a:p>
            <a:pPr algn="ctr"/>
            <a:r>
              <a:rPr lang="en-US" dirty="0" smtClean="0"/>
              <a:t>Use these words to describe the people in the photos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09389"/>
            <a:ext cx="9227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Strong		Stronger	Strongest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8833"/>
            <a:ext cx="3934557" cy="2572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208" y="3678833"/>
            <a:ext cx="3769582" cy="3419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951" r="19158"/>
          <a:stretch/>
        </p:blipFill>
        <p:spPr>
          <a:xfrm>
            <a:off x="5896607" y="3678833"/>
            <a:ext cx="3247393" cy="28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5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4" y="1371600"/>
            <a:ext cx="8726486" cy="1447800"/>
          </a:xfrm>
        </p:spPr>
        <p:txBody>
          <a:bodyPr/>
          <a:lstStyle/>
          <a:p>
            <a:pPr algn="ctr"/>
            <a:r>
              <a:rPr lang="en-US" sz="4400" dirty="0" smtClean="0"/>
              <a:t>Here are some more examples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0"/>
            <a:ext cx="2540223" cy="346788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16200"/>
              </p:ext>
            </p:extLst>
          </p:nvPr>
        </p:nvGraphicFramePr>
        <p:xfrm>
          <a:off x="2540223" y="2877081"/>
          <a:ext cx="6096000" cy="29667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32000"/>
                <a:gridCol w="2032000"/>
                <a:gridCol w="203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COMPARATIVE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SUPERLATIVE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Quick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Quicker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Quickest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Great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Greater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Greatest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Good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Better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The Best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Hot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Hotter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Hottest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Fatter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Fattest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509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587" y="1154703"/>
            <a:ext cx="8538413" cy="2331696"/>
          </a:xfrm>
        </p:spPr>
        <p:txBody>
          <a:bodyPr/>
          <a:lstStyle/>
          <a:p>
            <a:pPr algn="ctr"/>
            <a:r>
              <a:rPr lang="en-US" sz="3200" dirty="0" smtClean="0"/>
              <a:t>Write a sentence and draw a picture using the comparative and superlative</a:t>
            </a:r>
            <a:br>
              <a:rPr lang="en-US" sz="3200" dirty="0" smtClean="0"/>
            </a:br>
            <a:endParaRPr lang="en-US" sz="3200" u="sng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443866"/>
              </p:ext>
            </p:extLst>
          </p:nvPr>
        </p:nvGraphicFramePr>
        <p:xfrm>
          <a:off x="605587" y="3166431"/>
          <a:ext cx="6096000" cy="29667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32000"/>
                <a:gridCol w="2032000"/>
                <a:gridCol w="203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COMPARATIVE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SUPERLATIVE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Quick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Quicker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Quickest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Great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Greater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Greatest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Good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Better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The Best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Tallest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Hot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Hotter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Hottest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Fatter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Fattest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524" y="3346451"/>
            <a:ext cx="2482238" cy="31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95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016986" cy="1447800"/>
          </a:xfrm>
        </p:spPr>
        <p:txBody>
          <a:bodyPr/>
          <a:lstStyle/>
          <a:p>
            <a:pPr algn="ctr"/>
            <a:r>
              <a:rPr lang="en-US" dirty="0" smtClean="0"/>
              <a:t>Great work!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471" y="3042461"/>
            <a:ext cx="87053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Describe something that is in the same room as you using the comparative and superlative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122" y="6067130"/>
            <a:ext cx="748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“This pen is large. This pen is larger. This pen is largest”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1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learning this class?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102342" y="867641"/>
            <a:ext cx="2799926" cy="75790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“A review of comparative and superlative words</a:t>
            </a:r>
          </a:p>
          <a:p>
            <a:r>
              <a:rPr lang="en-US" sz="3200" dirty="0" smtClean="0"/>
              <a:t>Reading about the Summer Olympics</a:t>
            </a:r>
          </a:p>
        </p:txBody>
      </p:sp>
    </p:spTree>
    <p:extLst>
      <p:ext uri="{BB962C8B-B14F-4D97-AF65-F5344CB8AC3E}">
        <p14:creationId xmlns:p14="http://schemas.microsoft.com/office/powerpoint/2010/main" val="1004727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2" y="1226925"/>
            <a:ext cx="9533876" cy="1447800"/>
          </a:xfrm>
        </p:spPr>
        <p:txBody>
          <a:bodyPr/>
          <a:lstStyle/>
          <a:p>
            <a:pPr algn="ctr"/>
            <a:r>
              <a:rPr lang="en-US" sz="3600" u="sng" dirty="0" smtClean="0"/>
              <a:t>Tell us</a:t>
            </a:r>
            <a:r>
              <a:rPr lang="en-US" sz="3600" dirty="0" smtClean="0"/>
              <a:t> about a time you played a sport. Describe the players using comparative.</a:t>
            </a:r>
            <a:endParaRPr lang="en-US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421" y="3190768"/>
            <a:ext cx="7025807" cy="31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3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68" y="1371600"/>
            <a:ext cx="9254902" cy="1447800"/>
          </a:xfrm>
        </p:spPr>
        <p:txBody>
          <a:bodyPr/>
          <a:lstStyle/>
          <a:p>
            <a:pPr algn="ctr"/>
            <a:r>
              <a:rPr lang="en-US" sz="4000" u="sng" dirty="0" smtClean="0"/>
              <a:t>Great work!</a:t>
            </a:r>
            <a:endParaRPr lang="en-US" sz="40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77" y="2784918"/>
            <a:ext cx="3607946" cy="40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06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did we learn today?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299" y="3263779"/>
            <a:ext cx="1801365" cy="3313623"/>
          </a:xfrm>
          <a:prstGeom prst="rect">
            <a:avLst/>
          </a:prstGeom>
        </p:spPr>
      </p:pic>
      <p:sp>
        <p:nvSpPr>
          <p:cNvPr id="4" name="Vertical Text Placeholder 2"/>
          <p:cNvSpPr txBox="1">
            <a:spLocks/>
          </p:cNvSpPr>
          <p:nvPr/>
        </p:nvSpPr>
        <p:spPr>
          <a:xfrm>
            <a:off x="503481" y="3166693"/>
            <a:ext cx="4850281" cy="34107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Summer Olympic sports</a:t>
            </a:r>
          </a:p>
          <a:p>
            <a:r>
              <a:rPr lang="en-US" sz="3200" dirty="0" smtClean="0"/>
              <a:t>Using the comparative and superlative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3352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206447" cy="1447800"/>
          </a:xfrm>
        </p:spPr>
        <p:txBody>
          <a:bodyPr/>
          <a:lstStyle/>
          <a:p>
            <a:pPr algn="ctr"/>
            <a:r>
              <a:rPr lang="en-US" dirty="0" smtClean="0"/>
              <a:t>Homework time! Do you have any questions?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72" y="3033693"/>
            <a:ext cx="2350602" cy="354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9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48" y="1355122"/>
            <a:ext cx="5578844" cy="1447800"/>
          </a:xfrm>
        </p:spPr>
        <p:txBody>
          <a:bodyPr/>
          <a:lstStyle/>
          <a:p>
            <a:r>
              <a:rPr lang="en-US" sz="4000" dirty="0" smtClean="0"/>
              <a:t>Have you heard of the Olympics before?</a:t>
            </a:r>
            <a:endParaRPr lang="en-US" sz="4000" dirty="0"/>
          </a:p>
        </p:txBody>
      </p:sp>
      <p:pic>
        <p:nvPicPr>
          <p:cNvPr id="5" name="Picture 4" descr="raz_lh11_olympevents_clr-2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1"/>
          <a:stretch/>
        </p:blipFill>
        <p:spPr>
          <a:xfrm>
            <a:off x="5707464" y="338178"/>
            <a:ext cx="3613387" cy="624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8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h11_olympevents_clr-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5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h11_olympevents_clr-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36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h11_olympevents_clr-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3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h11_olympevents_clr-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7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h11_olympevents_clr-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4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h11_olympevents_clr-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93232"/>
      </p:ext>
    </p:extLst>
  </p:cSld>
  <p:clrMapOvr>
    <a:masterClrMapping/>
  </p:clrMapOvr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4410</TotalTime>
  <Words>240</Words>
  <Application>Microsoft Macintosh PowerPoint</Application>
  <PresentationFormat>On-screen Show (4:3)</PresentationFormat>
  <Paragraphs>78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Sky</vt:lpstr>
      <vt:lpstr>SPORTS</vt:lpstr>
      <vt:lpstr>What are we learning this class?</vt:lpstr>
      <vt:lpstr>Have you heard of the Olympics before?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now review comparative and superlative</vt:lpstr>
      <vt:lpstr>Comparative</vt:lpstr>
      <vt:lpstr>Comparative</vt:lpstr>
      <vt:lpstr>Superlative</vt:lpstr>
      <vt:lpstr>Nice work! Use the comparative and superlative to describe this picture</vt:lpstr>
      <vt:lpstr>Use these words to describe the people in the photos</vt:lpstr>
      <vt:lpstr>Here are some more examples</vt:lpstr>
      <vt:lpstr>Write a sentence and draw a picture using the comparative and superlative </vt:lpstr>
      <vt:lpstr>Great work!</vt:lpstr>
      <vt:lpstr>Tell us about a time you played a sport. Describe the players using comparative.</vt:lpstr>
      <vt:lpstr>Great work!</vt:lpstr>
      <vt:lpstr>What did we learn today?</vt:lpstr>
      <vt:lpstr>Homework time! Do you have any questions?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</dc:title>
  <dc:creator>Marissa Quintigliani</dc:creator>
  <cp:lastModifiedBy>Marissa Quintigliani</cp:lastModifiedBy>
  <cp:revision>33</cp:revision>
  <dcterms:created xsi:type="dcterms:W3CDTF">2017-05-27T23:21:24Z</dcterms:created>
  <dcterms:modified xsi:type="dcterms:W3CDTF">2017-06-22T16:36:41Z</dcterms:modified>
</cp:coreProperties>
</file>