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9144000" cy="6858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44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0B328-900C-4CDC-99FE-8B433D1C566B}" type="datetimeFigureOut">
              <a:rPr lang="en-CA" smtClean="0"/>
              <a:t>2018-06-27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95DF7-D55C-4B7D-8657-0A79BEB1F6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33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655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866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859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9137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389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5567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2104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9518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5939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0923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747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014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9982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900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025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1007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95DF7-D55C-4B7D-8657-0A79BEB1F6D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069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743607" y="52146"/>
            <a:ext cx="774065" cy="603250"/>
          </a:xfrm>
          <a:custGeom>
            <a:avLst/>
            <a:gdLst/>
            <a:ahLst/>
            <a:cxnLst/>
            <a:rect l="l" t="t" r="r" b="b"/>
            <a:pathLst>
              <a:path w="774064" h="603250">
                <a:moveTo>
                  <a:pt x="454452" y="0"/>
                </a:moveTo>
                <a:lnTo>
                  <a:pt x="404193" y="2491"/>
                </a:lnTo>
                <a:lnTo>
                  <a:pt x="352789" y="10293"/>
                </a:lnTo>
                <a:lnTo>
                  <a:pt x="300792" y="23597"/>
                </a:lnTo>
                <a:lnTo>
                  <a:pt x="250366" y="41976"/>
                </a:lnTo>
                <a:lnTo>
                  <a:pt x="203535" y="64561"/>
                </a:lnTo>
                <a:lnTo>
                  <a:pt x="160648" y="90883"/>
                </a:lnTo>
                <a:lnTo>
                  <a:pt x="122050" y="120471"/>
                </a:lnTo>
                <a:lnTo>
                  <a:pt x="88090" y="152854"/>
                </a:lnTo>
                <a:lnTo>
                  <a:pt x="59114" y="187563"/>
                </a:lnTo>
                <a:lnTo>
                  <a:pt x="35470" y="224127"/>
                </a:lnTo>
                <a:lnTo>
                  <a:pt x="17504" y="262076"/>
                </a:lnTo>
                <a:lnTo>
                  <a:pt x="5565" y="300939"/>
                </a:lnTo>
                <a:lnTo>
                  <a:pt x="0" y="340246"/>
                </a:lnTo>
                <a:lnTo>
                  <a:pt x="1154" y="379528"/>
                </a:lnTo>
                <a:lnTo>
                  <a:pt x="9377" y="418313"/>
                </a:lnTo>
                <a:lnTo>
                  <a:pt x="24490" y="454966"/>
                </a:lnTo>
                <a:lnTo>
                  <a:pt x="45716" y="488039"/>
                </a:lnTo>
                <a:lnTo>
                  <a:pt x="72504" y="517338"/>
                </a:lnTo>
                <a:lnTo>
                  <a:pt x="104302" y="542672"/>
                </a:lnTo>
                <a:lnTo>
                  <a:pt x="140556" y="563848"/>
                </a:lnTo>
                <a:lnTo>
                  <a:pt x="180716" y="580675"/>
                </a:lnTo>
                <a:lnTo>
                  <a:pt x="224229" y="592961"/>
                </a:lnTo>
                <a:lnTo>
                  <a:pt x="270543" y="600513"/>
                </a:lnTo>
                <a:lnTo>
                  <a:pt x="319105" y="603139"/>
                </a:lnTo>
                <a:lnTo>
                  <a:pt x="369364" y="600647"/>
                </a:lnTo>
                <a:lnTo>
                  <a:pt x="420768" y="592845"/>
                </a:lnTo>
                <a:lnTo>
                  <a:pt x="472764" y="579542"/>
                </a:lnTo>
                <a:lnTo>
                  <a:pt x="523191" y="561163"/>
                </a:lnTo>
                <a:lnTo>
                  <a:pt x="570021" y="538578"/>
                </a:lnTo>
                <a:lnTo>
                  <a:pt x="612909" y="512256"/>
                </a:lnTo>
                <a:lnTo>
                  <a:pt x="651507" y="482669"/>
                </a:lnTo>
                <a:lnTo>
                  <a:pt x="685467" y="450285"/>
                </a:lnTo>
                <a:lnTo>
                  <a:pt x="714443" y="415577"/>
                </a:lnTo>
                <a:lnTo>
                  <a:pt x="738088" y="379013"/>
                </a:lnTo>
                <a:lnTo>
                  <a:pt x="756053" y="341064"/>
                </a:lnTo>
                <a:lnTo>
                  <a:pt x="767992" y="302201"/>
                </a:lnTo>
                <a:lnTo>
                  <a:pt x="773558" y="262893"/>
                </a:lnTo>
                <a:lnTo>
                  <a:pt x="772404" y="223612"/>
                </a:lnTo>
                <a:lnTo>
                  <a:pt x="764181" y="184827"/>
                </a:lnTo>
                <a:lnTo>
                  <a:pt x="749068" y="148173"/>
                </a:lnTo>
                <a:lnTo>
                  <a:pt x="727841" y="115101"/>
                </a:lnTo>
                <a:lnTo>
                  <a:pt x="701053" y="85801"/>
                </a:lnTo>
                <a:lnTo>
                  <a:pt x="669256" y="60467"/>
                </a:lnTo>
                <a:lnTo>
                  <a:pt x="633001" y="39291"/>
                </a:lnTo>
                <a:lnTo>
                  <a:pt x="592841" y="22463"/>
                </a:lnTo>
                <a:lnTo>
                  <a:pt x="549328" y="10178"/>
                </a:lnTo>
                <a:lnTo>
                  <a:pt x="503014" y="2626"/>
                </a:lnTo>
                <a:lnTo>
                  <a:pt x="4544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34575" y="12541"/>
            <a:ext cx="1189990" cy="1012190"/>
          </a:xfrm>
          <a:custGeom>
            <a:avLst/>
            <a:gdLst/>
            <a:ahLst/>
            <a:cxnLst/>
            <a:rect l="l" t="t" r="r" b="b"/>
            <a:pathLst>
              <a:path w="1189990" h="1012190">
                <a:moveTo>
                  <a:pt x="594711" y="0"/>
                </a:moveTo>
                <a:lnTo>
                  <a:pt x="543397" y="1857"/>
                </a:lnTo>
                <a:lnTo>
                  <a:pt x="493295" y="7328"/>
                </a:lnTo>
                <a:lnTo>
                  <a:pt x="444584" y="16262"/>
                </a:lnTo>
                <a:lnTo>
                  <a:pt x="397442" y="28505"/>
                </a:lnTo>
                <a:lnTo>
                  <a:pt x="352048" y="43907"/>
                </a:lnTo>
                <a:lnTo>
                  <a:pt x="308579" y="62315"/>
                </a:lnTo>
                <a:lnTo>
                  <a:pt x="267216" y="83577"/>
                </a:lnTo>
                <a:lnTo>
                  <a:pt x="228136" y="107541"/>
                </a:lnTo>
                <a:lnTo>
                  <a:pt x="191517" y="134056"/>
                </a:lnTo>
                <a:lnTo>
                  <a:pt x="157539" y="162970"/>
                </a:lnTo>
                <a:lnTo>
                  <a:pt x="126379" y="194130"/>
                </a:lnTo>
                <a:lnTo>
                  <a:pt x="98217" y="227386"/>
                </a:lnTo>
                <a:lnTo>
                  <a:pt x="73230" y="262584"/>
                </a:lnTo>
                <a:lnTo>
                  <a:pt x="51598" y="299573"/>
                </a:lnTo>
                <a:lnTo>
                  <a:pt x="33499" y="338201"/>
                </a:lnTo>
                <a:lnTo>
                  <a:pt x="19110" y="378316"/>
                </a:lnTo>
                <a:lnTo>
                  <a:pt x="8612" y="419767"/>
                </a:lnTo>
                <a:lnTo>
                  <a:pt x="2182" y="462401"/>
                </a:lnTo>
                <a:lnTo>
                  <a:pt x="0" y="506067"/>
                </a:lnTo>
                <a:lnTo>
                  <a:pt x="2182" y="549732"/>
                </a:lnTo>
                <a:lnTo>
                  <a:pt x="8612" y="592366"/>
                </a:lnTo>
                <a:lnTo>
                  <a:pt x="19110" y="633816"/>
                </a:lnTo>
                <a:lnTo>
                  <a:pt x="33499" y="673932"/>
                </a:lnTo>
                <a:lnTo>
                  <a:pt x="51598" y="712560"/>
                </a:lnTo>
                <a:lnTo>
                  <a:pt x="73230" y="749549"/>
                </a:lnTo>
                <a:lnTo>
                  <a:pt x="98217" y="784747"/>
                </a:lnTo>
                <a:lnTo>
                  <a:pt x="126379" y="818002"/>
                </a:lnTo>
                <a:lnTo>
                  <a:pt x="157539" y="849163"/>
                </a:lnTo>
                <a:lnTo>
                  <a:pt x="191517" y="878076"/>
                </a:lnTo>
                <a:lnTo>
                  <a:pt x="228136" y="904592"/>
                </a:lnTo>
                <a:lnTo>
                  <a:pt x="267216" y="928556"/>
                </a:lnTo>
                <a:lnTo>
                  <a:pt x="308579" y="949818"/>
                </a:lnTo>
                <a:lnTo>
                  <a:pt x="352048" y="968226"/>
                </a:lnTo>
                <a:lnTo>
                  <a:pt x="397442" y="983628"/>
                </a:lnTo>
                <a:lnTo>
                  <a:pt x="444584" y="995871"/>
                </a:lnTo>
                <a:lnTo>
                  <a:pt x="493295" y="1004805"/>
                </a:lnTo>
                <a:lnTo>
                  <a:pt x="543397" y="1010276"/>
                </a:lnTo>
                <a:lnTo>
                  <a:pt x="594711" y="1012134"/>
                </a:lnTo>
                <a:lnTo>
                  <a:pt x="646025" y="1010276"/>
                </a:lnTo>
                <a:lnTo>
                  <a:pt x="696127" y="1004805"/>
                </a:lnTo>
                <a:lnTo>
                  <a:pt x="744839" y="995871"/>
                </a:lnTo>
                <a:lnTo>
                  <a:pt x="791981" y="983628"/>
                </a:lnTo>
                <a:lnTo>
                  <a:pt x="837375" y="968226"/>
                </a:lnTo>
                <a:lnTo>
                  <a:pt x="880843" y="949818"/>
                </a:lnTo>
                <a:lnTo>
                  <a:pt x="922207" y="928556"/>
                </a:lnTo>
                <a:lnTo>
                  <a:pt x="961287" y="904592"/>
                </a:lnTo>
                <a:lnTo>
                  <a:pt x="997906" y="878076"/>
                </a:lnTo>
                <a:lnTo>
                  <a:pt x="1031884" y="849163"/>
                </a:lnTo>
                <a:lnTo>
                  <a:pt x="1063044" y="818002"/>
                </a:lnTo>
                <a:lnTo>
                  <a:pt x="1091206" y="784747"/>
                </a:lnTo>
                <a:lnTo>
                  <a:pt x="1116193" y="749549"/>
                </a:lnTo>
                <a:lnTo>
                  <a:pt x="1137825" y="712560"/>
                </a:lnTo>
                <a:lnTo>
                  <a:pt x="1155925" y="673932"/>
                </a:lnTo>
                <a:lnTo>
                  <a:pt x="1170313" y="633816"/>
                </a:lnTo>
                <a:lnTo>
                  <a:pt x="1180811" y="592366"/>
                </a:lnTo>
                <a:lnTo>
                  <a:pt x="1187241" y="549732"/>
                </a:lnTo>
                <a:lnTo>
                  <a:pt x="1189424" y="506067"/>
                </a:lnTo>
                <a:lnTo>
                  <a:pt x="1187241" y="462401"/>
                </a:lnTo>
                <a:lnTo>
                  <a:pt x="1180811" y="419767"/>
                </a:lnTo>
                <a:lnTo>
                  <a:pt x="1170313" y="378316"/>
                </a:lnTo>
                <a:lnTo>
                  <a:pt x="1155925" y="338201"/>
                </a:lnTo>
                <a:lnTo>
                  <a:pt x="1137825" y="299573"/>
                </a:lnTo>
                <a:lnTo>
                  <a:pt x="1116193" y="262584"/>
                </a:lnTo>
                <a:lnTo>
                  <a:pt x="1091206" y="227386"/>
                </a:lnTo>
                <a:lnTo>
                  <a:pt x="1063044" y="194130"/>
                </a:lnTo>
                <a:lnTo>
                  <a:pt x="1031884" y="162970"/>
                </a:lnTo>
                <a:lnTo>
                  <a:pt x="997906" y="134056"/>
                </a:lnTo>
                <a:lnTo>
                  <a:pt x="961287" y="107541"/>
                </a:lnTo>
                <a:lnTo>
                  <a:pt x="922207" y="83577"/>
                </a:lnTo>
                <a:lnTo>
                  <a:pt x="880843" y="62315"/>
                </a:lnTo>
                <a:lnTo>
                  <a:pt x="837375" y="43907"/>
                </a:lnTo>
                <a:lnTo>
                  <a:pt x="791981" y="28505"/>
                </a:lnTo>
                <a:lnTo>
                  <a:pt x="744839" y="16262"/>
                </a:lnTo>
                <a:lnTo>
                  <a:pt x="696127" y="7328"/>
                </a:lnTo>
                <a:lnTo>
                  <a:pt x="646025" y="1857"/>
                </a:lnTo>
                <a:lnTo>
                  <a:pt x="594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799013" y="43214"/>
            <a:ext cx="1188085" cy="563245"/>
          </a:xfrm>
          <a:custGeom>
            <a:avLst/>
            <a:gdLst/>
            <a:ahLst/>
            <a:cxnLst/>
            <a:rect l="l" t="t" r="r" b="b"/>
            <a:pathLst>
              <a:path w="1188084" h="563245">
                <a:moveTo>
                  <a:pt x="0" y="0"/>
                </a:moveTo>
                <a:lnTo>
                  <a:pt x="5025" y="57440"/>
                </a:lnTo>
                <a:lnTo>
                  <a:pt x="13304" y="102037"/>
                </a:lnTo>
                <a:lnTo>
                  <a:pt x="25198" y="145438"/>
                </a:lnTo>
                <a:lnTo>
                  <a:pt x="40545" y="187503"/>
                </a:lnTo>
                <a:lnTo>
                  <a:pt x="59185" y="228088"/>
                </a:lnTo>
                <a:lnTo>
                  <a:pt x="80957" y="267052"/>
                </a:lnTo>
                <a:lnTo>
                  <a:pt x="105701" y="304254"/>
                </a:lnTo>
                <a:lnTo>
                  <a:pt x="133256" y="339552"/>
                </a:lnTo>
                <a:lnTo>
                  <a:pt x="163462" y="372803"/>
                </a:lnTo>
                <a:lnTo>
                  <a:pt x="196158" y="403865"/>
                </a:lnTo>
                <a:lnTo>
                  <a:pt x="231182" y="432598"/>
                </a:lnTo>
                <a:lnTo>
                  <a:pt x="268376" y="458859"/>
                </a:lnTo>
                <a:lnTo>
                  <a:pt x="307577" y="482506"/>
                </a:lnTo>
                <a:lnTo>
                  <a:pt x="348625" y="503398"/>
                </a:lnTo>
                <a:lnTo>
                  <a:pt x="391360" y="521392"/>
                </a:lnTo>
                <a:lnTo>
                  <a:pt x="435621" y="536347"/>
                </a:lnTo>
                <a:lnTo>
                  <a:pt x="481248" y="548121"/>
                </a:lnTo>
                <a:lnTo>
                  <a:pt x="528079" y="556572"/>
                </a:lnTo>
                <a:lnTo>
                  <a:pt x="575954" y="561558"/>
                </a:lnTo>
                <a:lnTo>
                  <a:pt x="624713" y="562937"/>
                </a:lnTo>
                <a:lnTo>
                  <a:pt x="673266" y="560625"/>
                </a:lnTo>
                <a:lnTo>
                  <a:pt x="720537" y="554727"/>
                </a:lnTo>
                <a:lnTo>
                  <a:pt x="766379" y="545387"/>
                </a:lnTo>
                <a:lnTo>
                  <a:pt x="810650" y="532752"/>
                </a:lnTo>
                <a:lnTo>
                  <a:pt x="853203" y="516965"/>
                </a:lnTo>
                <a:lnTo>
                  <a:pt x="893894" y="498171"/>
                </a:lnTo>
                <a:lnTo>
                  <a:pt x="932579" y="476515"/>
                </a:lnTo>
                <a:lnTo>
                  <a:pt x="969112" y="452142"/>
                </a:lnTo>
                <a:lnTo>
                  <a:pt x="1003349" y="425196"/>
                </a:lnTo>
                <a:lnTo>
                  <a:pt x="1035146" y="395823"/>
                </a:lnTo>
                <a:lnTo>
                  <a:pt x="1064356" y="364167"/>
                </a:lnTo>
                <a:lnTo>
                  <a:pt x="1090837" y="330372"/>
                </a:lnTo>
                <a:lnTo>
                  <a:pt x="1114443" y="294584"/>
                </a:lnTo>
                <a:lnTo>
                  <a:pt x="1135029" y="256948"/>
                </a:lnTo>
                <a:lnTo>
                  <a:pt x="1152451" y="217608"/>
                </a:lnTo>
                <a:lnTo>
                  <a:pt x="1166563" y="176708"/>
                </a:lnTo>
                <a:lnTo>
                  <a:pt x="1177222" y="134395"/>
                </a:lnTo>
                <a:lnTo>
                  <a:pt x="1184283" y="90812"/>
                </a:lnTo>
                <a:lnTo>
                  <a:pt x="1187600" y="46104"/>
                </a:lnTo>
                <a:lnTo>
                  <a:pt x="1187100" y="6103"/>
                </a:lnTo>
                <a:lnTo>
                  <a:pt x="593775" y="6103"/>
                </a:lnTo>
                <a:lnTo>
                  <a:pt x="0" y="0"/>
                </a:lnTo>
                <a:close/>
              </a:path>
              <a:path w="1188084" h="563245">
                <a:moveTo>
                  <a:pt x="1187029" y="416"/>
                </a:moveTo>
                <a:lnTo>
                  <a:pt x="593775" y="6103"/>
                </a:lnTo>
                <a:lnTo>
                  <a:pt x="1187100" y="6103"/>
                </a:lnTo>
                <a:lnTo>
                  <a:pt x="1187029" y="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2544" y="62345"/>
            <a:ext cx="609600" cy="491490"/>
          </a:xfrm>
          <a:custGeom>
            <a:avLst/>
            <a:gdLst/>
            <a:ahLst/>
            <a:cxnLst/>
            <a:rect l="l" t="t" r="r" b="b"/>
            <a:pathLst>
              <a:path w="609600" h="491490">
                <a:moveTo>
                  <a:pt x="304800" y="0"/>
                </a:moveTo>
                <a:lnTo>
                  <a:pt x="250011" y="3957"/>
                </a:lnTo>
                <a:lnTo>
                  <a:pt x="198445" y="15367"/>
                </a:lnTo>
                <a:lnTo>
                  <a:pt x="150961" y="33536"/>
                </a:lnTo>
                <a:lnTo>
                  <a:pt x="108420" y="57770"/>
                </a:lnTo>
                <a:lnTo>
                  <a:pt x="71684" y="87376"/>
                </a:lnTo>
                <a:lnTo>
                  <a:pt x="41613" y="121659"/>
                </a:lnTo>
                <a:lnTo>
                  <a:pt x="19068" y="159926"/>
                </a:lnTo>
                <a:lnTo>
                  <a:pt x="4910" y="201483"/>
                </a:lnTo>
                <a:lnTo>
                  <a:pt x="0" y="245637"/>
                </a:lnTo>
                <a:lnTo>
                  <a:pt x="4910" y="289790"/>
                </a:lnTo>
                <a:lnTo>
                  <a:pt x="19068" y="331347"/>
                </a:lnTo>
                <a:lnTo>
                  <a:pt x="41613" y="369614"/>
                </a:lnTo>
                <a:lnTo>
                  <a:pt x="71684" y="403897"/>
                </a:lnTo>
                <a:lnTo>
                  <a:pt x="108420" y="433503"/>
                </a:lnTo>
                <a:lnTo>
                  <a:pt x="150961" y="457737"/>
                </a:lnTo>
                <a:lnTo>
                  <a:pt x="198445" y="475906"/>
                </a:lnTo>
                <a:lnTo>
                  <a:pt x="250011" y="487316"/>
                </a:lnTo>
                <a:lnTo>
                  <a:pt x="304800" y="491274"/>
                </a:lnTo>
                <a:lnTo>
                  <a:pt x="359588" y="487316"/>
                </a:lnTo>
                <a:lnTo>
                  <a:pt x="411154" y="475906"/>
                </a:lnTo>
                <a:lnTo>
                  <a:pt x="458638" y="457737"/>
                </a:lnTo>
                <a:lnTo>
                  <a:pt x="501178" y="433503"/>
                </a:lnTo>
                <a:lnTo>
                  <a:pt x="537914" y="403897"/>
                </a:lnTo>
                <a:lnTo>
                  <a:pt x="567985" y="369614"/>
                </a:lnTo>
                <a:lnTo>
                  <a:pt x="590530" y="331347"/>
                </a:lnTo>
                <a:lnTo>
                  <a:pt x="604689" y="289790"/>
                </a:lnTo>
                <a:lnTo>
                  <a:pt x="609600" y="245637"/>
                </a:lnTo>
                <a:lnTo>
                  <a:pt x="604689" y="201483"/>
                </a:lnTo>
                <a:lnTo>
                  <a:pt x="590530" y="159926"/>
                </a:lnTo>
                <a:lnTo>
                  <a:pt x="567985" y="121659"/>
                </a:lnTo>
                <a:lnTo>
                  <a:pt x="537914" y="87376"/>
                </a:lnTo>
                <a:lnTo>
                  <a:pt x="501178" y="57770"/>
                </a:lnTo>
                <a:lnTo>
                  <a:pt x="458638" y="33536"/>
                </a:lnTo>
                <a:lnTo>
                  <a:pt x="411154" y="15367"/>
                </a:lnTo>
                <a:lnTo>
                  <a:pt x="359588" y="3957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1377950" cy="598805"/>
          </a:xfrm>
          <a:custGeom>
            <a:avLst/>
            <a:gdLst/>
            <a:ahLst/>
            <a:cxnLst/>
            <a:rect l="l" t="t" r="r" b="b"/>
            <a:pathLst>
              <a:path w="1377950" h="598805">
                <a:moveTo>
                  <a:pt x="1377861" y="0"/>
                </a:moveTo>
                <a:lnTo>
                  <a:pt x="0" y="0"/>
                </a:lnTo>
                <a:lnTo>
                  <a:pt x="98" y="84772"/>
                </a:lnTo>
                <a:lnTo>
                  <a:pt x="9286" y="127853"/>
                </a:lnTo>
                <a:lnTo>
                  <a:pt x="21917" y="169802"/>
                </a:lnTo>
                <a:lnTo>
                  <a:pt x="37857" y="210504"/>
                </a:lnTo>
                <a:lnTo>
                  <a:pt x="56971" y="249841"/>
                </a:lnTo>
                <a:lnTo>
                  <a:pt x="79127" y="287697"/>
                </a:lnTo>
                <a:lnTo>
                  <a:pt x="104190" y="323956"/>
                </a:lnTo>
                <a:lnTo>
                  <a:pt x="132026" y="358501"/>
                </a:lnTo>
                <a:lnTo>
                  <a:pt x="162502" y="391215"/>
                </a:lnTo>
                <a:lnTo>
                  <a:pt x="195483" y="421982"/>
                </a:lnTo>
                <a:lnTo>
                  <a:pt x="230835" y="450685"/>
                </a:lnTo>
                <a:lnTo>
                  <a:pt x="268425" y="477207"/>
                </a:lnTo>
                <a:lnTo>
                  <a:pt x="308118" y="501433"/>
                </a:lnTo>
                <a:lnTo>
                  <a:pt x="349780" y="523245"/>
                </a:lnTo>
                <a:lnTo>
                  <a:pt x="393279" y="542528"/>
                </a:lnTo>
                <a:lnTo>
                  <a:pt x="438479" y="559163"/>
                </a:lnTo>
                <a:lnTo>
                  <a:pt x="485246" y="573035"/>
                </a:lnTo>
                <a:lnTo>
                  <a:pt x="533448" y="584028"/>
                </a:lnTo>
                <a:lnTo>
                  <a:pt x="582949" y="592024"/>
                </a:lnTo>
                <a:lnTo>
                  <a:pt x="633616" y="596907"/>
                </a:lnTo>
                <a:lnTo>
                  <a:pt x="685315" y="598561"/>
                </a:lnTo>
                <a:lnTo>
                  <a:pt x="737014" y="596907"/>
                </a:lnTo>
                <a:lnTo>
                  <a:pt x="787682" y="592024"/>
                </a:lnTo>
                <a:lnTo>
                  <a:pt x="837183" y="584028"/>
                </a:lnTo>
                <a:lnTo>
                  <a:pt x="885384" y="573035"/>
                </a:lnTo>
                <a:lnTo>
                  <a:pt x="932152" y="559163"/>
                </a:lnTo>
                <a:lnTo>
                  <a:pt x="977352" y="542528"/>
                </a:lnTo>
                <a:lnTo>
                  <a:pt x="1020850" y="523245"/>
                </a:lnTo>
                <a:lnTo>
                  <a:pt x="1062513" y="501433"/>
                </a:lnTo>
                <a:lnTo>
                  <a:pt x="1102206" y="477207"/>
                </a:lnTo>
                <a:lnTo>
                  <a:pt x="1139796" y="450685"/>
                </a:lnTo>
                <a:lnTo>
                  <a:pt x="1175148" y="421982"/>
                </a:lnTo>
                <a:lnTo>
                  <a:pt x="1208129" y="391215"/>
                </a:lnTo>
                <a:lnTo>
                  <a:pt x="1238604" y="358501"/>
                </a:lnTo>
                <a:lnTo>
                  <a:pt x="1266441" y="323956"/>
                </a:lnTo>
                <a:lnTo>
                  <a:pt x="1291504" y="287697"/>
                </a:lnTo>
                <a:lnTo>
                  <a:pt x="1313660" y="249841"/>
                </a:lnTo>
                <a:lnTo>
                  <a:pt x="1332774" y="210504"/>
                </a:lnTo>
                <a:lnTo>
                  <a:pt x="1348714" y="169802"/>
                </a:lnTo>
                <a:lnTo>
                  <a:pt x="1361345" y="127853"/>
                </a:lnTo>
                <a:lnTo>
                  <a:pt x="1370533" y="84772"/>
                </a:lnTo>
                <a:lnTo>
                  <a:pt x="1376143" y="40677"/>
                </a:lnTo>
                <a:lnTo>
                  <a:pt x="1377861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905000" y="0"/>
            <a:ext cx="1600200" cy="400685"/>
          </a:xfrm>
          <a:custGeom>
            <a:avLst/>
            <a:gdLst/>
            <a:ahLst/>
            <a:cxnLst/>
            <a:rect l="l" t="t" r="r" b="b"/>
            <a:pathLst>
              <a:path w="1600200" h="400685">
                <a:moveTo>
                  <a:pt x="0" y="0"/>
                </a:moveTo>
                <a:lnTo>
                  <a:pt x="9510" y="61885"/>
                </a:lnTo>
                <a:lnTo>
                  <a:pt x="37092" y="120766"/>
                </a:lnTo>
                <a:lnTo>
                  <a:pt x="81322" y="175947"/>
                </a:lnTo>
                <a:lnTo>
                  <a:pt x="109236" y="201929"/>
                </a:lnTo>
                <a:lnTo>
                  <a:pt x="140779" y="226718"/>
                </a:lnTo>
                <a:lnTo>
                  <a:pt x="175772" y="250227"/>
                </a:lnTo>
                <a:lnTo>
                  <a:pt x="214038" y="272366"/>
                </a:lnTo>
                <a:lnTo>
                  <a:pt x="255399" y="293046"/>
                </a:lnTo>
                <a:lnTo>
                  <a:pt x="299677" y="312179"/>
                </a:lnTo>
                <a:lnTo>
                  <a:pt x="346695" y="329676"/>
                </a:lnTo>
                <a:lnTo>
                  <a:pt x="396273" y="345447"/>
                </a:lnTo>
                <a:lnTo>
                  <a:pt x="448235" y="359404"/>
                </a:lnTo>
                <a:lnTo>
                  <a:pt x="502403" y="371458"/>
                </a:lnTo>
                <a:lnTo>
                  <a:pt x="558598" y="381520"/>
                </a:lnTo>
                <a:lnTo>
                  <a:pt x="616644" y="389500"/>
                </a:lnTo>
                <a:lnTo>
                  <a:pt x="676361" y="395311"/>
                </a:lnTo>
                <a:lnTo>
                  <a:pt x="737572" y="398862"/>
                </a:lnTo>
                <a:lnTo>
                  <a:pt x="800100" y="400066"/>
                </a:lnTo>
                <a:lnTo>
                  <a:pt x="862627" y="398862"/>
                </a:lnTo>
                <a:lnTo>
                  <a:pt x="923838" y="395311"/>
                </a:lnTo>
                <a:lnTo>
                  <a:pt x="983555" y="389500"/>
                </a:lnTo>
                <a:lnTo>
                  <a:pt x="1041600" y="381520"/>
                </a:lnTo>
                <a:lnTo>
                  <a:pt x="1097795" y="371458"/>
                </a:lnTo>
                <a:lnTo>
                  <a:pt x="1151963" y="359404"/>
                </a:lnTo>
                <a:lnTo>
                  <a:pt x="1203925" y="345447"/>
                </a:lnTo>
                <a:lnTo>
                  <a:pt x="1253504" y="329676"/>
                </a:lnTo>
                <a:lnTo>
                  <a:pt x="1300521" y="312179"/>
                </a:lnTo>
                <a:lnTo>
                  <a:pt x="1344799" y="293046"/>
                </a:lnTo>
                <a:lnTo>
                  <a:pt x="1386160" y="272366"/>
                </a:lnTo>
                <a:lnTo>
                  <a:pt x="1424426" y="250227"/>
                </a:lnTo>
                <a:lnTo>
                  <a:pt x="1459420" y="226718"/>
                </a:lnTo>
                <a:lnTo>
                  <a:pt x="1490962" y="201929"/>
                </a:lnTo>
                <a:lnTo>
                  <a:pt x="1518876" y="175947"/>
                </a:lnTo>
                <a:lnTo>
                  <a:pt x="1563107" y="120766"/>
                </a:lnTo>
                <a:lnTo>
                  <a:pt x="1590689" y="61885"/>
                </a:lnTo>
                <a:lnTo>
                  <a:pt x="1600200" y="16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631140" y="762001"/>
            <a:ext cx="417195" cy="417195"/>
          </a:xfrm>
          <a:custGeom>
            <a:avLst/>
            <a:gdLst/>
            <a:ahLst/>
            <a:cxnLst/>
            <a:rect l="l" t="t" r="r" b="b"/>
            <a:pathLst>
              <a:path w="417194" h="417194">
                <a:moveTo>
                  <a:pt x="208429" y="0"/>
                </a:moveTo>
                <a:lnTo>
                  <a:pt x="160639" y="5504"/>
                </a:lnTo>
                <a:lnTo>
                  <a:pt x="116768" y="21185"/>
                </a:lnTo>
                <a:lnTo>
                  <a:pt x="78068" y="45789"/>
                </a:lnTo>
                <a:lnTo>
                  <a:pt x="45790" y="78067"/>
                </a:lnTo>
                <a:lnTo>
                  <a:pt x="21185" y="116767"/>
                </a:lnTo>
                <a:lnTo>
                  <a:pt x="5504" y="160638"/>
                </a:lnTo>
                <a:lnTo>
                  <a:pt x="0" y="208429"/>
                </a:lnTo>
                <a:lnTo>
                  <a:pt x="5504" y="256220"/>
                </a:lnTo>
                <a:lnTo>
                  <a:pt x="21185" y="300092"/>
                </a:lnTo>
                <a:lnTo>
                  <a:pt x="45790" y="338792"/>
                </a:lnTo>
                <a:lnTo>
                  <a:pt x="78068" y="371070"/>
                </a:lnTo>
                <a:lnTo>
                  <a:pt x="116768" y="395674"/>
                </a:lnTo>
                <a:lnTo>
                  <a:pt x="160639" y="411354"/>
                </a:lnTo>
                <a:lnTo>
                  <a:pt x="208429" y="416859"/>
                </a:lnTo>
                <a:lnTo>
                  <a:pt x="256221" y="411354"/>
                </a:lnTo>
                <a:lnTo>
                  <a:pt x="300092" y="395674"/>
                </a:lnTo>
                <a:lnTo>
                  <a:pt x="338792" y="371070"/>
                </a:lnTo>
                <a:lnTo>
                  <a:pt x="371070" y="338792"/>
                </a:lnTo>
                <a:lnTo>
                  <a:pt x="395675" y="300092"/>
                </a:lnTo>
                <a:lnTo>
                  <a:pt x="411356" y="256220"/>
                </a:lnTo>
                <a:lnTo>
                  <a:pt x="416860" y="208429"/>
                </a:lnTo>
                <a:lnTo>
                  <a:pt x="411356" y="160638"/>
                </a:lnTo>
                <a:lnTo>
                  <a:pt x="395675" y="116767"/>
                </a:lnTo>
                <a:lnTo>
                  <a:pt x="371070" y="78067"/>
                </a:lnTo>
                <a:lnTo>
                  <a:pt x="338792" y="45789"/>
                </a:lnTo>
                <a:lnTo>
                  <a:pt x="300092" y="21185"/>
                </a:lnTo>
                <a:lnTo>
                  <a:pt x="256221" y="5504"/>
                </a:lnTo>
                <a:lnTo>
                  <a:pt x="208429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22452" y="206034"/>
            <a:ext cx="875665" cy="897890"/>
          </a:xfrm>
          <a:custGeom>
            <a:avLst/>
            <a:gdLst/>
            <a:ahLst/>
            <a:cxnLst/>
            <a:rect l="l" t="t" r="r" b="b"/>
            <a:pathLst>
              <a:path w="875665" h="897890">
                <a:moveTo>
                  <a:pt x="530675" y="0"/>
                </a:moveTo>
                <a:lnTo>
                  <a:pt x="486447" y="3048"/>
                </a:lnTo>
                <a:lnTo>
                  <a:pt x="441754" y="10736"/>
                </a:lnTo>
                <a:lnTo>
                  <a:pt x="396972" y="22998"/>
                </a:lnTo>
                <a:lnTo>
                  <a:pt x="352479" y="39770"/>
                </a:lnTo>
                <a:lnTo>
                  <a:pt x="308650" y="60986"/>
                </a:lnTo>
                <a:lnTo>
                  <a:pt x="265864" y="86582"/>
                </a:lnTo>
                <a:lnTo>
                  <a:pt x="224495" y="116494"/>
                </a:lnTo>
                <a:lnTo>
                  <a:pt x="184922" y="150655"/>
                </a:lnTo>
                <a:lnTo>
                  <a:pt x="147521" y="189002"/>
                </a:lnTo>
                <a:lnTo>
                  <a:pt x="113524" y="230396"/>
                </a:lnTo>
                <a:lnTo>
                  <a:pt x="83925" y="273488"/>
                </a:lnTo>
                <a:lnTo>
                  <a:pt x="58749" y="317897"/>
                </a:lnTo>
                <a:lnTo>
                  <a:pt x="38017" y="363241"/>
                </a:lnTo>
                <a:lnTo>
                  <a:pt x="21754" y="409139"/>
                </a:lnTo>
                <a:lnTo>
                  <a:pt x="9981" y="455208"/>
                </a:lnTo>
                <a:lnTo>
                  <a:pt x="2722" y="501067"/>
                </a:lnTo>
                <a:lnTo>
                  <a:pt x="0" y="546334"/>
                </a:lnTo>
                <a:lnTo>
                  <a:pt x="1837" y="590629"/>
                </a:lnTo>
                <a:lnTo>
                  <a:pt x="8257" y="633568"/>
                </a:lnTo>
                <a:lnTo>
                  <a:pt x="19283" y="674772"/>
                </a:lnTo>
                <a:lnTo>
                  <a:pt x="34937" y="713857"/>
                </a:lnTo>
                <a:lnTo>
                  <a:pt x="55242" y="750442"/>
                </a:lnTo>
                <a:lnTo>
                  <a:pt x="80222" y="784146"/>
                </a:lnTo>
                <a:lnTo>
                  <a:pt x="109900" y="814587"/>
                </a:lnTo>
                <a:lnTo>
                  <a:pt x="143422" y="840734"/>
                </a:lnTo>
                <a:lnTo>
                  <a:pt x="179671" y="861853"/>
                </a:lnTo>
                <a:lnTo>
                  <a:pt x="218269" y="878009"/>
                </a:lnTo>
                <a:lnTo>
                  <a:pt x="258840" y="889266"/>
                </a:lnTo>
                <a:lnTo>
                  <a:pt x="301006" y="895690"/>
                </a:lnTo>
                <a:lnTo>
                  <a:pt x="344391" y="897345"/>
                </a:lnTo>
                <a:lnTo>
                  <a:pt x="388619" y="894297"/>
                </a:lnTo>
                <a:lnTo>
                  <a:pt x="433312" y="886609"/>
                </a:lnTo>
                <a:lnTo>
                  <a:pt x="478093" y="874347"/>
                </a:lnTo>
                <a:lnTo>
                  <a:pt x="522587" y="857575"/>
                </a:lnTo>
                <a:lnTo>
                  <a:pt x="566415" y="836359"/>
                </a:lnTo>
                <a:lnTo>
                  <a:pt x="609202" y="810763"/>
                </a:lnTo>
                <a:lnTo>
                  <a:pt x="650571" y="780851"/>
                </a:lnTo>
                <a:lnTo>
                  <a:pt x="690144" y="746690"/>
                </a:lnTo>
                <a:lnTo>
                  <a:pt x="727545" y="708343"/>
                </a:lnTo>
                <a:lnTo>
                  <a:pt x="761542" y="666949"/>
                </a:lnTo>
                <a:lnTo>
                  <a:pt x="791141" y="623857"/>
                </a:lnTo>
                <a:lnTo>
                  <a:pt x="816317" y="579448"/>
                </a:lnTo>
                <a:lnTo>
                  <a:pt x="837049" y="534104"/>
                </a:lnTo>
                <a:lnTo>
                  <a:pt x="853312" y="488206"/>
                </a:lnTo>
                <a:lnTo>
                  <a:pt x="865085" y="442137"/>
                </a:lnTo>
                <a:lnTo>
                  <a:pt x="872344" y="396278"/>
                </a:lnTo>
                <a:lnTo>
                  <a:pt x="875066" y="351011"/>
                </a:lnTo>
                <a:lnTo>
                  <a:pt x="873229" y="306716"/>
                </a:lnTo>
                <a:lnTo>
                  <a:pt x="866809" y="263776"/>
                </a:lnTo>
                <a:lnTo>
                  <a:pt x="855783" y="222573"/>
                </a:lnTo>
                <a:lnTo>
                  <a:pt x="840129" y="183488"/>
                </a:lnTo>
                <a:lnTo>
                  <a:pt x="819824" y="146903"/>
                </a:lnTo>
                <a:lnTo>
                  <a:pt x="794843" y="113199"/>
                </a:lnTo>
                <a:lnTo>
                  <a:pt x="765166" y="82757"/>
                </a:lnTo>
                <a:lnTo>
                  <a:pt x="731644" y="56611"/>
                </a:lnTo>
                <a:lnTo>
                  <a:pt x="695395" y="35492"/>
                </a:lnTo>
                <a:lnTo>
                  <a:pt x="656797" y="19336"/>
                </a:lnTo>
                <a:lnTo>
                  <a:pt x="616226" y="8079"/>
                </a:lnTo>
                <a:lnTo>
                  <a:pt x="574060" y="1655"/>
                </a:lnTo>
                <a:lnTo>
                  <a:pt x="530675" y="0"/>
                </a:lnTo>
                <a:close/>
              </a:path>
            </a:pathLst>
          </a:custGeom>
          <a:solidFill>
            <a:srgbClr val="72C8EE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385" y="842683"/>
            <a:ext cx="266700" cy="533400"/>
          </a:xfrm>
          <a:custGeom>
            <a:avLst/>
            <a:gdLst/>
            <a:ahLst/>
            <a:cxnLst/>
            <a:rect l="l" t="t" r="r" b="b"/>
            <a:pathLst>
              <a:path w="266700" h="533400">
                <a:moveTo>
                  <a:pt x="0" y="0"/>
                </a:moveTo>
                <a:lnTo>
                  <a:pt x="0" y="266700"/>
                </a:lnTo>
                <a:lnTo>
                  <a:pt x="1777" y="533394"/>
                </a:lnTo>
                <a:lnTo>
                  <a:pt x="49472" y="528817"/>
                </a:lnTo>
                <a:lnTo>
                  <a:pt x="94332" y="516235"/>
                </a:lnTo>
                <a:lnTo>
                  <a:pt x="135615" y="496395"/>
                </a:lnTo>
                <a:lnTo>
                  <a:pt x="172580" y="470041"/>
                </a:lnTo>
                <a:lnTo>
                  <a:pt x="204487" y="437922"/>
                </a:lnTo>
                <a:lnTo>
                  <a:pt x="230593" y="400781"/>
                </a:lnTo>
                <a:lnTo>
                  <a:pt x="250158" y="359367"/>
                </a:lnTo>
                <a:lnTo>
                  <a:pt x="262441" y="314424"/>
                </a:lnTo>
                <a:lnTo>
                  <a:pt x="266699" y="266700"/>
                </a:lnTo>
                <a:lnTo>
                  <a:pt x="262403" y="218760"/>
                </a:lnTo>
                <a:lnTo>
                  <a:pt x="250014" y="173640"/>
                </a:lnTo>
                <a:lnTo>
                  <a:pt x="230287" y="132091"/>
                </a:lnTo>
                <a:lnTo>
                  <a:pt x="203975" y="94869"/>
                </a:lnTo>
                <a:lnTo>
                  <a:pt x="171831" y="62724"/>
                </a:lnTo>
                <a:lnTo>
                  <a:pt x="134608" y="36412"/>
                </a:lnTo>
                <a:lnTo>
                  <a:pt x="93060" y="16685"/>
                </a:lnTo>
                <a:lnTo>
                  <a:pt x="47939" y="4296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558634" y="491274"/>
            <a:ext cx="228600" cy="194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90598" y="0"/>
            <a:ext cx="1385570" cy="603250"/>
          </a:xfrm>
          <a:custGeom>
            <a:avLst/>
            <a:gdLst/>
            <a:ahLst/>
            <a:cxnLst/>
            <a:rect l="l" t="t" r="r" b="b"/>
            <a:pathLst>
              <a:path w="1385570" h="603250">
                <a:moveTo>
                  <a:pt x="0" y="0"/>
                </a:moveTo>
                <a:lnTo>
                  <a:pt x="1900" y="45007"/>
                </a:lnTo>
                <a:lnTo>
                  <a:pt x="7510" y="89102"/>
                </a:lnTo>
                <a:lnTo>
                  <a:pt x="16698" y="132183"/>
                </a:lnTo>
                <a:lnTo>
                  <a:pt x="29329" y="174132"/>
                </a:lnTo>
                <a:lnTo>
                  <a:pt x="45269" y="214834"/>
                </a:lnTo>
                <a:lnTo>
                  <a:pt x="64383" y="254171"/>
                </a:lnTo>
                <a:lnTo>
                  <a:pt x="86539" y="292027"/>
                </a:lnTo>
                <a:lnTo>
                  <a:pt x="111602" y="328286"/>
                </a:lnTo>
                <a:lnTo>
                  <a:pt x="139439" y="362831"/>
                </a:lnTo>
                <a:lnTo>
                  <a:pt x="169914" y="395545"/>
                </a:lnTo>
                <a:lnTo>
                  <a:pt x="202895" y="426312"/>
                </a:lnTo>
                <a:lnTo>
                  <a:pt x="238247" y="455015"/>
                </a:lnTo>
                <a:lnTo>
                  <a:pt x="275837" y="481537"/>
                </a:lnTo>
                <a:lnTo>
                  <a:pt x="315530" y="505763"/>
                </a:lnTo>
                <a:lnTo>
                  <a:pt x="357193" y="527575"/>
                </a:lnTo>
                <a:lnTo>
                  <a:pt x="400691" y="546857"/>
                </a:lnTo>
                <a:lnTo>
                  <a:pt x="445891" y="563493"/>
                </a:lnTo>
                <a:lnTo>
                  <a:pt x="492658" y="577365"/>
                </a:lnTo>
                <a:lnTo>
                  <a:pt x="540860" y="588357"/>
                </a:lnTo>
                <a:lnTo>
                  <a:pt x="590361" y="596353"/>
                </a:lnTo>
                <a:lnTo>
                  <a:pt x="641028" y="601236"/>
                </a:lnTo>
                <a:lnTo>
                  <a:pt x="692727" y="602890"/>
                </a:lnTo>
                <a:lnTo>
                  <a:pt x="744426" y="601236"/>
                </a:lnTo>
                <a:lnTo>
                  <a:pt x="795094" y="596353"/>
                </a:lnTo>
                <a:lnTo>
                  <a:pt x="844595" y="588357"/>
                </a:lnTo>
                <a:lnTo>
                  <a:pt x="892796" y="577365"/>
                </a:lnTo>
                <a:lnTo>
                  <a:pt x="939564" y="563493"/>
                </a:lnTo>
                <a:lnTo>
                  <a:pt x="984764" y="546857"/>
                </a:lnTo>
                <a:lnTo>
                  <a:pt x="1028262" y="527575"/>
                </a:lnTo>
                <a:lnTo>
                  <a:pt x="1069925" y="505763"/>
                </a:lnTo>
                <a:lnTo>
                  <a:pt x="1109618" y="481537"/>
                </a:lnTo>
                <a:lnTo>
                  <a:pt x="1147208" y="455015"/>
                </a:lnTo>
                <a:lnTo>
                  <a:pt x="1182560" y="426312"/>
                </a:lnTo>
                <a:lnTo>
                  <a:pt x="1215541" y="395545"/>
                </a:lnTo>
                <a:lnTo>
                  <a:pt x="1246016" y="362831"/>
                </a:lnTo>
                <a:lnTo>
                  <a:pt x="1273853" y="328286"/>
                </a:lnTo>
                <a:lnTo>
                  <a:pt x="1298915" y="292027"/>
                </a:lnTo>
                <a:lnTo>
                  <a:pt x="1321071" y="254171"/>
                </a:lnTo>
                <a:lnTo>
                  <a:pt x="1340186" y="214834"/>
                </a:lnTo>
                <a:lnTo>
                  <a:pt x="1356126" y="174132"/>
                </a:lnTo>
                <a:lnTo>
                  <a:pt x="1368756" y="132183"/>
                </a:lnTo>
                <a:lnTo>
                  <a:pt x="1377944" y="89102"/>
                </a:lnTo>
                <a:lnTo>
                  <a:pt x="1383555" y="45007"/>
                </a:lnTo>
                <a:lnTo>
                  <a:pt x="1385455" y="13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181598" y="0"/>
            <a:ext cx="1600200" cy="343535"/>
          </a:xfrm>
          <a:custGeom>
            <a:avLst/>
            <a:gdLst/>
            <a:ahLst/>
            <a:cxnLst/>
            <a:rect l="l" t="t" r="r" b="b"/>
            <a:pathLst>
              <a:path w="1600200" h="343535">
                <a:moveTo>
                  <a:pt x="0" y="0"/>
                </a:moveTo>
                <a:lnTo>
                  <a:pt x="10471" y="55636"/>
                </a:lnTo>
                <a:lnTo>
                  <a:pt x="40789" y="108399"/>
                </a:lnTo>
                <a:lnTo>
                  <a:pt x="89305" y="157598"/>
                </a:lnTo>
                <a:lnTo>
                  <a:pt x="119873" y="180641"/>
                </a:lnTo>
                <a:lnTo>
                  <a:pt x="154373" y="202528"/>
                </a:lnTo>
                <a:lnTo>
                  <a:pt x="192598" y="223171"/>
                </a:lnTo>
                <a:lnTo>
                  <a:pt x="234344" y="242483"/>
                </a:lnTo>
                <a:lnTo>
                  <a:pt x="279403" y="260373"/>
                </a:lnTo>
                <a:lnTo>
                  <a:pt x="327571" y="276756"/>
                </a:lnTo>
                <a:lnTo>
                  <a:pt x="378641" y="291541"/>
                </a:lnTo>
                <a:lnTo>
                  <a:pt x="432408" y="304642"/>
                </a:lnTo>
                <a:lnTo>
                  <a:pt x="488665" y="315969"/>
                </a:lnTo>
                <a:lnTo>
                  <a:pt x="547206" y="325435"/>
                </a:lnTo>
                <a:lnTo>
                  <a:pt x="607826" y="332950"/>
                </a:lnTo>
                <a:lnTo>
                  <a:pt x="670319" y="338428"/>
                </a:lnTo>
                <a:lnTo>
                  <a:pt x="734479" y="341779"/>
                </a:lnTo>
                <a:lnTo>
                  <a:pt x="800100" y="342916"/>
                </a:lnTo>
                <a:lnTo>
                  <a:pt x="865720" y="341779"/>
                </a:lnTo>
                <a:lnTo>
                  <a:pt x="929880" y="338428"/>
                </a:lnTo>
                <a:lnTo>
                  <a:pt x="992373" y="332950"/>
                </a:lnTo>
                <a:lnTo>
                  <a:pt x="1052993" y="325435"/>
                </a:lnTo>
                <a:lnTo>
                  <a:pt x="1111535" y="315969"/>
                </a:lnTo>
                <a:lnTo>
                  <a:pt x="1167792" y="304642"/>
                </a:lnTo>
                <a:lnTo>
                  <a:pt x="1221558" y="291541"/>
                </a:lnTo>
                <a:lnTo>
                  <a:pt x="1272629" y="276756"/>
                </a:lnTo>
                <a:lnTo>
                  <a:pt x="1320796" y="260373"/>
                </a:lnTo>
                <a:lnTo>
                  <a:pt x="1365856" y="242483"/>
                </a:lnTo>
                <a:lnTo>
                  <a:pt x="1407601" y="223171"/>
                </a:lnTo>
                <a:lnTo>
                  <a:pt x="1445827" y="202528"/>
                </a:lnTo>
                <a:lnTo>
                  <a:pt x="1480326" y="180641"/>
                </a:lnTo>
                <a:lnTo>
                  <a:pt x="1510894" y="157598"/>
                </a:lnTo>
                <a:lnTo>
                  <a:pt x="1559410" y="108399"/>
                </a:lnTo>
                <a:lnTo>
                  <a:pt x="1589728" y="55636"/>
                </a:lnTo>
                <a:lnTo>
                  <a:pt x="1600200" y="16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728854" y="62345"/>
            <a:ext cx="685800" cy="533400"/>
          </a:xfrm>
          <a:custGeom>
            <a:avLst/>
            <a:gdLst/>
            <a:ahLst/>
            <a:cxnLst/>
            <a:rect l="l" t="t" r="r" b="b"/>
            <a:pathLst>
              <a:path w="685800" h="533400">
                <a:moveTo>
                  <a:pt x="342900" y="0"/>
                </a:moveTo>
                <a:lnTo>
                  <a:pt x="287279" y="3490"/>
                </a:lnTo>
                <a:lnTo>
                  <a:pt x="234517" y="13596"/>
                </a:lnTo>
                <a:lnTo>
                  <a:pt x="185317" y="29768"/>
                </a:lnTo>
                <a:lnTo>
                  <a:pt x="140387" y="51457"/>
                </a:lnTo>
                <a:lnTo>
                  <a:pt x="100433" y="78115"/>
                </a:lnTo>
                <a:lnTo>
                  <a:pt x="66159" y="109190"/>
                </a:lnTo>
                <a:lnTo>
                  <a:pt x="38273" y="144136"/>
                </a:lnTo>
                <a:lnTo>
                  <a:pt x="17481" y="182402"/>
                </a:lnTo>
                <a:lnTo>
                  <a:pt x="4487" y="223440"/>
                </a:lnTo>
                <a:lnTo>
                  <a:pt x="0" y="266700"/>
                </a:lnTo>
                <a:lnTo>
                  <a:pt x="4487" y="309960"/>
                </a:lnTo>
                <a:lnTo>
                  <a:pt x="17481" y="350997"/>
                </a:lnTo>
                <a:lnTo>
                  <a:pt x="38273" y="389264"/>
                </a:lnTo>
                <a:lnTo>
                  <a:pt x="66159" y="424209"/>
                </a:lnTo>
                <a:lnTo>
                  <a:pt x="100433" y="455285"/>
                </a:lnTo>
                <a:lnTo>
                  <a:pt x="140387" y="481942"/>
                </a:lnTo>
                <a:lnTo>
                  <a:pt x="185317" y="503631"/>
                </a:lnTo>
                <a:lnTo>
                  <a:pt x="234517" y="519803"/>
                </a:lnTo>
                <a:lnTo>
                  <a:pt x="287279" y="529909"/>
                </a:lnTo>
                <a:lnTo>
                  <a:pt x="342900" y="533400"/>
                </a:lnTo>
                <a:lnTo>
                  <a:pt x="398520" y="529909"/>
                </a:lnTo>
                <a:lnTo>
                  <a:pt x="451282" y="519803"/>
                </a:lnTo>
                <a:lnTo>
                  <a:pt x="500482" y="503631"/>
                </a:lnTo>
                <a:lnTo>
                  <a:pt x="545412" y="481942"/>
                </a:lnTo>
                <a:lnTo>
                  <a:pt x="585366" y="455285"/>
                </a:lnTo>
                <a:lnTo>
                  <a:pt x="619640" y="424209"/>
                </a:lnTo>
                <a:lnTo>
                  <a:pt x="647526" y="389264"/>
                </a:lnTo>
                <a:lnTo>
                  <a:pt x="668318" y="350997"/>
                </a:lnTo>
                <a:lnTo>
                  <a:pt x="681312" y="309960"/>
                </a:lnTo>
                <a:lnTo>
                  <a:pt x="685800" y="266700"/>
                </a:lnTo>
                <a:lnTo>
                  <a:pt x="681312" y="223440"/>
                </a:lnTo>
                <a:lnTo>
                  <a:pt x="668318" y="182402"/>
                </a:lnTo>
                <a:lnTo>
                  <a:pt x="647526" y="144136"/>
                </a:lnTo>
                <a:lnTo>
                  <a:pt x="619640" y="109190"/>
                </a:lnTo>
                <a:lnTo>
                  <a:pt x="585366" y="78115"/>
                </a:lnTo>
                <a:lnTo>
                  <a:pt x="545412" y="51457"/>
                </a:lnTo>
                <a:lnTo>
                  <a:pt x="500482" y="29768"/>
                </a:lnTo>
                <a:lnTo>
                  <a:pt x="451282" y="13596"/>
                </a:lnTo>
                <a:lnTo>
                  <a:pt x="398520" y="3490"/>
                </a:lnTo>
                <a:lnTo>
                  <a:pt x="34290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136340" y="6037"/>
            <a:ext cx="838200" cy="264160"/>
          </a:xfrm>
          <a:custGeom>
            <a:avLst/>
            <a:gdLst/>
            <a:ahLst/>
            <a:cxnLst/>
            <a:rect l="l" t="t" r="r" b="b"/>
            <a:pathLst>
              <a:path w="838200" h="264160">
                <a:moveTo>
                  <a:pt x="838199" y="0"/>
                </a:moveTo>
                <a:lnTo>
                  <a:pt x="0" y="0"/>
                </a:lnTo>
                <a:lnTo>
                  <a:pt x="3825" y="35774"/>
                </a:lnTo>
                <a:lnTo>
                  <a:pt x="32934" y="102622"/>
                </a:lnTo>
                <a:lnTo>
                  <a:pt x="57219" y="133066"/>
                </a:lnTo>
                <a:lnTo>
                  <a:pt x="87324" y="161105"/>
                </a:lnTo>
                <a:lnTo>
                  <a:pt x="122751" y="186424"/>
                </a:lnTo>
                <a:lnTo>
                  <a:pt x="163000" y="208710"/>
                </a:lnTo>
                <a:lnTo>
                  <a:pt x="207572" y="227649"/>
                </a:lnTo>
                <a:lnTo>
                  <a:pt x="255967" y="242925"/>
                </a:lnTo>
                <a:lnTo>
                  <a:pt x="307686" y="254226"/>
                </a:lnTo>
                <a:lnTo>
                  <a:pt x="362230" y="261237"/>
                </a:lnTo>
                <a:lnTo>
                  <a:pt x="419099" y="263644"/>
                </a:lnTo>
                <a:lnTo>
                  <a:pt x="475969" y="261237"/>
                </a:lnTo>
                <a:lnTo>
                  <a:pt x="530513" y="254226"/>
                </a:lnTo>
                <a:lnTo>
                  <a:pt x="582232" y="242925"/>
                </a:lnTo>
                <a:lnTo>
                  <a:pt x="630627" y="227649"/>
                </a:lnTo>
                <a:lnTo>
                  <a:pt x="675199" y="208710"/>
                </a:lnTo>
                <a:lnTo>
                  <a:pt x="715448" y="186424"/>
                </a:lnTo>
                <a:lnTo>
                  <a:pt x="750875" y="161105"/>
                </a:lnTo>
                <a:lnTo>
                  <a:pt x="780980" y="133066"/>
                </a:lnTo>
                <a:lnTo>
                  <a:pt x="805265" y="102622"/>
                </a:lnTo>
                <a:lnTo>
                  <a:pt x="834374" y="35774"/>
                </a:lnTo>
                <a:lnTo>
                  <a:pt x="838199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512952" y="0"/>
            <a:ext cx="884555" cy="617220"/>
          </a:xfrm>
          <a:custGeom>
            <a:avLst/>
            <a:gdLst/>
            <a:ahLst/>
            <a:cxnLst/>
            <a:rect l="l" t="t" r="r" b="b"/>
            <a:pathLst>
              <a:path w="884554" h="617220">
                <a:moveTo>
                  <a:pt x="570461" y="0"/>
                </a:moveTo>
                <a:lnTo>
                  <a:pt x="518976" y="741"/>
                </a:lnTo>
                <a:lnTo>
                  <a:pt x="465782" y="5997"/>
                </a:lnTo>
                <a:lnTo>
                  <a:pt x="411368" y="15900"/>
                </a:lnTo>
                <a:lnTo>
                  <a:pt x="356221" y="30586"/>
                </a:lnTo>
                <a:lnTo>
                  <a:pt x="302413" y="49604"/>
                </a:lnTo>
                <a:lnTo>
                  <a:pt x="251911" y="72154"/>
                </a:lnTo>
                <a:lnTo>
                  <a:pt x="205040" y="97852"/>
                </a:lnTo>
                <a:lnTo>
                  <a:pt x="162129" y="126310"/>
                </a:lnTo>
                <a:lnTo>
                  <a:pt x="123502" y="157142"/>
                </a:lnTo>
                <a:lnTo>
                  <a:pt x="89486" y="189962"/>
                </a:lnTo>
                <a:lnTo>
                  <a:pt x="60408" y="224384"/>
                </a:lnTo>
                <a:lnTo>
                  <a:pt x="36594" y="260020"/>
                </a:lnTo>
                <a:lnTo>
                  <a:pt x="18370" y="296484"/>
                </a:lnTo>
                <a:lnTo>
                  <a:pt x="6063" y="333391"/>
                </a:lnTo>
                <a:lnTo>
                  <a:pt x="0" y="370354"/>
                </a:lnTo>
                <a:lnTo>
                  <a:pt x="506" y="406986"/>
                </a:lnTo>
                <a:lnTo>
                  <a:pt x="22078" y="476722"/>
                </a:lnTo>
                <a:lnTo>
                  <a:pt x="68219" y="534325"/>
                </a:lnTo>
                <a:lnTo>
                  <a:pt x="99215" y="557836"/>
                </a:lnTo>
                <a:lnTo>
                  <a:pt x="134846" y="577642"/>
                </a:lnTo>
                <a:lnTo>
                  <a:pt x="174622" y="593608"/>
                </a:lnTo>
                <a:lnTo>
                  <a:pt x="218057" y="605599"/>
                </a:lnTo>
                <a:lnTo>
                  <a:pt x="264663" y="613480"/>
                </a:lnTo>
                <a:lnTo>
                  <a:pt x="313952" y="617117"/>
                </a:lnTo>
                <a:lnTo>
                  <a:pt x="365437" y="616375"/>
                </a:lnTo>
                <a:lnTo>
                  <a:pt x="418631" y="611120"/>
                </a:lnTo>
                <a:lnTo>
                  <a:pt x="473045" y="601217"/>
                </a:lnTo>
                <a:lnTo>
                  <a:pt x="528192" y="586531"/>
                </a:lnTo>
                <a:lnTo>
                  <a:pt x="582000" y="567513"/>
                </a:lnTo>
                <a:lnTo>
                  <a:pt x="632502" y="544963"/>
                </a:lnTo>
                <a:lnTo>
                  <a:pt x="679372" y="519265"/>
                </a:lnTo>
                <a:lnTo>
                  <a:pt x="722283" y="490807"/>
                </a:lnTo>
                <a:lnTo>
                  <a:pt x="760910" y="459974"/>
                </a:lnTo>
                <a:lnTo>
                  <a:pt x="794926" y="427154"/>
                </a:lnTo>
                <a:lnTo>
                  <a:pt x="824004" y="392733"/>
                </a:lnTo>
                <a:lnTo>
                  <a:pt x="847818" y="357097"/>
                </a:lnTo>
                <a:lnTo>
                  <a:pt x="866042" y="320632"/>
                </a:lnTo>
                <a:lnTo>
                  <a:pt x="878349" y="283725"/>
                </a:lnTo>
                <a:lnTo>
                  <a:pt x="884412" y="246762"/>
                </a:lnTo>
                <a:lnTo>
                  <a:pt x="883906" y="210130"/>
                </a:lnTo>
                <a:lnTo>
                  <a:pt x="862334" y="140394"/>
                </a:lnTo>
                <a:lnTo>
                  <a:pt x="816193" y="82792"/>
                </a:lnTo>
                <a:lnTo>
                  <a:pt x="785197" y="59280"/>
                </a:lnTo>
                <a:lnTo>
                  <a:pt x="749567" y="39474"/>
                </a:lnTo>
                <a:lnTo>
                  <a:pt x="709791" y="23508"/>
                </a:lnTo>
                <a:lnTo>
                  <a:pt x="666356" y="11518"/>
                </a:lnTo>
                <a:lnTo>
                  <a:pt x="619750" y="3636"/>
                </a:lnTo>
                <a:lnTo>
                  <a:pt x="570461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4384967" y="3223"/>
            <a:ext cx="300355" cy="150495"/>
          </a:xfrm>
          <a:custGeom>
            <a:avLst/>
            <a:gdLst/>
            <a:ahLst/>
            <a:cxnLst/>
            <a:rect l="l" t="t" r="r" b="b"/>
            <a:pathLst>
              <a:path w="300354" h="150495">
                <a:moveTo>
                  <a:pt x="300314" y="0"/>
                </a:moveTo>
                <a:lnTo>
                  <a:pt x="150155" y="0"/>
                </a:lnTo>
                <a:lnTo>
                  <a:pt x="0" y="1000"/>
                </a:lnTo>
                <a:lnTo>
                  <a:pt x="7903" y="48207"/>
                </a:lnTo>
                <a:lnTo>
                  <a:pt x="29320" y="89160"/>
                </a:lnTo>
                <a:lnTo>
                  <a:pt x="61801" y="121426"/>
                </a:lnTo>
                <a:lnTo>
                  <a:pt x="102896" y="142569"/>
                </a:lnTo>
                <a:lnTo>
                  <a:pt x="150155" y="150158"/>
                </a:lnTo>
                <a:lnTo>
                  <a:pt x="197617" y="142503"/>
                </a:lnTo>
                <a:lnTo>
                  <a:pt x="238837" y="121186"/>
                </a:lnTo>
                <a:lnTo>
                  <a:pt x="271342" y="88681"/>
                </a:lnTo>
                <a:lnTo>
                  <a:pt x="292659" y="47461"/>
                </a:lnTo>
                <a:lnTo>
                  <a:pt x="300314" y="0"/>
                </a:lnTo>
                <a:close/>
              </a:path>
            </a:pathLst>
          </a:custGeom>
          <a:solidFill>
            <a:srgbClr val="9EE0FC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4757307" y="0"/>
            <a:ext cx="181369" cy="109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029202" y="0"/>
            <a:ext cx="228596" cy="114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403764" y="1"/>
            <a:ext cx="665480" cy="665480"/>
          </a:xfrm>
          <a:custGeom>
            <a:avLst/>
            <a:gdLst/>
            <a:ahLst/>
            <a:cxnLst/>
            <a:rect l="l" t="t" r="r" b="b"/>
            <a:pathLst>
              <a:path w="665480" h="665480">
                <a:moveTo>
                  <a:pt x="332508" y="0"/>
                </a:moveTo>
                <a:lnTo>
                  <a:pt x="283373" y="3605"/>
                </a:lnTo>
                <a:lnTo>
                  <a:pt x="236475" y="14078"/>
                </a:lnTo>
                <a:lnTo>
                  <a:pt x="192331" y="30904"/>
                </a:lnTo>
                <a:lnTo>
                  <a:pt x="151454" y="53568"/>
                </a:lnTo>
                <a:lnTo>
                  <a:pt x="114358" y="81558"/>
                </a:lnTo>
                <a:lnTo>
                  <a:pt x="81558" y="114358"/>
                </a:lnTo>
                <a:lnTo>
                  <a:pt x="53569" y="151453"/>
                </a:lnTo>
                <a:lnTo>
                  <a:pt x="30904" y="192331"/>
                </a:lnTo>
                <a:lnTo>
                  <a:pt x="14078" y="236475"/>
                </a:lnTo>
                <a:lnTo>
                  <a:pt x="3605" y="283372"/>
                </a:lnTo>
                <a:lnTo>
                  <a:pt x="0" y="332508"/>
                </a:lnTo>
                <a:lnTo>
                  <a:pt x="3605" y="381644"/>
                </a:lnTo>
                <a:lnTo>
                  <a:pt x="14078" y="428541"/>
                </a:lnTo>
                <a:lnTo>
                  <a:pt x="30904" y="472686"/>
                </a:lnTo>
                <a:lnTo>
                  <a:pt x="53569" y="513563"/>
                </a:lnTo>
                <a:lnTo>
                  <a:pt x="81558" y="550659"/>
                </a:lnTo>
                <a:lnTo>
                  <a:pt x="114358" y="583458"/>
                </a:lnTo>
                <a:lnTo>
                  <a:pt x="151454" y="611448"/>
                </a:lnTo>
                <a:lnTo>
                  <a:pt x="192331" y="634113"/>
                </a:lnTo>
                <a:lnTo>
                  <a:pt x="236475" y="650939"/>
                </a:lnTo>
                <a:lnTo>
                  <a:pt x="283373" y="661412"/>
                </a:lnTo>
                <a:lnTo>
                  <a:pt x="332508" y="665017"/>
                </a:lnTo>
                <a:lnTo>
                  <a:pt x="381644" y="661412"/>
                </a:lnTo>
                <a:lnTo>
                  <a:pt x="428541" y="650939"/>
                </a:lnTo>
                <a:lnTo>
                  <a:pt x="472686" y="634113"/>
                </a:lnTo>
                <a:lnTo>
                  <a:pt x="513563" y="611448"/>
                </a:lnTo>
                <a:lnTo>
                  <a:pt x="550659" y="583458"/>
                </a:lnTo>
                <a:lnTo>
                  <a:pt x="583458" y="550659"/>
                </a:lnTo>
                <a:lnTo>
                  <a:pt x="611448" y="513563"/>
                </a:lnTo>
                <a:lnTo>
                  <a:pt x="634113" y="472686"/>
                </a:lnTo>
                <a:lnTo>
                  <a:pt x="650939" y="428541"/>
                </a:lnTo>
                <a:lnTo>
                  <a:pt x="661412" y="381644"/>
                </a:lnTo>
                <a:lnTo>
                  <a:pt x="665017" y="332508"/>
                </a:lnTo>
                <a:lnTo>
                  <a:pt x="661412" y="283372"/>
                </a:lnTo>
                <a:lnTo>
                  <a:pt x="650939" y="236475"/>
                </a:lnTo>
                <a:lnTo>
                  <a:pt x="634113" y="192331"/>
                </a:lnTo>
                <a:lnTo>
                  <a:pt x="611448" y="151453"/>
                </a:lnTo>
                <a:lnTo>
                  <a:pt x="583458" y="114358"/>
                </a:lnTo>
                <a:lnTo>
                  <a:pt x="550659" y="81558"/>
                </a:lnTo>
                <a:lnTo>
                  <a:pt x="513563" y="53568"/>
                </a:lnTo>
                <a:lnTo>
                  <a:pt x="472686" y="30904"/>
                </a:lnTo>
                <a:lnTo>
                  <a:pt x="428541" y="14078"/>
                </a:lnTo>
                <a:lnTo>
                  <a:pt x="381644" y="3605"/>
                </a:lnTo>
                <a:lnTo>
                  <a:pt x="332508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3012140" y="5628"/>
            <a:ext cx="838200" cy="304800"/>
          </a:xfrm>
          <a:custGeom>
            <a:avLst/>
            <a:gdLst/>
            <a:ahLst/>
            <a:cxnLst/>
            <a:rect l="l" t="t" r="r" b="b"/>
            <a:pathLst>
              <a:path w="838200" h="304800">
                <a:moveTo>
                  <a:pt x="838200" y="0"/>
                </a:moveTo>
                <a:lnTo>
                  <a:pt x="0" y="0"/>
                </a:lnTo>
                <a:lnTo>
                  <a:pt x="3825" y="41359"/>
                </a:lnTo>
                <a:lnTo>
                  <a:pt x="14970" y="81028"/>
                </a:lnTo>
                <a:lnTo>
                  <a:pt x="32934" y="118642"/>
                </a:lnTo>
                <a:lnTo>
                  <a:pt x="57219" y="153838"/>
                </a:lnTo>
                <a:lnTo>
                  <a:pt x="87324" y="186254"/>
                </a:lnTo>
                <a:lnTo>
                  <a:pt x="122751" y="215526"/>
                </a:lnTo>
                <a:lnTo>
                  <a:pt x="163000" y="241291"/>
                </a:lnTo>
                <a:lnTo>
                  <a:pt x="207572" y="263186"/>
                </a:lnTo>
                <a:lnTo>
                  <a:pt x="255967" y="280847"/>
                </a:lnTo>
                <a:lnTo>
                  <a:pt x="307686" y="293912"/>
                </a:lnTo>
                <a:lnTo>
                  <a:pt x="362230" y="302017"/>
                </a:lnTo>
                <a:lnTo>
                  <a:pt x="419100" y="304800"/>
                </a:lnTo>
                <a:lnTo>
                  <a:pt x="475969" y="302017"/>
                </a:lnTo>
                <a:lnTo>
                  <a:pt x="530513" y="293912"/>
                </a:lnTo>
                <a:lnTo>
                  <a:pt x="582232" y="280847"/>
                </a:lnTo>
                <a:lnTo>
                  <a:pt x="630627" y="263186"/>
                </a:lnTo>
                <a:lnTo>
                  <a:pt x="675199" y="241291"/>
                </a:lnTo>
                <a:lnTo>
                  <a:pt x="715448" y="215526"/>
                </a:lnTo>
                <a:lnTo>
                  <a:pt x="750875" y="186254"/>
                </a:lnTo>
                <a:lnTo>
                  <a:pt x="780980" y="153838"/>
                </a:lnTo>
                <a:lnTo>
                  <a:pt x="805265" y="118642"/>
                </a:lnTo>
                <a:lnTo>
                  <a:pt x="823229" y="81028"/>
                </a:lnTo>
                <a:lnTo>
                  <a:pt x="834374" y="41359"/>
                </a:lnTo>
                <a:lnTo>
                  <a:pt x="83820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0" y="62522"/>
            <a:ext cx="563245" cy="852169"/>
          </a:xfrm>
          <a:custGeom>
            <a:avLst/>
            <a:gdLst/>
            <a:ahLst/>
            <a:cxnLst/>
            <a:rect l="l" t="t" r="r" b="b"/>
            <a:pathLst>
              <a:path w="563245" h="852169">
                <a:moveTo>
                  <a:pt x="0" y="0"/>
                </a:moveTo>
                <a:lnTo>
                  <a:pt x="0" y="851697"/>
                </a:lnTo>
                <a:lnTo>
                  <a:pt x="49686" y="849926"/>
                </a:lnTo>
                <a:lnTo>
                  <a:pt x="102930" y="844194"/>
                </a:lnTo>
                <a:lnTo>
                  <a:pt x="154464" y="834859"/>
                </a:lnTo>
                <a:lnTo>
                  <a:pt x="204051" y="822100"/>
                </a:lnTo>
                <a:lnTo>
                  <a:pt x="251452" y="806096"/>
                </a:lnTo>
                <a:lnTo>
                  <a:pt x="296429" y="787024"/>
                </a:lnTo>
                <a:lnTo>
                  <a:pt x="338744" y="765063"/>
                </a:lnTo>
                <a:lnTo>
                  <a:pt x="378159" y="740392"/>
                </a:lnTo>
                <a:lnTo>
                  <a:pt x="414436" y="713189"/>
                </a:lnTo>
                <a:lnTo>
                  <a:pt x="447337" y="683633"/>
                </a:lnTo>
                <a:lnTo>
                  <a:pt x="476623" y="651902"/>
                </a:lnTo>
                <a:lnTo>
                  <a:pt x="502058" y="618175"/>
                </a:lnTo>
                <a:lnTo>
                  <a:pt x="523401" y="582631"/>
                </a:lnTo>
                <a:lnTo>
                  <a:pt x="540416" y="545447"/>
                </a:lnTo>
                <a:lnTo>
                  <a:pt x="552864" y="506803"/>
                </a:lnTo>
                <a:lnTo>
                  <a:pt x="560508" y="466877"/>
                </a:lnTo>
                <a:lnTo>
                  <a:pt x="563109" y="425848"/>
                </a:lnTo>
                <a:lnTo>
                  <a:pt x="560508" y="384819"/>
                </a:lnTo>
                <a:lnTo>
                  <a:pt x="552864" y="344893"/>
                </a:lnTo>
                <a:lnTo>
                  <a:pt x="540416" y="306249"/>
                </a:lnTo>
                <a:lnTo>
                  <a:pt x="523401" y="269065"/>
                </a:lnTo>
                <a:lnTo>
                  <a:pt x="502058" y="233521"/>
                </a:lnTo>
                <a:lnTo>
                  <a:pt x="476623" y="199794"/>
                </a:lnTo>
                <a:lnTo>
                  <a:pt x="447337" y="168064"/>
                </a:lnTo>
                <a:lnTo>
                  <a:pt x="414436" y="138507"/>
                </a:lnTo>
                <a:lnTo>
                  <a:pt x="378159" y="111305"/>
                </a:lnTo>
                <a:lnTo>
                  <a:pt x="338744" y="86633"/>
                </a:lnTo>
                <a:lnTo>
                  <a:pt x="296429" y="64673"/>
                </a:lnTo>
                <a:lnTo>
                  <a:pt x="251452" y="45600"/>
                </a:lnTo>
                <a:lnTo>
                  <a:pt x="204051" y="29596"/>
                </a:lnTo>
                <a:lnTo>
                  <a:pt x="154464" y="16837"/>
                </a:lnTo>
                <a:lnTo>
                  <a:pt x="102930" y="7502"/>
                </a:lnTo>
                <a:lnTo>
                  <a:pt x="49686" y="1770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k object 38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k object 39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743607" y="52146"/>
            <a:ext cx="774065" cy="603250"/>
          </a:xfrm>
          <a:custGeom>
            <a:avLst/>
            <a:gdLst/>
            <a:ahLst/>
            <a:cxnLst/>
            <a:rect l="l" t="t" r="r" b="b"/>
            <a:pathLst>
              <a:path w="774064" h="603250">
                <a:moveTo>
                  <a:pt x="454452" y="0"/>
                </a:moveTo>
                <a:lnTo>
                  <a:pt x="404193" y="2491"/>
                </a:lnTo>
                <a:lnTo>
                  <a:pt x="352789" y="10293"/>
                </a:lnTo>
                <a:lnTo>
                  <a:pt x="300792" y="23597"/>
                </a:lnTo>
                <a:lnTo>
                  <a:pt x="250366" y="41976"/>
                </a:lnTo>
                <a:lnTo>
                  <a:pt x="203535" y="64561"/>
                </a:lnTo>
                <a:lnTo>
                  <a:pt x="160648" y="90883"/>
                </a:lnTo>
                <a:lnTo>
                  <a:pt x="122050" y="120471"/>
                </a:lnTo>
                <a:lnTo>
                  <a:pt x="88090" y="152854"/>
                </a:lnTo>
                <a:lnTo>
                  <a:pt x="59114" y="187563"/>
                </a:lnTo>
                <a:lnTo>
                  <a:pt x="35470" y="224127"/>
                </a:lnTo>
                <a:lnTo>
                  <a:pt x="17504" y="262076"/>
                </a:lnTo>
                <a:lnTo>
                  <a:pt x="5565" y="300939"/>
                </a:lnTo>
                <a:lnTo>
                  <a:pt x="0" y="340246"/>
                </a:lnTo>
                <a:lnTo>
                  <a:pt x="1154" y="379528"/>
                </a:lnTo>
                <a:lnTo>
                  <a:pt x="9377" y="418313"/>
                </a:lnTo>
                <a:lnTo>
                  <a:pt x="24490" y="454966"/>
                </a:lnTo>
                <a:lnTo>
                  <a:pt x="45716" y="488039"/>
                </a:lnTo>
                <a:lnTo>
                  <a:pt x="72504" y="517338"/>
                </a:lnTo>
                <a:lnTo>
                  <a:pt x="104302" y="542672"/>
                </a:lnTo>
                <a:lnTo>
                  <a:pt x="140556" y="563848"/>
                </a:lnTo>
                <a:lnTo>
                  <a:pt x="180716" y="580675"/>
                </a:lnTo>
                <a:lnTo>
                  <a:pt x="224229" y="592961"/>
                </a:lnTo>
                <a:lnTo>
                  <a:pt x="270543" y="600513"/>
                </a:lnTo>
                <a:lnTo>
                  <a:pt x="319105" y="603139"/>
                </a:lnTo>
                <a:lnTo>
                  <a:pt x="369364" y="600647"/>
                </a:lnTo>
                <a:lnTo>
                  <a:pt x="420768" y="592845"/>
                </a:lnTo>
                <a:lnTo>
                  <a:pt x="472764" y="579542"/>
                </a:lnTo>
                <a:lnTo>
                  <a:pt x="523191" y="561163"/>
                </a:lnTo>
                <a:lnTo>
                  <a:pt x="570021" y="538578"/>
                </a:lnTo>
                <a:lnTo>
                  <a:pt x="612909" y="512256"/>
                </a:lnTo>
                <a:lnTo>
                  <a:pt x="651507" y="482669"/>
                </a:lnTo>
                <a:lnTo>
                  <a:pt x="685467" y="450285"/>
                </a:lnTo>
                <a:lnTo>
                  <a:pt x="714443" y="415577"/>
                </a:lnTo>
                <a:lnTo>
                  <a:pt x="738088" y="379013"/>
                </a:lnTo>
                <a:lnTo>
                  <a:pt x="756053" y="341064"/>
                </a:lnTo>
                <a:lnTo>
                  <a:pt x="767992" y="302201"/>
                </a:lnTo>
                <a:lnTo>
                  <a:pt x="773558" y="262893"/>
                </a:lnTo>
                <a:lnTo>
                  <a:pt x="772404" y="223612"/>
                </a:lnTo>
                <a:lnTo>
                  <a:pt x="764181" y="184827"/>
                </a:lnTo>
                <a:lnTo>
                  <a:pt x="749068" y="148173"/>
                </a:lnTo>
                <a:lnTo>
                  <a:pt x="727841" y="115101"/>
                </a:lnTo>
                <a:lnTo>
                  <a:pt x="701053" y="85801"/>
                </a:lnTo>
                <a:lnTo>
                  <a:pt x="669256" y="60467"/>
                </a:lnTo>
                <a:lnTo>
                  <a:pt x="633001" y="39291"/>
                </a:lnTo>
                <a:lnTo>
                  <a:pt x="592841" y="22463"/>
                </a:lnTo>
                <a:lnTo>
                  <a:pt x="549328" y="10178"/>
                </a:lnTo>
                <a:lnTo>
                  <a:pt x="503014" y="2626"/>
                </a:lnTo>
                <a:lnTo>
                  <a:pt x="454452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34575" y="12541"/>
            <a:ext cx="1189990" cy="1012190"/>
          </a:xfrm>
          <a:custGeom>
            <a:avLst/>
            <a:gdLst/>
            <a:ahLst/>
            <a:cxnLst/>
            <a:rect l="l" t="t" r="r" b="b"/>
            <a:pathLst>
              <a:path w="1189990" h="1012190">
                <a:moveTo>
                  <a:pt x="594711" y="0"/>
                </a:moveTo>
                <a:lnTo>
                  <a:pt x="543397" y="1857"/>
                </a:lnTo>
                <a:lnTo>
                  <a:pt x="493295" y="7328"/>
                </a:lnTo>
                <a:lnTo>
                  <a:pt x="444584" y="16262"/>
                </a:lnTo>
                <a:lnTo>
                  <a:pt x="397442" y="28505"/>
                </a:lnTo>
                <a:lnTo>
                  <a:pt x="352048" y="43907"/>
                </a:lnTo>
                <a:lnTo>
                  <a:pt x="308579" y="62315"/>
                </a:lnTo>
                <a:lnTo>
                  <a:pt x="267216" y="83577"/>
                </a:lnTo>
                <a:lnTo>
                  <a:pt x="228136" y="107541"/>
                </a:lnTo>
                <a:lnTo>
                  <a:pt x="191517" y="134056"/>
                </a:lnTo>
                <a:lnTo>
                  <a:pt x="157539" y="162970"/>
                </a:lnTo>
                <a:lnTo>
                  <a:pt x="126379" y="194130"/>
                </a:lnTo>
                <a:lnTo>
                  <a:pt x="98217" y="227386"/>
                </a:lnTo>
                <a:lnTo>
                  <a:pt x="73230" y="262584"/>
                </a:lnTo>
                <a:lnTo>
                  <a:pt x="51598" y="299573"/>
                </a:lnTo>
                <a:lnTo>
                  <a:pt x="33499" y="338201"/>
                </a:lnTo>
                <a:lnTo>
                  <a:pt x="19110" y="378316"/>
                </a:lnTo>
                <a:lnTo>
                  <a:pt x="8612" y="419767"/>
                </a:lnTo>
                <a:lnTo>
                  <a:pt x="2182" y="462401"/>
                </a:lnTo>
                <a:lnTo>
                  <a:pt x="0" y="506067"/>
                </a:lnTo>
                <a:lnTo>
                  <a:pt x="2182" y="549732"/>
                </a:lnTo>
                <a:lnTo>
                  <a:pt x="8612" y="592366"/>
                </a:lnTo>
                <a:lnTo>
                  <a:pt x="19110" y="633816"/>
                </a:lnTo>
                <a:lnTo>
                  <a:pt x="33499" y="673932"/>
                </a:lnTo>
                <a:lnTo>
                  <a:pt x="51598" y="712560"/>
                </a:lnTo>
                <a:lnTo>
                  <a:pt x="73230" y="749549"/>
                </a:lnTo>
                <a:lnTo>
                  <a:pt x="98217" y="784747"/>
                </a:lnTo>
                <a:lnTo>
                  <a:pt x="126379" y="818002"/>
                </a:lnTo>
                <a:lnTo>
                  <a:pt x="157539" y="849163"/>
                </a:lnTo>
                <a:lnTo>
                  <a:pt x="191517" y="878076"/>
                </a:lnTo>
                <a:lnTo>
                  <a:pt x="228136" y="904592"/>
                </a:lnTo>
                <a:lnTo>
                  <a:pt x="267216" y="928556"/>
                </a:lnTo>
                <a:lnTo>
                  <a:pt x="308579" y="949818"/>
                </a:lnTo>
                <a:lnTo>
                  <a:pt x="352048" y="968226"/>
                </a:lnTo>
                <a:lnTo>
                  <a:pt x="397442" y="983628"/>
                </a:lnTo>
                <a:lnTo>
                  <a:pt x="444584" y="995871"/>
                </a:lnTo>
                <a:lnTo>
                  <a:pt x="493295" y="1004805"/>
                </a:lnTo>
                <a:lnTo>
                  <a:pt x="543397" y="1010276"/>
                </a:lnTo>
                <a:lnTo>
                  <a:pt x="594711" y="1012134"/>
                </a:lnTo>
                <a:lnTo>
                  <a:pt x="646025" y="1010276"/>
                </a:lnTo>
                <a:lnTo>
                  <a:pt x="696127" y="1004805"/>
                </a:lnTo>
                <a:lnTo>
                  <a:pt x="744839" y="995871"/>
                </a:lnTo>
                <a:lnTo>
                  <a:pt x="791981" y="983628"/>
                </a:lnTo>
                <a:lnTo>
                  <a:pt x="837375" y="968226"/>
                </a:lnTo>
                <a:lnTo>
                  <a:pt x="880843" y="949818"/>
                </a:lnTo>
                <a:lnTo>
                  <a:pt x="922207" y="928556"/>
                </a:lnTo>
                <a:lnTo>
                  <a:pt x="961287" y="904592"/>
                </a:lnTo>
                <a:lnTo>
                  <a:pt x="997906" y="878076"/>
                </a:lnTo>
                <a:lnTo>
                  <a:pt x="1031884" y="849163"/>
                </a:lnTo>
                <a:lnTo>
                  <a:pt x="1063044" y="818002"/>
                </a:lnTo>
                <a:lnTo>
                  <a:pt x="1091206" y="784747"/>
                </a:lnTo>
                <a:lnTo>
                  <a:pt x="1116193" y="749549"/>
                </a:lnTo>
                <a:lnTo>
                  <a:pt x="1137825" y="712560"/>
                </a:lnTo>
                <a:lnTo>
                  <a:pt x="1155925" y="673932"/>
                </a:lnTo>
                <a:lnTo>
                  <a:pt x="1170313" y="633816"/>
                </a:lnTo>
                <a:lnTo>
                  <a:pt x="1180811" y="592366"/>
                </a:lnTo>
                <a:lnTo>
                  <a:pt x="1187241" y="549732"/>
                </a:lnTo>
                <a:lnTo>
                  <a:pt x="1189424" y="506067"/>
                </a:lnTo>
                <a:lnTo>
                  <a:pt x="1187241" y="462401"/>
                </a:lnTo>
                <a:lnTo>
                  <a:pt x="1180811" y="419767"/>
                </a:lnTo>
                <a:lnTo>
                  <a:pt x="1170313" y="378316"/>
                </a:lnTo>
                <a:lnTo>
                  <a:pt x="1155925" y="338201"/>
                </a:lnTo>
                <a:lnTo>
                  <a:pt x="1137825" y="299573"/>
                </a:lnTo>
                <a:lnTo>
                  <a:pt x="1116193" y="262584"/>
                </a:lnTo>
                <a:lnTo>
                  <a:pt x="1091206" y="227386"/>
                </a:lnTo>
                <a:lnTo>
                  <a:pt x="1063044" y="194130"/>
                </a:lnTo>
                <a:lnTo>
                  <a:pt x="1031884" y="162970"/>
                </a:lnTo>
                <a:lnTo>
                  <a:pt x="997906" y="134056"/>
                </a:lnTo>
                <a:lnTo>
                  <a:pt x="961287" y="107541"/>
                </a:lnTo>
                <a:lnTo>
                  <a:pt x="922207" y="83577"/>
                </a:lnTo>
                <a:lnTo>
                  <a:pt x="880843" y="62315"/>
                </a:lnTo>
                <a:lnTo>
                  <a:pt x="837375" y="43907"/>
                </a:lnTo>
                <a:lnTo>
                  <a:pt x="791981" y="28505"/>
                </a:lnTo>
                <a:lnTo>
                  <a:pt x="744839" y="16262"/>
                </a:lnTo>
                <a:lnTo>
                  <a:pt x="696127" y="7328"/>
                </a:lnTo>
                <a:lnTo>
                  <a:pt x="646025" y="1857"/>
                </a:lnTo>
                <a:lnTo>
                  <a:pt x="594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799013" y="43214"/>
            <a:ext cx="1188085" cy="563245"/>
          </a:xfrm>
          <a:custGeom>
            <a:avLst/>
            <a:gdLst/>
            <a:ahLst/>
            <a:cxnLst/>
            <a:rect l="l" t="t" r="r" b="b"/>
            <a:pathLst>
              <a:path w="1188084" h="563245">
                <a:moveTo>
                  <a:pt x="0" y="0"/>
                </a:moveTo>
                <a:lnTo>
                  <a:pt x="5025" y="57440"/>
                </a:lnTo>
                <a:lnTo>
                  <a:pt x="13304" y="102037"/>
                </a:lnTo>
                <a:lnTo>
                  <a:pt x="25198" y="145438"/>
                </a:lnTo>
                <a:lnTo>
                  <a:pt x="40545" y="187503"/>
                </a:lnTo>
                <a:lnTo>
                  <a:pt x="59185" y="228088"/>
                </a:lnTo>
                <a:lnTo>
                  <a:pt x="80957" y="267052"/>
                </a:lnTo>
                <a:lnTo>
                  <a:pt x="105701" y="304254"/>
                </a:lnTo>
                <a:lnTo>
                  <a:pt x="133256" y="339552"/>
                </a:lnTo>
                <a:lnTo>
                  <a:pt x="163462" y="372803"/>
                </a:lnTo>
                <a:lnTo>
                  <a:pt x="196158" y="403865"/>
                </a:lnTo>
                <a:lnTo>
                  <a:pt x="231182" y="432598"/>
                </a:lnTo>
                <a:lnTo>
                  <a:pt x="268376" y="458859"/>
                </a:lnTo>
                <a:lnTo>
                  <a:pt x="307577" y="482506"/>
                </a:lnTo>
                <a:lnTo>
                  <a:pt x="348625" y="503398"/>
                </a:lnTo>
                <a:lnTo>
                  <a:pt x="391360" y="521392"/>
                </a:lnTo>
                <a:lnTo>
                  <a:pt x="435621" y="536347"/>
                </a:lnTo>
                <a:lnTo>
                  <a:pt x="481248" y="548121"/>
                </a:lnTo>
                <a:lnTo>
                  <a:pt x="528079" y="556572"/>
                </a:lnTo>
                <a:lnTo>
                  <a:pt x="575954" y="561558"/>
                </a:lnTo>
                <a:lnTo>
                  <a:pt x="624713" y="562937"/>
                </a:lnTo>
                <a:lnTo>
                  <a:pt x="673266" y="560625"/>
                </a:lnTo>
                <a:lnTo>
                  <a:pt x="720537" y="554727"/>
                </a:lnTo>
                <a:lnTo>
                  <a:pt x="766379" y="545387"/>
                </a:lnTo>
                <a:lnTo>
                  <a:pt x="810650" y="532752"/>
                </a:lnTo>
                <a:lnTo>
                  <a:pt x="853203" y="516965"/>
                </a:lnTo>
                <a:lnTo>
                  <a:pt x="893894" y="498171"/>
                </a:lnTo>
                <a:lnTo>
                  <a:pt x="932579" y="476515"/>
                </a:lnTo>
                <a:lnTo>
                  <a:pt x="969112" y="452142"/>
                </a:lnTo>
                <a:lnTo>
                  <a:pt x="1003349" y="425196"/>
                </a:lnTo>
                <a:lnTo>
                  <a:pt x="1035146" y="395823"/>
                </a:lnTo>
                <a:lnTo>
                  <a:pt x="1064356" y="364167"/>
                </a:lnTo>
                <a:lnTo>
                  <a:pt x="1090837" y="330372"/>
                </a:lnTo>
                <a:lnTo>
                  <a:pt x="1114443" y="294584"/>
                </a:lnTo>
                <a:lnTo>
                  <a:pt x="1135029" y="256948"/>
                </a:lnTo>
                <a:lnTo>
                  <a:pt x="1152451" y="217608"/>
                </a:lnTo>
                <a:lnTo>
                  <a:pt x="1166563" y="176708"/>
                </a:lnTo>
                <a:lnTo>
                  <a:pt x="1177222" y="134395"/>
                </a:lnTo>
                <a:lnTo>
                  <a:pt x="1184283" y="90812"/>
                </a:lnTo>
                <a:lnTo>
                  <a:pt x="1187600" y="46104"/>
                </a:lnTo>
                <a:lnTo>
                  <a:pt x="1187100" y="6103"/>
                </a:lnTo>
                <a:lnTo>
                  <a:pt x="593775" y="6103"/>
                </a:lnTo>
                <a:lnTo>
                  <a:pt x="0" y="0"/>
                </a:lnTo>
                <a:close/>
              </a:path>
              <a:path w="1188084" h="563245">
                <a:moveTo>
                  <a:pt x="1187029" y="416"/>
                </a:moveTo>
                <a:lnTo>
                  <a:pt x="593775" y="6103"/>
                </a:lnTo>
                <a:lnTo>
                  <a:pt x="1187100" y="6103"/>
                </a:lnTo>
                <a:lnTo>
                  <a:pt x="1187029" y="4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5472544" y="62345"/>
            <a:ext cx="609600" cy="491490"/>
          </a:xfrm>
          <a:custGeom>
            <a:avLst/>
            <a:gdLst/>
            <a:ahLst/>
            <a:cxnLst/>
            <a:rect l="l" t="t" r="r" b="b"/>
            <a:pathLst>
              <a:path w="609600" h="491490">
                <a:moveTo>
                  <a:pt x="304800" y="0"/>
                </a:moveTo>
                <a:lnTo>
                  <a:pt x="250011" y="3957"/>
                </a:lnTo>
                <a:lnTo>
                  <a:pt x="198445" y="15367"/>
                </a:lnTo>
                <a:lnTo>
                  <a:pt x="150961" y="33536"/>
                </a:lnTo>
                <a:lnTo>
                  <a:pt x="108420" y="57770"/>
                </a:lnTo>
                <a:lnTo>
                  <a:pt x="71684" y="87376"/>
                </a:lnTo>
                <a:lnTo>
                  <a:pt x="41613" y="121659"/>
                </a:lnTo>
                <a:lnTo>
                  <a:pt x="19068" y="159926"/>
                </a:lnTo>
                <a:lnTo>
                  <a:pt x="4910" y="201483"/>
                </a:lnTo>
                <a:lnTo>
                  <a:pt x="0" y="245637"/>
                </a:lnTo>
                <a:lnTo>
                  <a:pt x="4910" y="289790"/>
                </a:lnTo>
                <a:lnTo>
                  <a:pt x="19068" y="331347"/>
                </a:lnTo>
                <a:lnTo>
                  <a:pt x="41613" y="369614"/>
                </a:lnTo>
                <a:lnTo>
                  <a:pt x="71684" y="403897"/>
                </a:lnTo>
                <a:lnTo>
                  <a:pt x="108420" y="433503"/>
                </a:lnTo>
                <a:lnTo>
                  <a:pt x="150961" y="457737"/>
                </a:lnTo>
                <a:lnTo>
                  <a:pt x="198445" y="475906"/>
                </a:lnTo>
                <a:lnTo>
                  <a:pt x="250011" y="487316"/>
                </a:lnTo>
                <a:lnTo>
                  <a:pt x="304800" y="491274"/>
                </a:lnTo>
                <a:lnTo>
                  <a:pt x="359588" y="487316"/>
                </a:lnTo>
                <a:lnTo>
                  <a:pt x="411154" y="475906"/>
                </a:lnTo>
                <a:lnTo>
                  <a:pt x="458638" y="457737"/>
                </a:lnTo>
                <a:lnTo>
                  <a:pt x="501178" y="433503"/>
                </a:lnTo>
                <a:lnTo>
                  <a:pt x="537914" y="403897"/>
                </a:lnTo>
                <a:lnTo>
                  <a:pt x="567985" y="369614"/>
                </a:lnTo>
                <a:lnTo>
                  <a:pt x="590530" y="331347"/>
                </a:lnTo>
                <a:lnTo>
                  <a:pt x="604689" y="289790"/>
                </a:lnTo>
                <a:lnTo>
                  <a:pt x="609600" y="245637"/>
                </a:lnTo>
                <a:lnTo>
                  <a:pt x="604689" y="201483"/>
                </a:lnTo>
                <a:lnTo>
                  <a:pt x="590530" y="159926"/>
                </a:lnTo>
                <a:lnTo>
                  <a:pt x="567985" y="121659"/>
                </a:lnTo>
                <a:lnTo>
                  <a:pt x="537914" y="87376"/>
                </a:lnTo>
                <a:lnTo>
                  <a:pt x="501178" y="57770"/>
                </a:lnTo>
                <a:lnTo>
                  <a:pt x="458638" y="33536"/>
                </a:lnTo>
                <a:lnTo>
                  <a:pt x="411154" y="15367"/>
                </a:lnTo>
                <a:lnTo>
                  <a:pt x="359588" y="3957"/>
                </a:lnTo>
                <a:lnTo>
                  <a:pt x="304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1377950" cy="598805"/>
          </a:xfrm>
          <a:custGeom>
            <a:avLst/>
            <a:gdLst/>
            <a:ahLst/>
            <a:cxnLst/>
            <a:rect l="l" t="t" r="r" b="b"/>
            <a:pathLst>
              <a:path w="1377950" h="598805">
                <a:moveTo>
                  <a:pt x="1377861" y="0"/>
                </a:moveTo>
                <a:lnTo>
                  <a:pt x="0" y="0"/>
                </a:lnTo>
                <a:lnTo>
                  <a:pt x="98" y="84772"/>
                </a:lnTo>
                <a:lnTo>
                  <a:pt x="9286" y="127853"/>
                </a:lnTo>
                <a:lnTo>
                  <a:pt x="21917" y="169802"/>
                </a:lnTo>
                <a:lnTo>
                  <a:pt x="37857" y="210504"/>
                </a:lnTo>
                <a:lnTo>
                  <a:pt x="56971" y="249841"/>
                </a:lnTo>
                <a:lnTo>
                  <a:pt x="79127" y="287697"/>
                </a:lnTo>
                <a:lnTo>
                  <a:pt x="104190" y="323956"/>
                </a:lnTo>
                <a:lnTo>
                  <a:pt x="132026" y="358501"/>
                </a:lnTo>
                <a:lnTo>
                  <a:pt x="162502" y="391215"/>
                </a:lnTo>
                <a:lnTo>
                  <a:pt x="195483" y="421982"/>
                </a:lnTo>
                <a:lnTo>
                  <a:pt x="230835" y="450685"/>
                </a:lnTo>
                <a:lnTo>
                  <a:pt x="268425" y="477207"/>
                </a:lnTo>
                <a:lnTo>
                  <a:pt x="308118" y="501433"/>
                </a:lnTo>
                <a:lnTo>
                  <a:pt x="349780" y="523245"/>
                </a:lnTo>
                <a:lnTo>
                  <a:pt x="393279" y="542528"/>
                </a:lnTo>
                <a:lnTo>
                  <a:pt x="438479" y="559163"/>
                </a:lnTo>
                <a:lnTo>
                  <a:pt x="485246" y="573035"/>
                </a:lnTo>
                <a:lnTo>
                  <a:pt x="533448" y="584028"/>
                </a:lnTo>
                <a:lnTo>
                  <a:pt x="582949" y="592024"/>
                </a:lnTo>
                <a:lnTo>
                  <a:pt x="633616" y="596907"/>
                </a:lnTo>
                <a:lnTo>
                  <a:pt x="685315" y="598561"/>
                </a:lnTo>
                <a:lnTo>
                  <a:pt x="737014" y="596907"/>
                </a:lnTo>
                <a:lnTo>
                  <a:pt x="787682" y="592024"/>
                </a:lnTo>
                <a:lnTo>
                  <a:pt x="837183" y="584028"/>
                </a:lnTo>
                <a:lnTo>
                  <a:pt x="885384" y="573035"/>
                </a:lnTo>
                <a:lnTo>
                  <a:pt x="932152" y="559163"/>
                </a:lnTo>
                <a:lnTo>
                  <a:pt x="977352" y="542528"/>
                </a:lnTo>
                <a:lnTo>
                  <a:pt x="1020850" y="523245"/>
                </a:lnTo>
                <a:lnTo>
                  <a:pt x="1062513" y="501433"/>
                </a:lnTo>
                <a:lnTo>
                  <a:pt x="1102206" y="477207"/>
                </a:lnTo>
                <a:lnTo>
                  <a:pt x="1139796" y="450685"/>
                </a:lnTo>
                <a:lnTo>
                  <a:pt x="1175148" y="421982"/>
                </a:lnTo>
                <a:lnTo>
                  <a:pt x="1208129" y="391215"/>
                </a:lnTo>
                <a:lnTo>
                  <a:pt x="1238604" y="358501"/>
                </a:lnTo>
                <a:lnTo>
                  <a:pt x="1266441" y="323956"/>
                </a:lnTo>
                <a:lnTo>
                  <a:pt x="1291504" y="287697"/>
                </a:lnTo>
                <a:lnTo>
                  <a:pt x="1313660" y="249841"/>
                </a:lnTo>
                <a:lnTo>
                  <a:pt x="1332774" y="210504"/>
                </a:lnTo>
                <a:lnTo>
                  <a:pt x="1348714" y="169802"/>
                </a:lnTo>
                <a:lnTo>
                  <a:pt x="1361345" y="127853"/>
                </a:lnTo>
                <a:lnTo>
                  <a:pt x="1370533" y="84772"/>
                </a:lnTo>
                <a:lnTo>
                  <a:pt x="1376143" y="40677"/>
                </a:lnTo>
                <a:lnTo>
                  <a:pt x="1377861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905000" y="0"/>
            <a:ext cx="1600200" cy="400685"/>
          </a:xfrm>
          <a:custGeom>
            <a:avLst/>
            <a:gdLst/>
            <a:ahLst/>
            <a:cxnLst/>
            <a:rect l="l" t="t" r="r" b="b"/>
            <a:pathLst>
              <a:path w="1600200" h="400685">
                <a:moveTo>
                  <a:pt x="0" y="0"/>
                </a:moveTo>
                <a:lnTo>
                  <a:pt x="9510" y="61885"/>
                </a:lnTo>
                <a:lnTo>
                  <a:pt x="37092" y="120766"/>
                </a:lnTo>
                <a:lnTo>
                  <a:pt x="81322" y="175947"/>
                </a:lnTo>
                <a:lnTo>
                  <a:pt x="109236" y="201929"/>
                </a:lnTo>
                <a:lnTo>
                  <a:pt x="140779" y="226718"/>
                </a:lnTo>
                <a:lnTo>
                  <a:pt x="175772" y="250227"/>
                </a:lnTo>
                <a:lnTo>
                  <a:pt x="214038" y="272366"/>
                </a:lnTo>
                <a:lnTo>
                  <a:pt x="255399" y="293046"/>
                </a:lnTo>
                <a:lnTo>
                  <a:pt x="299677" y="312179"/>
                </a:lnTo>
                <a:lnTo>
                  <a:pt x="346695" y="329676"/>
                </a:lnTo>
                <a:lnTo>
                  <a:pt x="396273" y="345447"/>
                </a:lnTo>
                <a:lnTo>
                  <a:pt x="448235" y="359404"/>
                </a:lnTo>
                <a:lnTo>
                  <a:pt x="502403" y="371458"/>
                </a:lnTo>
                <a:lnTo>
                  <a:pt x="558598" y="381520"/>
                </a:lnTo>
                <a:lnTo>
                  <a:pt x="616644" y="389500"/>
                </a:lnTo>
                <a:lnTo>
                  <a:pt x="676361" y="395311"/>
                </a:lnTo>
                <a:lnTo>
                  <a:pt x="737572" y="398862"/>
                </a:lnTo>
                <a:lnTo>
                  <a:pt x="800100" y="400066"/>
                </a:lnTo>
                <a:lnTo>
                  <a:pt x="862627" y="398862"/>
                </a:lnTo>
                <a:lnTo>
                  <a:pt x="923838" y="395311"/>
                </a:lnTo>
                <a:lnTo>
                  <a:pt x="983555" y="389500"/>
                </a:lnTo>
                <a:lnTo>
                  <a:pt x="1041600" y="381520"/>
                </a:lnTo>
                <a:lnTo>
                  <a:pt x="1097795" y="371458"/>
                </a:lnTo>
                <a:lnTo>
                  <a:pt x="1151963" y="359404"/>
                </a:lnTo>
                <a:lnTo>
                  <a:pt x="1203925" y="345447"/>
                </a:lnTo>
                <a:lnTo>
                  <a:pt x="1253504" y="329676"/>
                </a:lnTo>
                <a:lnTo>
                  <a:pt x="1300521" y="312179"/>
                </a:lnTo>
                <a:lnTo>
                  <a:pt x="1344799" y="293046"/>
                </a:lnTo>
                <a:lnTo>
                  <a:pt x="1386160" y="272366"/>
                </a:lnTo>
                <a:lnTo>
                  <a:pt x="1424426" y="250227"/>
                </a:lnTo>
                <a:lnTo>
                  <a:pt x="1459420" y="226718"/>
                </a:lnTo>
                <a:lnTo>
                  <a:pt x="1490962" y="201929"/>
                </a:lnTo>
                <a:lnTo>
                  <a:pt x="1518876" y="175947"/>
                </a:lnTo>
                <a:lnTo>
                  <a:pt x="1563107" y="120766"/>
                </a:lnTo>
                <a:lnTo>
                  <a:pt x="1590689" y="61885"/>
                </a:lnTo>
                <a:lnTo>
                  <a:pt x="1600200" y="16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2631140" y="762001"/>
            <a:ext cx="417195" cy="417195"/>
          </a:xfrm>
          <a:custGeom>
            <a:avLst/>
            <a:gdLst/>
            <a:ahLst/>
            <a:cxnLst/>
            <a:rect l="l" t="t" r="r" b="b"/>
            <a:pathLst>
              <a:path w="417194" h="417194">
                <a:moveTo>
                  <a:pt x="208429" y="0"/>
                </a:moveTo>
                <a:lnTo>
                  <a:pt x="160639" y="5504"/>
                </a:lnTo>
                <a:lnTo>
                  <a:pt x="116768" y="21185"/>
                </a:lnTo>
                <a:lnTo>
                  <a:pt x="78068" y="45789"/>
                </a:lnTo>
                <a:lnTo>
                  <a:pt x="45790" y="78067"/>
                </a:lnTo>
                <a:lnTo>
                  <a:pt x="21185" y="116767"/>
                </a:lnTo>
                <a:lnTo>
                  <a:pt x="5504" y="160638"/>
                </a:lnTo>
                <a:lnTo>
                  <a:pt x="0" y="208429"/>
                </a:lnTo>
                <a:lnTo>
                  <a:pt x="5504" y="256220"/>
                </a:lnTo>
                <a:lnTo>
                  <a:pt x="21185" y="300092"/>
                </a:lnTo>
                <a:lnTo>
                  <a:pt x="45790" y="338792"/>
                </a:lnTo>
                <a:lnTo>
                  <a:pt x="78068" y="371070"/>
                </a:lnTo>
                <a:lnTo>
                  <a:pt x="116768" y="395674"/>
                </a:lnTo>
                <a:lnTo>
                  <a:pt x="160639" y="411354"/>
                </a:lnTo>
                <a:lnTo>
                  <a:pt x="208429" y="416859"/>
                </a:lnTo>
                <a:lnTo>
                  <a:pt x="256221" y="411354"/>
                </a:lnTo>
                <a:lnTo>
                  <a:pt x="300092" y="395674"/>
                </a:lnTo>
                <a:lnTo>
                  <a:pt x="338792" y="371070"/>
                </a:lnTo>
                <a:lnTo>
                  <a:pt x="371070" y="338792"/>
                </a:lnTo>
                <a:lnTo>
                  <a:pt x="395675" y="300092"/>
                </a:lnTo>
                <a:lnTo>
                  <a:pt x="411356" y="256220"/>
                </a:lnTo>
                <a:lnTo>
                  <a:pt x="416860" y="208429"/>
                </a:lnTo>
                <a:lnTo>
                  <a:pt x="411356" y="160638"/>
                </a:lnTo>
                <a:lnTo>
                  <a:pt x="395675" y="116767"/>
                </a:lnTo>
                <a:lnTo>
                  <a:pt x="371070" y="78067"/>
                </a:lnTo>
                <a:lnTo>
                  <a:pt x="338792" y="45789"/>
                </a:lnTo>
                <a:lnTo>
                  <a:pt x="300092" y="21185"/>
                </a:lnTo>
                <a:lnTo>
                  <a:pt x="256221" y="5504"/>
                </a:lnTo>
                <a:lnTo>
                  <a:pt x="208429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22452" y="206034"/>
            <a:ext cx="875665" cy="897890"/>
          </a:xfrm>
          <a:custGeom>
            <a:avLst/>
            <a:gdLst/>
            <a:ahLst/>
            <a:cxnLst/>
            <a:rect l="l" t="t" r="r" b="b"/>
            <a:pathLst>
              <a:path w="875665" h="897890">
                <a:moveTo>
                  <a:pt x="530675" y="0"/>
                </a:moveTo>
                <a:lnTo>
                  <a:pt x="486447" y="3048"/>
                </a:lnTo>
                <a:lnTo>
                  <a:pt x="441754" y="10736"/>
                </a:lnTo>
                <a:lnTo>
                  <a:pt x="396972" y="22998"/>
                </a:lnTo>
                <a:lnTo>
                  <a:pt x="352479" y="39770"/>
                </a:lnTo>
                <a:lnTo>
                  <a:pt x="308650" y="60986"/>
                </a:lnTo>
                <a:lnTo>
                  <a:pt x="265864" y="86582"/>
                </a:lnTo>
                <a:lnTo>
                  <a:pt x="224495" y="116494"/>
                </a:lnTo>
                <a:lnTo>
                  <a:pt x="184922" y="150655"/>
                </a:lnTo>
                <a:lnTo>
                  <a:pt x="147521" y="189002"/>
                </a:lnTo>
                <a:lnTo>
                  <a:pt x="113524" y="230396"/>
                </a:lnTo>
                <a:lnTo>
                  <a:pt x="83925" y="273488"/>
                </a:lnTo>
                <a:lnTo>
                  <a:pt x="58749" y="317897"/>
                </a:lnTo>
                <a:lnTo>
                  <a:pt x="38017" y="363241"/>
                </a:lnTo>
                <a:lnTo>
                  <a:pt x="21754" y="409139"/>
                </a:lnTo>
                <a:lnTo>
                  <a:pt x="9981" y="455208"/>
                </a:lnTo>
                <a:lnTo>
                  <a:pt x="2722" y="501067"/>
                </a:lnTo>
                <a:lnTo>
                  <a:pt x="0" y="546334"/>
                </a:lnTo>
                <a:lnTo>
                  <a:pt x="1837" y="590629"/>
                </a:lnTo>
                <a:lnTo>
                  <a:pt x="8257" y="633568"/>
                </a:lnTo>
                <a:lnTo>
                  <a:pt x="19283" y="674772"/>
                </a:lnTo>
                <a:lnTo>
                  <a:pt x="34937" y="713857"/>
                </a:lnTo>
                <a:lnTo>
                  <a:pt x="55242" y="750442"/>
                </a:lnTo>
                <a:lnTo>
                  <a:pt x="80222" y="784146"/>
                </a:lnTo>
                <a:lnTo>
                  <a:pt x="109900" y="814587"/>
                </a:lnTo>
                <a:lnTo>
                  <a:pt x="143422" y="840734"/>
                </a:lnTo>
                <a:lnTo>
                  <a:pt x="179671" y="861853"/>
                </a:lnTo>
                <a:lnTo>
                  <a:pt x="218269" y="878009"/>
                </a:lnTo>
                <a:lnTo>
                  <a:pt x="258840" y="889266"/>
                </a:lnTo>
                <a:lnTo>
                  <a:pt x="301006" y="895690"/>
                </a:lnTo>
                <a:lnTo>
                  <a:pt x="344391" y="897345"/>
                </a:lnTo>
                <a:lnTo>
                  <a:pt x="388619" y="894297"/>
                </a:lnTo>
                <a:lnTo>
                  <a:pt x="433312" y="886609"/>
                </a:lnTo>
                <a:lnTo>
                  <a:pt x="478093" y="874347"/>
                </a:lnTo>
                <a:lnTo>
                  <a:pt x="522587" y="857575"/>
                </a:lnTo>
                <a:lnTo>
                  <a:pt x="566415" y="836359"/>
                </a:lnTo>
                <a:lnTo>
                  <a:pt x="609202" y="810763"/>
                </a:lnTo>
                <a:lnTo>
                  <a:pt x="650571" y="780851"/>
                </a:lnTo>
                <a:lnTo>
                  <a:pt x="690144" y="746690"/>
                </a:lnTo>
                <a:lnTo>
                  <a:pt x="727545" y="708343"/>
                </a:lnTo>
                <a:lnTo>
                  <a:pt x="761542" y="666949"/>
                </a:lnTo>
                <a:lnTo>
                  <a:pt x="791141" y="623857"/>
                </a:lnTo>
                <a:lnTo>
                  <a:pt x="816317" y="579448"/>
                </a:lnTo>
                <a:lnTo>
                  <a:pt x="837049" y="534104"/>
                </a:lnTo>
                <a:lnTo>
                  <a:pt x="853312" y="488206"/>
                </a:lnTo>
                <a:lnTo>
                  <a:pt x="865085" y="442137"/>
                </a:lnTo>
                <a:lnTo>
                  <a:pt x="872344" y="396278"/>
                </a:lnTo>
                <a:lnTo>
                  <a:pt x="875066" y="351011"/>
                </a:lnTo>
                <a:lnTo>
                  <a:pt x="873229" y="306716"/>
                </a:lnTo>
                <a:lnTo>
                  <a:pt x="866809" y="263776"/>
                </a:lnTo>
                <a:lnTo>
                  <a:pt x="855783" y="222573"/>
                </a:lnTo>
                <a:lnTo>
                  <a:pt x="840129" y="183488"/>
                </a:lnTo>
                <a:lnTo>
                  <a:pt x="819824" y="146903"/>
                </a:lnTo>
                <a:lnTo>
                  <a:pt x="794843" y="113199"/>
                </a:lnTo>
                <a:lnTo>
                  <a:pt x="765166" y="82757"/>
                </a:lnTo>
                <a:lnTo>
                  <a:pt x="731644" y="56611"/>
                </a:lnTo>
                <a:lnTo>
                  <a:pt x="695395" y="35492"/>
                </a:lnTo>
                <a:lnTo>
                  <a:pt x="656797" y="19336"/>
                </a:lnTo>
                <a:lnTo>
                  <a:pt x="616226" y="8079"/>
                </a:lnTo>
                <a:lnTo>
                  <a:pt x="574060" y="1655"/>
                </a:lnTo>
                <a:lnTo>
                  <a:pt x="530675" y="0"/>
                </a:lnTo>
                <a:close/>
              </a:path>
            </a:pathLst>
          </a:custGeom>
          <a:solidFill>
            <a:srgbClr val="72C8EE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385" y="842683"/>
            <a:ext cx="266700" cy="533400"/>
          </a:xfrm>
          <a:custGeom>
            <a:avLst/>
            <a:gdLst/>
            <a:ahLst/>
            <a:cxnLst/>
            <a:rect l="l" t="t" r="r" b="b"/>
            <a:pathLst>
              <a:path w="266700" h="533400">
                <a:moveTo>
                  <a:pt x="0" y="0"/>
                </a:moveTo>
                <a:lnTo>
                  <a:pt x="0" y="266700"/>
                </a:lnTo>
                <a:lnTo>
                  <a:pt x="1777" y="533394"/>
                </a:lnTo>
                <a:lnTo>
                  <a:pt x="49472" y="528817"/>
                </a:lnTo>
                <a:lnTo>
                  <a:pt x="94332" y="516235"/>
                </a:lnTo>
                <a:lnTo>
                  <a:pt x="135615" y="496395"/>
                </a:lnTo>
                <a:lnTo>
                  <a:pt x="172580" y="470041"/>
                </a:lnTo>
                <a:lnTo>
                  <a:pt x="204487" y="437922"/>
                </a:lnTo>
                <a:lnTo>
                  <a:pt x="230593" y="400781"/>
                </a:lnTo>
                <a:lnTo>
                  <a:pt x="250158" y="359367"/>
                </a:lnTo>
                <a:lnTo>
                  <a:pt x="262441" y="314424"/>
                </a:lnTo>
                <a:lnTo>
                  <a:pt x="266699" y="266700"/>
                </a:lnTo>
                <a:lnTo>
                  <a:pt x="262403" y="218760"/>
                </a:lnTo>
                <a:lnTo>
                  <a:pt x="250014" y="173640"/>
                </a:lnTo>
                <a:lnTo>
                  <a:pt x="230287" y="132091"/>
                </a:lnTo>
                <a:lnTo>
                  <a:pt x="203975" y="94869"/>
                </a:lnTo>
                <a:lnTo>
                  <a:pt x="171831" y="62724"/>
                </a:lnTo>
                <a:lnTo>
                  <a:pt x="134608" y="36412"/>
                </a:lnTo>
                <a:lnTo>
                  <a:pt x="93060" y="16685"/>
                </a:lnTo>
                <a:lnTo>
                  <a:pt x="47939" y="4296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1558634" y="491274"/>
            <a:ext cx="228600" cy="1945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990598" y="0"/>
            <a:ext cx="1385570" cy="603250"/>
          </a:xfrm>
          <a:custGeom>
            <a:avLst/>
            <a:gdLst/>
            <a:ahLst/>
            <a:cxnLst/>
            <a:rect l="l" t="t" r="r" b="b"/>
            <a:pathLst>
              <a:path w="1385570" h="603250">
                <a:moveTo>
                  <a:pt x="0" y="0"/>
                </a:moveTo>
                <a:lnTo>
                  <a:pt x="1900" y="45007"/>
                </a:lnTo>
                <a:lnTo>
                  <a:pt x="7510" y="89102"/>
                </a:lnTo>
                <a:lnTo>
                  <a:pt x="16698" y="132183"/>
                </a:lnTo>
                <a:lnTo>
                  <a:pt x="29329" y="174132"/>
                </a:lnTo>
                <a:lnTo>
                  <a:pt x="45269" y="214834"/>
                </a:lnTo>
                <a:lnTo>
                  <a:pt x="64383" y="254171"/>
                </a:lnTo>
                <a:lnTo>
                  <a:pt x="86539" y="292027"/>
                </a:lnTo>
                <a:lnTo>
                  <a:pt x="111602" y="328286"/>
                </a:lnTo>
                <a:lnTo>
                  <a:pt x="139439" y="362831"/>
                </a:lnTo>
                <a:lnTo>
                  <a:pt x="169914" y="395545"/>
                </a:lnTo>
                <a:lnTo>
                  <a:pt x="202895" y="426312"/>
                </a:lnTo>
                <a:lnTo>
                  <a:pt x="238247" y="455015"/>
                </a:lnTo>
                <a:lnTo>
                  <a:pt x="275837" y="481537"/>
                </a:lnTo>
                <a:lnTo>
                  <a:pt x="315530" y="505763"/>
                </a:lnTo>
                <a:lnTo>
                  <a:pt x="357193" y="527575"/>
                </a:lnTo>
                <a:lnTo>
                  <a:pt x="400691" y="546857"/>
                </a:lnTo>
                <a:lnTo>
                  <a:pt x="445891" y="563493"/>
                </a:lnTo>
                <a:lnTo>
                  <a:pt x="492658" y="577365"/>
                </a:lnTo>
                <a:lnTo>
                  <a:pt x="540860" y="588357"/>
                </a:lnTo>
                <a:lnTo>
                  <a:pt x="590361" y="596353"/>
                </a:lnTo>
                <a:lnTo>
                  <a:pt x="641028" y="601236"/>
                </a:lnTo>
                <a:lnTo>
                  <a:pt x="692727" y="602890"/>
                </a:lnTo>
                <a:lnTo>
                  <a:pt x="744426" y="601236"/>
                </a:lnTo>
                <a:lnTo>
                  <a:pt x="795094" y="596353"/>
                </a:lnTo>
                <a:lnTo>
                  <a:pt x="844595" y="588357"/>
                </a:lnTo>
                <a:lnTo>
                  <a:pt x="892796" y="577365"/>
                </a:lnTo>
                <a:lnTo>
                  <a:pt x="939564" y="563493"/>
                </a:lnTo>
                <a:lnTo>
                  <a:pt x="984764" y="546857"/>
                </a:lnTo>
                <a:lnTo>
                  <a:pt x="1028262" y="527575"/>
                </a:lnTo>
                <a:lnTo>
                  <a:pt x="1069925" y="505763"/>
                </a:lnTo>
                <a:lnTo>
                  <a:pt x="1109618" y="481537"/>
                </a:lnTo>
                <a:lnTo>
                  <a:pt x="1147208" y="455015"/>
                </a:lnTo>
                <a:lnTo>
                  <a:pt x="1182560" y="426312"/>
                </a:lnTo>
                <a:lnTo>
                  <a:pt x="1215541" y="395545"/>
                </a:lnTo>
                <a:lnTo>
                  <a:pt x="1246016" y="362831"/>
                </a:lnTo>
                <a:lnTo>
                  <a:pt x="1273853" y="328286"/>
                </a:lnTo>
                <a:lnTo>
                  <a:pt x="1298915" y="292027"/>
                </a:lnTo>
                <a:lnTo>
                  <a:pt x="1321071" y="254171"/>
                </a:lnTo>
                <a:lnTo>
                  <a:pt x="1340186" y="214834"/>
                </a:lnTo>
                <a:lnTo>
                  <a:pt x="1356126" y="174132"/>
                </a:lnTo>
                <a:lnTo>
                  <a:pt x="1368756" y="132183"/>
                </a:lnTo>
                <a:lnTo>
                  <a:pt x="1377944" y="89102"/>
                </a:lnTo>
                <a:lnTo>
                  <a:pt x="1383555" y="45007"/>
                </a:lnTo>
                <a:lnTo>
                  <a:pt x="1385455" y="13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5181598" y="0"/>
            <a:ext cx="1600200" cy="343535"/>
          </a:xfrm>
          <a:custGeom>
            <a:avLst/>
            <a:gdLst/>
            <a:ahLst/>
            <a:cxnLst/>
            <a:rect l="l" t="t" r="r" b="b"/>
            <a:pathLst>
              <a:path w="1600200" h="343535">
                <a:moveTo>
                  <a:pt x="0" y="0"/>
                </a:moveTo>
                <a:lnTo>
                  <a:pt x="10471" y="55636"/>
                </a:lnTo>
                <a:lnTo>
                  <a:pt x="40789" y="108399"/>
                </a:lnTo>
                <a:lnTo>
                  <a:pt x="89305" y="157598"/>
                </a:lnTo>
                <a:lnTo>
                  <a:pt x="119873" y="180641"/>
                </a:lnTo>
                <a:lnTo>
                  <a:pt x="154373" y="202528"/>
                </a:lnTo>
                <a:lnTo>
                  <a:pt x="192598" y="223171"/>
                </a:lnTo>
                <a:lnTo>
                  <a:pt x="234344" y="242483"/>
                </a:lnTo>
                <a:lnTo>
                  <a:pt x="279403" y="260373"/>
                </a:lnTo>
                <a:lnTo>
                  <a:pt x="327571" y="276756"/>
                </a:lnTo>
                <a:lnTo>
                  <a:pt x="378641" y="291541"/>
                </a:lnTo>
                <a:lnTo>
                  <a:pt x="432408" y="304642"/>
                </a:lnTo>
                <a:lnTo>
                  <a:pt x="488665" y="315969"/>
                </a:lnTo>
                <a:lnTo>
                  <a:pt x="547206" y="325435"/>
                </a:lnTo>
                <a:lnTo>
                  <a:pt x="607826" y="332950"/>
                </a:lnTo>
                <a:lnTo>
                  <a:pt x="670319" y="338428"/>
                </a:lnTo>
                <a:lnTo>
                  <a:pt x="734479" y="341779"/>
                </a:lnTo>
                <a:lnTo>
                  <a:pt x="800100" y="342916"/>
                </a:lnTo>
                <a:lnTo>
                  <a:pt x="865720" y="341779"/>
                </a:lnTo>
                <a:lnTo>
                  <a:pt x="929880" y="338428"/>
                </a:lnTo>
                <a:lnTo>
                  <a:pt x="992373" y="332950"/>
                </a:lnTo>
                <a:lnTo>
                  <a:pt x="1052993" y="325435"/>
                </a:lnTo>
                <a:lnTo>
                  <a:pt x="1111535" y="315969"/>
                </a:lnTo>
                <a:lnTo>
                  <a:pt x="1167792" y="304642"/>
                </a:lnTo>
                <a:lnTo>
                  <a:pt x="1221558" y="291541"/>
                </a:lnTo>
                <a:lnTo>
                  <a:pt x="1272629" y="276756"/>
                </a:lnTo>
                <a:lnTo>
                  <a:pt x="1320796" y="260373"/>
                </a:lnTo>
                <a:lnTo>
                  <a:pt x="1365856" y="242483"/>
                </a:lnTo>
                <a:lnTo>
                  <a:pt x="1407601" y="223171"/>
                </a:lnTo>
                <a:lnTo>
                  <a:pt x="1445827" y="202528"/>
                </a:lnTo>
                <a:lnTo>
                  <a:pt x="1480326" y="180641"/>
                </a:lnTo>
                <a:lnTo>
                  <a:pt x="1510894" y="157598"/>
                </a:lnTo>
                <a:lnTo>
                  <a:pt x="1559410" y="108399"/>
                </a:lnTo>
                <a:lnTo>
                  <a:pt x="1589728" y="55636"/>
                </a:lnTo>
                <a:lnTo>
                  <a:pt x="1600200" y="16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5728854" y="62345"/>
            <a:ext cx="685800" cy="533400"/>
          </a:xfrm>
          <a:custGeom>
            <a:avLst/>
            <a:gdLst/>
            <a:ahLst/>
            <a:cxnLst/>
            <a:rect l="l" t="t" r="r" b="b"/>
            <a:pathLst>
              <a:path w="685800" h="533400">
                <a:moveTo>
                  <a:pt x="342900" y="0"/>
                </a:moveTo>
                <a:lnTo>
                  <a:pt x="287279" y="3490"/>
                </a:lnTo>
                <a:lnTo>
                  <a:pt x="234517" y="13596"/>
                </a:lnTo>
                <a:lnTo>
                  <a:pt x="185317" y="29768"/>
                </a:lnTo>
                <a:lnTo>
                  <a:pt x="140387" y="51457"/>
                </a:lnTo>
                <a:lnTo>
                  <a:pt x="100433" y="78115"/>
                </a:lnTo>
                <a:lnTo>
                  <a:pt x="66159" y="109190"/>
                </a:lnTo>
                <a:lnTo>
                  <a:pt x="38273" y="144136"/>
                </a:lnTo>
                <a:lnTo>
                  <a:pt x="17481" y="182402"/>
                </a:lnTo>
                <a:lnTo>
                  <a:pt x="4487" y="223440"/>
                </a:lnTo>
                <a:lnTo>
                  <a:pt x="0" y="266700"/>
                </a:lnTo>
                <a:lnTo>
                  <a:pt x="4487" y="309960"/>
                </a:lnTo>
                <a:lnTo>
                  <a:pt x="17481" y="350997"/>
                </a:lnTo>
                <a:lnTo>
                  <a:pt x="38273" y="389264"/>
                </a:lnTo>
                <a:lnTo>
                  <a:pt x="66159" y="424209"/>
                </a:lnTo>
                <a:lnTo>
                  <a:pt x="100433" y="455285"/>
                </a:lnTo>
                <a:lnTo>
                  <a:pt x="140387" y="481942"/>
                </a:lnTo>
                <a:lnTo>
                  <a:pt x="185317" y="503631"/>
                </a:lnTo>
                <a:lnTo>
                  <a:pt x="234517" y="519803"/>
                </a:lnTo>
                <a:lnTo>
                  <a:pt x="287279" y="529909"/>
                </a:lnTo>
                <a:lnTo>
                  <a:pt x="342900" y="533400"/>
                </a:lnTo>
                <a:lnTo>
                  <a:pt x="398520" y="529909"/>
                </a:lnTo>
                <a:lnTo>
                  <a:pt x="451282" y="519803"/>
                </a:lnTo>
                <a:lnTo>
                  <a:pt x="500482" y="503631"/>
                </a:lnTo>
                <a:lnTo>
                  <a:pt x="545412" y="481942"/>
                </a:lnTo>
                <a:lnTo>
                  <a:pt x="585366" y="455285"/>
                </a:lnTo>
                <a:lnTo>
                  <a:pt x="619640" y="424209"/>
                </a:lnTo>
                <a:lnTo>
                  <a:pt x="647526" y="389264"/>
                </a:lnTo>
                <a:lnTo>
                  <a:pt x="668318" y="350997"/>
                </a:lnTo>
                <a:lnTo>
                  <a:pt x="681312" y="309960"/>
                </a:lnTo>
                <a:lnTo>
                  <a:pt x="685800" y="266700"/>
                </a:lnTo>
                <a:lnTo>
                  <a:pt x="681312" y="223440"/>
                </a:lnTo>
                <a:lnTo>
                  <a:pt x="668318" y="182402"/>
                </a:lnTo>
                <a:lnTo>
                  <a:pt x="647526" y="144136"/>
                </a:lnTo>
                <a:lnTo>
                  <a:pt x="619640" y="109190"/>
                </a:lnTo>
                <a:lnTo>
                  <a:pt x="585366" y="78115"/>
                </a:lnTo>
                <a:lnTo>
                  <a:pt x="545412" y="51457"/>
                </a:lnTo>
                <a:lnTo>
                  <a:pt x="500482" y="29768"/>
                </a:lnTo>
                <a:lnTo>
                  <a:pt x="451282" y="13596"/>
                </a:lnTo>
                <a:lnTo>
                  <a:pt x="398520" y="3490"/>
                </a:lnTo>
                <a:lnTo>
                  <a:pt x="34290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6136340" y="6037"/>
            <a:ext cx="838200" cy="264160"/>
          </a:xfrm>
          <a:custGeom>
            <a:avLst/>
            <a:gdLst/>
            <a:ahLst/>
            <a:cxnLst/>
            <a:rect l="l" t="t" r="r" b="b"/>
            <a:pathLst>
              <a:path w="838200" h="264160">
                <a:moveTo>
                  <a:pt x="838199" y="0"/>
                </a:moveTo>
                <a:lnTo>
                  <a:pt x="0" y="0"/>
                </a:lnTo>
                <a:lnTo>
                  <a:pt x="3825" y="35774"/>
                </a:lnTo>
                <a:lnTo>
                  <a:pt x="32934" y="102622"/>
                </a:lnTo>
                <a:lnTo>
                  <a:pt x="57219" y="133066"/>
                </a:lnTo>
                <a:lnTo>
                  <a:pt x="87324" y="161105"/>
                </a:lnTo>
                <a:lnTo>
                  <a:pt x="122751" y="186424"/>
                </a:lnTo>
                <a:lnTo>
                  <a:pt x="163000" y="208710"/>
                </a:lnTo>
                <a:lnTo>
                  <a:pt x="207572" y="227649"/>
                </a:lnTo>
                <a:lnTo>
                  <a:pt x="255967" y="242925"/>
                </a:lnTo>
                <a:lnTo>
                  <a:pt x="307686" y="254226"/>
                </a:lnTo>
                <a:lnTo>
                  <a:pt x="362230" y="261237"/>
                </a:lnTo>
                <a:lnTo>
                  <a:pt x="419099" y="263644"/>
                </a:lnTo>
                <a:lnTo>
                  <a:pt x="475969" y="261237"/>
                </a:lnTo>
                <a:lnTo>
                  <a:pt x="530513" y="254226"/>
                </a:lnTo>
                <a:lnTo>
                  <a:pt x="582232" y="242925"/>
                </a:lnTo>
                <a:lnTo>
                  <a:pt x="630627" y="227649"/>
                </a:lnTo>
                <a:lnTo>
                  <a:pt x="675199" y="208710"/>
                </a:lnTo>
                <a:lnTo>
                  <a:pt x="715448" y="186424"/>
                </a:lnTo>
                <a:lnTo>
                  <a:pt x="750875" y="161105"/>
                </a:lnTo>
                <a:lnTo>
                  <a:pt x="780980" y="133066"/>
                </a:lnTo>
                <a:lnTo>
                  <a:pt x="805265" y="102622"/>
                </a:lnTo>
                <a:lnTo>
                  <a:pt x="834374" y="35774"/>
                </a:lnTo>
                <a:lnTo>
                  <a:pt x="838199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512952" y="0"/>
            <a:ext cx="884555" cy="617220"/>
          </a:xfrm>
          <a:custGeom>
            <a:avLst/>
            <a:gdLst/>
            <a:ahLst/>
            <a:cxnLst/>
            <a:rect l="l" t="t" r="r" b="b"/>
            <a:pathLst>
              <a:path w="884554" h="617220">
                <a:moveTo>
                  <a:pt x="570461" y="0"/>
                </a:moveTo>
                <a:lnTo>
                  <a:pt x="518976" y="741"/>
                </a:lnTo>
                <a:lnTo>
                  <a:pt x="465782" y="5997"/>
                </a:lnTo>
                <a:lnTo>
                  <a:pt x="411368" y="15900"/>
                </a:lnTo>
                <a:lnTo>
                  <a:pt x="356221" y="30586"/>
                </a:lnTo>
                <a:lnTo>
                  <a:pt x="302413" y="49604"/>
                </a:lnTo>
                <a:lnTo>
                  <a:pt x="251911" y="72154"/>
                </a:lnTo>
                <a:lnTo>
                  <a:pt x="205040" y="97852"/>
                </a:lnTo>
                <a:lnTo>
                  <a:pt x="162129" y="126310"/>
                </a:lnTo>
                <a:lnTo>
                  <a:pt x="123502" y="157142"/>
                </a:lnTo>
                <a:lnTo>
                  <a:pt x="89486" y="189962"/>
                </a:lnTo>
                <a:lnTo>
                  <a:pt x="60408" y="224384"/>
                </a:lnTo>
                <a:lnTo>
                  <a:pt x="36594" y="260020"/>
                </a:lnTo>
                <a:lnTo>
                  <a:pt x="18370" y="296484"/>
                </a:lnTo>
                <a:lnTo>
                  <a:pt x="6063" y="333391"/>
                </a:lnTo>
                <a:lnTo>
                  <a:pt x="0" y="370354"/>
                </a:lnTo>
                <a:lnTo>
                  <a:pt x="506" y="406986"/>
                </a:lnTo>
                <a:lnTo>
                  <a:pt x="22078" y="476722"/>
                </a:lnTo>
                <a:lnTo>
                  <a:pt x="68219" y="534325"/>
                </a:lnTo>
                <a:lnTo>
                  <a:pt x="99215" y="557836"/>
                </a:lnTo>
                <a:lnTo>
                  <a:pt x="134846" y="577642"/>
                </a:lnTo>
                <a:lnTo>
                  <a:pt x="174622" y="593608"/>
                </a:lnTo>
                <a:lnTo>
                  <a:pt x="218057" y="605599"/>
                </a:lnTo>
                <a:lnTo>
                  <a:pt x="264663" y="613480"/>
                </a:lnTo>
                <a:lnTo>
                  <a:pt x="313952" y="617117"/>
                </a:lnTo>
                <a:lnTo>
                  <a:pt x="365437" y="616375"/>
                </a:lnTo>
                <a:lnTo>
                  <a:pt x="418631" y="611120"/>
                </a:lnTo>
                <a:lnTo>
                  <a:pt x="473045" y="601217"/>
                </a:lnTo>
                <a:lnTo>
                  <a:pt x="528192" y="586531"/>
                </a:lnTo>
                <a:lnTo>
                  <a:pt x="582000" y="567513"/>
                </a:lnTo>
                <a:lnTo>
                  <a:pt x="632502" y="544963"/>
                </a:lnTo>
                <a:lnTo>
                  <a:pt x="679372" y="519265"/>
                </a:lnTo>
                <a:lnTo>
                  <a:pt x="722283" y="490807"/>
                </a:lnTo>
                <a:lnTo>
                  <a:pt x="760910" y="459974"/>
                </a:lnTo>
                <a:lnTo>
                  <a:pt x="794926" y="427154"/>
                </a:lnTo>
                <a:lnTo>
                  <a:pt x="824004" y="392733"/>
                </a:lnTo>
                <a:lnTo>
                  <a:pt x="847818" y="357097"/>
                </a:lnTo>
                <a:lnTo>
                  <a:pt x="866042" y="320632"/>
                </a:lnTo>
                <a:lnTo>
                  <a:pt x="878349" y="283725"/>
                </a:lnTo>
                <a:lnTo>
                  <a:pt x="884412" y="246762"/>
                </a:lnTo>
                <a:lnTo>
                  <a:pt x="883906" y="210130"/>
                </a:lnTo>
                <a:lnTo>
                  <a:pt x="862334" y="140394"/>
                </a:lnTo>
                <a:lnTo>
                  <a:pt x="816193" y="82792"/>
                </a:lnTo>
                <a:lnTo>
                  <a:pt x="785197" y="59280"/>
                </a:lnTo>
                <a:lnTo>
                  <a:pt x="749567" y="39474"/>
                </a:lnTo>
                <a:lnTo>
                  <a:pt x="709791" y="23508"/>
                </a:lnTo>
                <a:lnTo>
                  <a:pt x="666356" y="11518"/>
                </a:lnTo>
                <a:lnTo>
                  <a:pt x="619750" y="3636"/>
                </a:lnTo>
                <a:lnTo>
                  <a:pt x="570461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k object 32"/>
          <p:cNvSpPr/>
          <p:nvPr/>
        </p:nvSpPr>
        <p:spPr>
          <a:xfrm>
            <a:off x="4384967" y="3223"/>
            <a:ext cx="300355" cy="150495"/>
          </a:xfrm>
          <a:custGeom>
            <a:avLst/>
            <a:gdLst/>
            <a:ahLst/>
            <a:cxnLst/>
            <a:rect l="l" t="t" r="r" b="b"/>
            <a:pathLst>
              <a:path w="300354" h="150495">
                <a:moveTo>
                  <a:pt x="300314" y="0"/>
                </a:moveTo>
                <a:lnTo>
                  <a:pt x="150155" y="0"/>
                </a:lnTo>
                <a:lnTo>
                  <a:pt x="0" y="1000"/>
                </a:lnTo>
                <a:lnTo>
                  <a:pt x="7903" y="48207"/>
                </a:lnTo>
                <a:lnTo>
                  <a:pt x="29320" y="89160"/>
                </a:lnTo>
                <a:lnTo>
                  <a:pt x="61801" y="121426"/>
                </a:lnTo>
                <a:lnTo>
                  <a:pt x="102896" y="142569"/>
                </a:lnTo>
                <a:lnTo>
                  <a:pt x="150155" y="150158"/>
                </a:lnTo>
                <a:lnTo>
                  <a:pt x="197617" y="142503"/>
                </a:lnTo>
                <a:lnTo>
                  <a:pt x="238837" y="121186"/>
                </a:lnTo>
                <a:lnTo>
                  <a:pt x="271342" y="88681"/>
                </a:lnTo>
                <a:lnTo>
                  <a:pt x="292659" y="47461"/>
                </a:lnTo>
                <a:lnTo>
                  <a:pt x="300314" y="0"/>
                </a:lnTo>
                <a:close/>
              </a:path>
            </a:pathLst>
          </a:custGeom>
          <a:solidFill>
            <a:srgbClr val="9EE0FC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k object 33"/>
          <p:cNvSpPr/>
          <p:nvPr/>
        </p:nvSpPr>
        <p:spPr>
          <a:xfrm>
            <a:off x="4757307" y="0"/>
            <a:ext cx="181369" cy="1093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k object 34"/>
          <p:cNvSpPr/>
          <p:nvPr/>
        </p:nvSpPr>
        <p:spPr>
          <a:xfrm>
            <a:off x="5029202" y="0"/>
            <a:ext cx="228596" cy="114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bk object 35"/>
          <p:cNvSpPr/>
          <p:nvPr/>
        </p:nvSpPr>
        <p:spPr>
          <a:xfrm>
            <a:off x="2403764" y="1"/>
            <a:ext cx="665480" cy="665480"/>
          </a:xfrm>
          <a:custGeom>
            <a:avLst/>
            <a:gdLst/>
            <a:ahLst/>
            <a:cxnLst/>
            <a:rect l="l" t="t" r="r" b="b"/>
            <a:pathLst>
              <a:path w="665480" h="665480">
                <a:moveTo>
                  <a:pt x="332508" y="0"/>
                </a:moveTo>
                <a:lnTo>
                  <a:pt x="283373" y="3605"/>
                </a:lnTo>
                <a:lnTo>
                  <a:pt x="236475" y="14078"/>
                </a:lnTo>
                <a:lnTo>
                  <a:pt x="192331" y="30904"/>
                </a:lnTo>
                <a:lnTo>
                  <a:pt x="151454" y="53568"/>
                </a:lnTo>
                <a:lnTo>
                  <a:pt x="114358" y="81558"/>
                </a:lnTo>
                <a:lnTo>
                  <a:pt x="81558" y="114358"/>
                </a:lnTo>
                <a:lnTo>
                  <a:pt x="53569" y="151453"/>
                </a:lnTo>
                <a:lnTo>
                  <a:pt x="30904" y="192331"/>
                </a:lnTo>
                <a:lnTo>
                  <a:pt x="14078" y="236475"/>
                </a:lnTo>
                <a:lnTo>
                  <a:pt x="3605" y="283372"/>
                </a:lnTo>
                <a:lnTo>
                  <a:pt x="0" y="332508"/>
                </a:lnTo>
                <a:lnTo>
                  <a:pt x="3605" y="381644"/>
                </a:lnTo>
                <a:lnTo>
                  <a:pt x="14078" y="428541"/>
                </a:lnTo>
                <a:lnTo>
                  <a:pt x="30904" y="472686"/>
                </a:lnTo>
                <a:lnTo>
                  <a:pt x="53569" y="513563"/>
                </a:lnTo>
                <a:lnTo>
                  <a:pt x="81558" y="550659"/>
                </a:lnTo>
                <a:lnTo>
                  <a:pt x="114358" y="583458"/>
                </a:lnTo>
                <a:lnTo>
                  <a:pt x="151454" y="611448"/>
                </a:lnTo>
                <a:lnTo>
                  <a:pt x="192331" y="634113"/>
                </a:lnTo>
                <a:lnTo>
                  <a:pt x="236475" y="650939"/>
                </a:lnTo>
                <a:lnTo>
                  <a:pt x="283373" y="661412"/>
                </a:lnTo>
                <a:lnTo>
                  <a:pt x="332508" y="665017"/>
                </a:lnTo>
                <a:lnTo>
                  <a:pt x="381644" y="661412"/>
                </a:lnTo>
                <a:lnTo>
                  <a:pt x="428541" y="650939"/>
                </a:lnTo>
                <a:lnTo>
                  <a:pt x="472686" y="634113"/>
                </a:lnTo>
                <a:lnTo>
                  <a:pt x="513563" y="611448"/>
                </a:lnTo>
                <a:lnTo>
                  <a:pt x="550659" y="583458"/>
                </a:lnTo>
                <a:lnTo>
                  <a:pt x="583458" y="550659"/>
                </a:lnTo>
                <a:lnTo>
                  <a:pt x="611448" y="513563"/>
                </a:lnTo>
                <a:lnTo>
                  <a:pt x="634113" y="472686"/>
                </a:lnTo>
                <a:lnTo>
                  <a:pt x="650939" y="428541"/>
                </a:lnTo>
                <a:lnTo>
                  <a:pt x="661412" y="381644"/>
                </a:lnTo>
                <a:lnTo>
                  <a:pt x="665017" y="332508"/>
                </a:lnTo>
                <a:lnTo>
                  <a:pt x="661412" y="283372"/>
                </a:lnTo>
                <a:lnTo>
                  <a:pt x="650939" y="236475"/>
                </a:lnTo>
                <a:lnTo>
                  <a:pt x="634113" y="192331"/>
                </a:lnTo>
                <a:lnTo>
                  <a:pt x="611448" y="151453"/>
                </a:lnTo>
                <a:lnTo>
                  <a:pt x="583458" y="114358"/>
                </a:lnTo>
                <a:lnTo>
                  <a:pt x="550659" y="81558"/>
                </a:lnTo>
                <a:lnTo>
                  <a:pt x="513563" y="53568"/>
                </a:lnTo>
                <a:lnTo>
                  <a:pt x="472686" y="30904"/>
                </a:lnTo>
                <a:lnTo>
                  <a:pt x="428541" y="14078"/>
                </a:lnTo>
                <a:lnTo>
                  <a:pt x="381644" y="3605"/>
                </a:lnTo>
                <a:lnTo>
                  <a:pt x="332508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bk object 36"/>
          <p:cNvSpPr/>
          <p:nvPr/>
        </p:nvSpPr>
        <p:spPr>
          <a:xfrm>
            <a:off x="3012140" y="5628"/>
            <a:ext cx="838200" cy="304800"/>
          </a:xfrm>
          <a:custGeom>
            <a:avLst/>
            <a:gdLst/>
            <a:ahLst/>
            <a:cxnLst/>
            <a:rect l="l" t="t" r="r" b="b"/>
            <a:pathLst>
              <a:path w="838200" h="304800">
                <a:moveTo>
                  <a:pt x="838200" y="0"/>
                </a:moveTo>
                <a:lnTo>
                  <a:pt x="0" y="0"/>
                </a:lnTo>
                <a:lnTo>
                  <a:pt x="3825" y="41359"/>
                </a:lnTo>
                <a:lnTo>
                  <a:pt x="14970" y="81028"/>
                </a:lnTo>
                <a:lnTo>
                  <a:pt x="32934" y="118642"/>
                </a:lnTo>
                <a:lnTo>
                  <a:pt x="57219" y="153838"/>
                </a:lnTo>
                <a:lnTo>
                  <a:pt x="87324" y="186254"/>
                </a:lnTo>
                <a:lnTo>
                  <a:pt x="122751" y="215526"/>
                </a:lnTo>
                <a:lnTo>
                  <a:pt x="163000" y="241291"/>
                </a:lnTo>
                <a:lnTo>
                  <a:pt x="207572" y="263186"/>
                </a:lnTo>
                <a:lnTo>
                  <a:pt x="255967" y="280847"/>
                </a:lnTo>
                <a:lnTo>
                  <a:pt x="307686" y="293912"/>
                </a:lnTo>
                <a:lnTo>
                  <a:pt x="362230" y="302017"/>
                </a:lnTo>
                <a:lnTo>
                  <a:pt x="419100" y="304800"/>
                </a:lnTo>
                <a:lnTo>
                  <a:pt x="475969" y="302017"/>
                </a:lnTo>
                <a:lnTo>
                  <a:pt x="530513" y="293912"/>
                </a:lnTo>
                <a:lnTo>
                  <a:pt x="582232" y="280847"/>
                </a:lnTo>
                <a:lnTo>
                  <a:pt x="630627" y="263186"/>
                </a:lnTo>
                <a:lnTo>
                  <a:pt x="675199" y="241291"/>
                </a:lnTo>
                <a:lnTo>
                  <a:pt x="715448" y="215526"/>
                </a:lnTo>
                <a:lnTo>
                  <a:pt x="750875" y="186254"/>
                </a:lnTo>
                <a:lnTo>
                  <a:pt x="780980" y="153838"/>
                </a:lnTo>
                <a:lnTo>
                  <a:pt x="805265" y="118642"/>
                </a:lnTo>
                <a:lnTo>
                  <a:pt x="823229" y="81028"/>
                </a:lnTo>
                <a:lnTo>
                  <a:pt x="834374" y="41359"/>
                </a:lnTo>
                <a:lnTo>
                  <a:pt x="83820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k object 37"/>
          <p:cNvSpPr/>
          <p:nvPr/>
        </p:nvSpPr>
        <p:spPr>
          <a:xfrm>
            <a:off x="0" y="62522"/>
            <a:ext cx="563245" cy="852169"/>
          </a:xfrm>
          <a:custGeom>
            <a:avLst/>
            <a:gdLst/>
            <a:ahLst/>
            <a:cxnLst/>
            <a:rect l="l" t="t" r="r" b="b"/>
            <a:pathLst>
              <a:path w="563245" h="852169">
                <a:moveTo>
                  <a:pt x="0" y="0"/>
                </a:moveTo>
                <a:lnTo>
                  <a:pt x="0" y="851697"/>
                </a:lnTo>
                <a:lnTo>
                  <a:pt x="49686" y="849926"/>
                </a:lnTo>
                <a:lnTo>
                  <a:pt x="102930" y="844194"/>
                </a:lnTo>
                <a:lnTo>
                  <a:pt x="154464" y="834859"/>
                </a:lnTo>
                <a:lnTo>
                  <a:pt x="204051" y="822100"/>
                </a:lnTo>
                <a:lnTo>
                  <a:pt x="251452" y="806096"/>
                </a:lnTo>
                <a:lnTo>
                  <a:pt x="296429" y="787024"/>
                </a:lnTo>
                <a:lnTo>
                  <a:pt x="338744" y="765063"/>
                </a:lnTo>
                <a:lnTo>
                  <a:pt x="378159" y="740392"/>
                </a:lnTo>
                <a:lnTo>
                  <a:pt x="414436" y="713189"/>
                </a:lnTo>
                <a:lnTo>
                  <a:pt x="447337" y="683633"/>
                </a:lnTo>
                <a:lnTo>
                  <a:pt x="476623" y="651902"/>
                </a:lnTo>
                <a:lnTo>
                  <a:pt x="502058" y="618175"/>
                </a:lnTo>
                <a:lnTo>
                  <a:pt x="523401" y="582631"/>
                </a:lnTo>
                <a:lnTo>
                  <a:pt x="540416" y="545447"/>
                </a:lnTo>
                <a:lnTo>
                  <a:pt x="552864" y="506803"/>
                </a:lnTo>
                <a:lnTo>
                  <a:pt x="560508" y="466877"/>
                </a:lnTo>
                <a:lnTo>
                  <a:pt x="563109" y="425848"/>
                </a:lnTo>
                <a:lnTo>
                  <a:pt x="560508" y="384819"/>
                </a:lnTo>
                <a:lnTo>
                  <a:pt x="552864" y="344893"/>
                </a:lnTo>
                <a:lnTo>
                  <a:pt x="540416" y="306249"/>
                </a:lnTo>
                <a:lnTo>
                  <a:pt x="523401" y="269065"/>
                </a:lnTo>
                <a:lnTo>
                  <a:pt x="502058" y="233521"/>
                </a:lnTo>
                <a:lnTo>
                  <a:pt x="476623" y="199794"/>
                </a:lnTo>
                <a:lnTo>
                  <a:pt x="447337" y="168064"/>
                </a:lnTo>
                <a:lnTo>
                  <a:pt x="414436" y="138507"/>
                </a:lnTo>
                <a:lnTo>
                  <a:pt x="378159" y="111305"/>
                </a:lnTo>
                <a:lnTo>
                  <a:pt x="338744" y="86633"/>
                </a:lnTo>
                <a:lnTo>
                  <a:pt x="296429" y="64673"/>
                </a:lnTo>
                <a:lnTo>
                  <a:pt x="251452" y="45600"/>
                </a:lnTo>
                <a:lnTo>
                  <a:pt x="204051" y="29596"/>
                </a:lnTo>
                <a:lnTo>
                  <a:pt x="154464" y="16837"/>
                </a:lnTo>
                <a:lnTo>
                  <a:pt x="102930" y="7502"/>
                </a:lnTo>
                <a:lnTo>
                  <a:pt x="49686" y="1770"/>
                </a:lnTo>
                <a:lnTo>
                  <a:pt x="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4805" y="1736513"/>
            <a:ext cx="7134388" cy="726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57570" y="1271057"/>
            <a:ext cx="6428859" cy="1468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Arial Rounded MT Bold"/>
                <a:cs typeface="Arial Rounded MT 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1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readinga-z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jp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45.jp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3998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417" y="2058935"/>
            <a:ext cx="8996680" cy="3305810"/>
          </a:xfrm>
          <a:custGeom>
            <a:avLst/>
            <a:gdLst/>
            <a:ahLst/>
            <a:cxnLst/>
            <a:rect l="l" t="t" r="r" b="b"/>
            <a:pathLst>
              <a:path w="8996680" h="3305810">
                <a:moveTo>
                  <a:pt x="6447629" y="2443327"/>
                </a:moveTo>
                <a:lnTo>
                  <a:pt x="11350" y="2443327"/>
                </a:lnTo>
                <a:lnTo>
                  <a:pt x="19964" y="2490749"/>
                </a:lnTo>
                <a:lnTo>
                  <a:pt x="30916" y="2537499"/>
                </a:lnTo>
                <a:lnTo>
                  <a:pt x="44165" y="2583513"/>
                </a:lnTo>
                <a:lnTo>
                  <a:pt x="59669" y="2628727"/>
                </a:lnTo>
                <a:lnTo>
                  <a:pt x="77384" y="2673075"/>
                </a:lnTo>
                <a:lnTo>
                  <a:pt x="97270" y="2716493"/>
                </a:lnTo>
                <a:lnTo>
                  <a:pt x="119284" y="2758916"/>
                </a:lnTo>
                <a:lnTo>
                  <a:pt x="143384" y="2800279"/>
                </a:lnTo>
                <a:lnTo>
                  <a:pt x="169527" y="2840517"/>
                </a:lnTo>
                <a:lnTo>
                  <a:pt x="197673" y="2879565"/>
                </a:lnTo>
                <a:lnTo>
                  <a:pt x="227777" y="2917359"/>
                </a:lnTo>
                <a:lnTo>
                  <a:pt x="259799" y="2953834"/>
                </a:lnTo>
                <a:lnTo>
                  <a:pt x="293697" y="2988924"/>
                </a:lnTo>
                <a:lnTo>
                  <a:pt x="329427" y="3022566"/>
                </a:lnTo>
                <a:lnTo>
                  <a:pt x="366949" y="3054694"/>
                </a:lnTo>
                <a:lnTo>
                  <a:pt x="406219" y="3085243"/>
                </a:lnTo>
                <a:lnTo>
                  <a:pt x="447197" y="3114149"/>
                </a:lnTo>
                <a:lnTo>
                  <a:pt x="489631" y="3141219"/>
                </a:lnTo>
                <a:lnTo>
                  <a:pt x="533247" y="3166294"/>
                </a:lnTo>
                <a:lnTo>
                  <a:pt x="577965" y="3189355"/>
                </a:lnTo>
                <a:lnTo>
                  <a:pt x="623704" y="3210387"/>
                </a:lnTo>
                <a:lnTo>
                  <a:pt x="670385" y="3229371"/>
                </a:lnTo>
                <a:lnTo>
                  <a:pt x="717928" y="3246292"/>
                </a:lnTo>
                <a:lnTo>
                  <a:pt x="766252" y="3261130"/>
                </a:lnTo>
                <a:lnTo>
                  <a:pt x="815279" y="3273870"/>
                </a:lnTo>
                <a:lnTo>
                  <a:pt x="864927" y="3284495"/>
                </a:lnTo>
                <a:lnTo>
                  <a:pt x="915117" y="3292986"/>
                </a:lnTo>
                <a:lnTo>
                  <a:pt x="965768" y="3299328"/>
                </a:lnTo>
                <a:lnTo>
                  <a:pt x="1016802" y="3303503"/>
                </a:lnTo>
                <a:lnTo>
                  <a:pt x="1068137" y="3305493"/>
                </a:lnTo>
                <a:lnTo>
                  <a:pt x="1119694" y="3305283"/>
                </a:lnTo>
                <a:lnTo>
                  <a:pt x="1171393" y="3302854"/>
                </a:lnTo>
                <a:lnTo>
                  <a:pt x="1223154" y="3298189"/>
                </a:lnTo>
                <a:lnTo>
                  <a:pt x="1274897" y="3291272"/>
                </a:lnTo>
                <a:lnTo>
                  <a:pt x="6447629" y="2443327"/>
                </a:lnTo>
                <a:close/>
              </a:path>
              <a:path w="8996680" h="3305810">
                <a:moveTo>
                  <a:pt x="8996581" y="0"/>
                </a:moveTo>
                <a:lnTo>
                  <a:pt x="957365" y="1251433"/>
                </a:lnTo>
                <a:lnTo>
                  <a:pt x="905968" y="1260572"/>
                </a:lnTo>
                <a:lnTo>
                  <a:pt x="855239" y="1271861"/>
                </a:lnTo>
                <a:lnTo>
                  <a:pt x="805248" y="1285262"/>
                </a:lnTo>
                <a:lnTo>
                  <a:pt x="756066" y="1300733"/>
                </a:lnTo>
                <a:lnTo>
                  <a:pt x="707765" y="1318234"/>
                </a:lnTo>
                <a:lnTo>
                  <a:pt x="660415" y="1337723"/>
                </a:lnTo>
                <a:lnTo>
                  <a:pt x="614088" y="1359161"/>
                </a:lnTo>
                <a:lnTo>
                  <a:pt x="568854" y="1382507"/>
                </a:lnTo>
                <a:lnTo>
                  <a:pt x="524784" y="1407720"/>
                </a:lnTo>
                <a:lnTo>
                  <a:pt x="481950" y="1434759"/>
                </a:lnTo>
                <a:lnTo>
                  <a:pt x="440422" y="1463585"/>
                </a:lnTo>
                <a:lnTo>
                  <a:pt x="400272" y="1494156"/>
                </a:lnTo>
                <a:lnTo>
                  <a:pt x="361570" y="1526431"/>
                </a:lnTo>
                <a:lnTo>
                  <a:pt x="324388" y="1560370"/>
                </a:lnTo>
                <a:lnTo>
                  <a:pt x="288796" y="1595933"/>
                </a:lnTo>
                <a:lnTo>
                  <a:pt x="254866" y="1633079"/>
                </a:lnTo>
                <a:lnTo>
                  <a:pt x="222668" y="1671767"/>
                </a:lnTo>
                <a:lnTo>
                  <a:pt x="192415" y="1711760"/>
                </a:lnTo>
                <a:lnTo>
                  <a:pt x="164289" y="1752801"/>
                </a:lnTo>
                <a:lnTo>
                  <a:pt x="138308" y="1794814"/>
                </a:lnTo>
                <a:lnTo>
                  <a:pt x="114494" y="1837724"/>
                </a:lnTo>
                <a:lnTo>
                  <a:pt x="92867" y="1881458"/>
                </a:lnTo>
                <a:lnTo>
                  <a:pt x="73447" y="1925940"/>
                </a:lnTo>
                <a:lnTo>
                  <a:pt x="56254" y="1971097"/>
                </a:lnTo>
                <a:lnTo>
                  <a:pt x="41310" y="2016853"/>
                </a:lnTo>
                <a:lnTo>
                  <a:pt x="28635" y="2063133"/>
                </a:lnTo>
                <a:lnTo>
                  <a:pt x="18248" y="2109865"/>
                </a:lnTo>
                <a:lnTo>
                  <a:pt x="10171" y="2156972"/>
                </a:lnTo>
                <a:lnTo>
                  <a:pt x="4423" y="2204380"/>
                </a:lnTo>
                <a:lnTo>
                  <a:pt x="1026" y="2252015"/>
                </a:lnTo>
                <a:lnTo>
                  <a:pt x="0" y="2299802"/>
                </a:lnTo>
                <a:lnTo>
                  <a:pt x="1364" y="2347666"/>
                </a:lnTo>
                <a:lnTo>
                  <a:pt x="5140" y="2395534"/>
                </a:lnTo>
                <a:lnTo>
                  <a:pt x="11348" y="2443330"/>
                </a:lnTo>
                <a:lnTo>
                  <a:pt x="6447629" y="2443327"/>
                </a:lnTo>
                <a:lnTo>
                  <a:pt x="8989869" y="2026588"/>
                </a:lnTo>
                <a:lnTo>
                  <a:pt x="8996581" y="1204922"/>
                </a:lnTo>
                <a:lnTo>
                  <a:pt x="8996581" y="0"/>
                </a:lnTo>
                <a:close/>
              </a:path>
            </a:pathLst>
          </a:custGeom>
          <a:solidFill>
            <a:srgbClr val="014A8C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417" y="2058934"/>
            <a:ext cx="8996680" cy="3305810"/>
          </a:xfrm>
          <a:custGeom>
            <a:avLst/>
            <a:gdLst/>
            <a:ahLst/>
            <a:cxnLst/>
            <a:rect l="l" t="t" r="r" b="b"/>
            <a:pathLst>
              <a:path w="8996680" h="3305810">
                <a:moveTo>
                  <a:pt x="8989868" y="2026589"/>
                </a:moveTo>
                <a:lnTo>
                  <a:pt x="1274897" y="3291272"/>
                </a:lnTo>
                <a:lnTo>
                  <a:pt x="1223154" y="3298189"/>
                </a:lnTo>
                <a:lnTo>
                  <a:pt x="1171393" y="3302854"/>
                </a:lnTo>
                <a:lnTo>
                  <a:pt x="1119694" y="3305283"/>
                </a:lnTo>
                <a:lnTo>
                  <a:pt x="1068137" y="3305493"/>
                </a:lnTo>
                <a:lnTo>
                  <a:pt x="1016802" y="3303503"/>
                </a:lnTo>
                <a:lnTo>
                  <a:pt x="965768" y="3299328"/>
                </a:lnTo>
                <a:lnTo>
                  <a:pt x="915116" y="3292986"/>
                </a:lnTo>
                <a:lnTo>
                  <a:pt x="864927" y="3284494"/>
                </a:lnTo>
                <a:lnTo>
                  <a:pt x="815279" y="3273870"/>
                </a:lnTo>
                <a:lnTo>
                  <a:pt x="766252" y="3261130"/>
                </a:lnTo>
                <a:lnTo>
                  <a:pt x="717928" y="3246291"/>
                </a:lnTo>
                <a:lnTo>
                  <a:pt x="670385" y="3229371"/>
                </a:lnTo>
                <a:lnTo>
                  <a:pt x="623704" y="3210387"/>
                </a:lnTo>
                <a:lnTo>
                  <a:pt x="577964" y="3189356"/>
                </a:lnTo>
                <a:lnTo>
                  <a:pt x="533247" y="3166294"/>
                </a:lnTo>
                <a:lnTo>
                  <a:pt x="489631" y="3141220"/>
                </a:lnTo>
                <a:lnTo>
                  <a:pt x="447197" y="3114149"/>
                </a:lnTo>
                <a:lnTo>
                  <a:pt x="406219" y="3085243"/>
                </a:lnTo>
                <a:lnTo>
                  <a:pt x="366949" y="3054694"/>
                </a:lnTo>
                <a:lnTo>
                  <a:pt x="329427" y="3022566"/>
                </a:lnTo>
                <a:lnTo>
                  <a:pt x="293697" y="2988925"/>
                </a:lnTo>
                <a:lnTo>
                  <a:pt x="259799" y="2953834"/>
                </a:lnTo>
                <a:lnTo>
                  <a:pt x="227777" y="2917360"/>
                </a:lnTo>
                <a:lnTo>
                  <a:pt x="197673" y="2879566"/>
                </a:lnTo>
                <a:lnTo>
                  <a:pt x="169527" y="2840517"/>
                </a:lnTo>
                <a:lnTo>
                  <a:pt x="143384" y="2800279"/>
                </a:lnTo>
                <a:lnTo>
                  <a:pt x="119284" y="2758916"/>
                </a:lnTo>
                <a:lnTo>
                  <a:pt x="97270" y="2716494"/>
                </a:lnTo>
                <a:lnTo>
                  <a:pt x="77384" y="2673076"/>
                </a:lnTo>
                <a:lnTo>
                  <a:pt x="59669" y="2628727"/>
                </a:lnTo>
                <a:lnTo>
                  <a:pt x="44165" y="2583514"/>
                </a:lnTo>
                <a:lnTo>
                  <a:pt x="30916" y="2537499"/>
                </a:lnTo>
                <a:lnTo>
                  <a:pt x="19964" y="2490749"/>
                </a:lnTo>
                <a:lnTo>
                  <a:pt x="11350" y="2443327"/>
                </a:lnTo>
                <a:lnTo>
                  <a:pt x="5140" y="2395534"/>
                </a:lnTo>
                <a:lnTo>
                  <a:pt x="1364" y="2347666"/>
                </a:lnTo>
                <a:lnTo>
                  <a:pt x="0" y="2299802"/>
                </a:lnTo>
                <a:lnTo>
                  <a:pt x="1026" y="2252015"/>
                </a:lnTo>
                <a:lnTo>
                  <a:pt x="4423" y="2204380"/>
                </a:lnTo>
                <a:lnTo>
                  <a:pt x="10171" y="2156972"/>
                </a:lnTo>
                <a:lnTo>
                  <a:pt x="18248" y="2109865"/>
                </a:lnTo>
                <a:lnTo>
                  <a:pt x="28635" y="2063133"/>
                </a:lnTo>
                <a:lnTo>
                  <a:pt x="41310" y="2016853"/>
                </a:lnTo>
                <a:lnTo>
                  <a:pt x="56254" y="1971097"/>
                </a:lnTo>
                <a:lnTo>
                  <a:pt x="73447" y="1925940"/>
                </a:lnTo>
                <a:lnTo>
                  <a:pt x="92867" y="1881458"/>
                </a:lnTo>
                <a:lnTo>
                  <a:pt x="114494" y="1837724"/>
                </a:lnTo>
                <a:lnTo>
                  <a:pt x="138308" y="1794814"/>
                </a:lnTo>
                <a:lnTo>
                  <a:pt x="164289" y="1752801"/>
                </a:lnTo>
                <a:lnTo>
                  <a:pt x="192415" y="1711760"/>
                </a:lnTo>
                <a:lnTo>
                  <a:pt x="222668" y="1671766"/>
                </a:lnTo>
                <a:lnTo>
                  <a:pt x="254866" y="1633079"/>
                </a:lnTo>
                <a:lnTo>
                  <a:pt x="288796" y="1595933"/>
                </a:lnTo>
                <a:lnTo>
                  <a:pt x="324388" y="1560370"/>
                </a:lnTo>
                <a:lnTo>
                  <a:pt x="361570" y="1526431"/>
                </a:lnTo>
                <a:lnTo>
                  <a:pt x="400272" y="1494155"/>
                </a:lnTo>
                <a:lnTo>
                  <a:pt x="440422" y="1463585"/>
                </a:lnTo>
                <a:lnTo>
                  <a:pt x="481950" y="1434759"/>
                </a:lnTo>
                <a:lnTo>
                  <a:pt x="524784" y="1407720"/>
                </a:lnTo>
                <a:lnTo>
                  <a:pt x="568854" y="1382507"/>
                </a:lnTo>
                <a:lnTo>
                  <a:pt x="614087" y="1359161"/>
                </a:lnTo>
                <a:lnTo>
                  <a:pt x="660415" y="1337723"/>
                </a:lnTo>
                <a:lnTo>
                  <a:pt x="707765" y="1318234"/>
                </a:lnTo>
                <a:lnTo>
                  <a:pt x="756066" y="1300733"/>
                </a:lnTo>
                <a:lnTo>
                  <a:pt x="805247" y="1285262"/>
                </a:lnTo>
                <a:lnTo>
                  <a:pt x="855238" y="1271862"/>
                </a:lnTo>
                <a:lnTo>
                  <a:pt x="905968" y="1260572"/>
                </a:lnTo>
                <a:lnTo>
                  <a:pt x="957365" y="1251434"/>
                </a:lnTo>
                <a:lnTo>
                  <a:pt x="1007672" y="1243603"/>
                </a:lnTo>
                <a:lnTo>
                  <a:pt x="1057978" y="1235772"/>
                </a:lnTo>
                <a:lnTo>
                  <a:pt x="1108285" y="1227941"/>
                </a:lnTo>
                <a:lnTo>
                  <a:pt x="1158592" y="1220110"/>
                </a:lnTo>
                <a:lnTo>
                  <a:pt x="1208898" y="1212279"/>
                </a:lnTo>
                <a:lnTo>
                  <a:pt x="1259205" y="1204448"/>
                </a:lnTo>
                <a:lnTo>
                  <a:pt x="1309512" y="1196616"/>
                </a:lnTo>
                <a:lnTo>
                  <a:pt x="1359818" y="1188785"/>
                </a:lnTo>
                <a:lnTo>
                  <a:pt x="1410125" y="1180954"/>
                </a:lnTo>
                <a:lnTo>
                  <a:pt x="1460432" y="1173123"/>
                </a:lnTo>
                <a:lnTo>
                  <a:pt x="1510739" y="1165292"/>
                </a:lnTo>
                <a:lnTo>
                  <a:pt x="1561045" y="1157461"/>
                </a:lnTo>
                <a:lnTo>
                  <a:pt x="1611352" y="1149630"/>
                </a:lnTo>
                <a:lnTo>
                  <a:pt x="1661659" y="1141799"/>
                </a:lnTo>
                <a:lnTo>
                  <a:pt x="1711965" y="1133968"/>
                </a:lnTo>
                <a:lnTo>
                  <a:pt x="1762272" y="1126137"/>
                </a:lnTo>
                <a:lnTo>
                  <a:pt x="1812579" y="1118306"/>
                </a:lnTo>
                <a:lnTo>
                  <a:pt x="1862885" y="1110475"/>
                </a:lnTo>
                <a:lnTo>
                  <a:pt x="1913192" y="1102644"/>
                </a:lnTo>
                <a:lnTo>
                  <a:pt x="1963499" y="1094813"/>
                </a:lnTo>
                <a:lnTo>
                  <a:pt x="2013805" y="1086982"/>
                </a:lnTo>
                <a:lnTo>
                  <a:pt x="2064112" y="1079151"/>
                </a:lnTo>
                <a:lnTo>
                  <a:pt x="2114419" y="1071320"/>
                </a:lnTo>
                <a:lnTo>
                  <a:pt x="2164726" y="1063489"/>
                </a:lnTo>
                <a:lnTo>
                  <a:pt x="2215032" y="1055658"/>
                </a:lnTo>
                <a:lnTo>
                  <a:pt x="2265339" y="1047827"/>
                </a:lnTo>
                <a:lnTo>
                  <a:pt x="2315646" y="1039995"/>
                </a:lnTo>
                <a:lnTo>
                  <a:pt x="2365952" y="1032164"/>
                </a:lnTo>
                <a:lnTo>
                  <a:pt x="2416259" y="1024333"/>
                </a:lnTo>
                <a:lnTo>
                  <a:pt x="2466566" y="1016502"/>
                </a:lnTo>
                <a:lnTo>
                  <a:pt x="2516872" y="1008671"/>
                </a:lnTo>
                <a:lnTo>
                  <a:pt x="2567179" y="1000840"/>
                </a:lnTo>
                <a:lnTo>
                  <a:pt x="2617486" y="993009"/>
                </a:lnTo>
                <a:lnTo>
                  <a:pt x="2667792" y="985178"/>
                </a:lnTo>
                <a:lnTo>
                  <a:pt x="2718099" y="977347"/>
                </a:lnTo>
                <a:lnTo>
                  <a:pt x="2768406" y="969516"/>
                </a:lnTo>
                <a:lnTo>
                  <a:pt x="2818713" y="961685"/>
                </a:lnTo>
                <a:lnTo>
                  <a:pt x="2869019" y="953854"/>
                </a:lnTo>
                <a:lnTo>
                  <a:pt x="2919326" y="946023"/>
                </a:lnTo>
                <a:lnTo>
                  <a:pt x="2969633" y="938192"/>
                </a:lnTo>
                <a:lnTo>
                  <a:pt x="3019939" y="930361"/>
                </a:lnTo>
                <a:lnTo>
                  <a:pt x="3070246" y="922530"/>
                </a:lnTo>
                <a:lnTo>
                  <a:pt x="3120553" y="914699"/>
                </a:lnTo>
                <a:lnTo>
                  <a:pt x="3170859" y="906868"/>
                </a:lnTo>
                <a:lnTo>
                  <a:pt x="3221166" y="899037"/>
                </a:lnTo>
                <a:lnTo>
                  <a:pt x="3271473" y="891205"/>
                </a:lnTo>
                <a:lnTo>
                  <a:pt x="3321779" y="883374"/>
                </a:lnTo>
                <a:lnTo>
                  <a:pt x="3372086" y="875543"/>
                </a:lnTo>
                <a:lnTo>
                  <a:pt x="3422393" y="867712"/>
                </a:lnTo>
                <a:lnTo>
                  <a:pt x="3472700" y="859881"/>
                </a:lnTo>
                <a:lnTo>
                  <a:pt x="3523006" y="852050"/>
                </a:lnTo>
                <a:lnTo>
                  <a:pt x="3573313" y="844219"/>
                </a:lnTo>
                <a:lnTo>
                  <a:pt x="3623620" y="836388"/>
                </a:lnTo>
                <a:lnTo>
                  <a:pt x="3673926" y="828557"/>
                </a:lnTo>
                <a:lnTo>
                  <a:pt x="3724233" y="820726"/>
                </a:lnTo>
                <a:lnTo>
                  <a:pt x="3774540" y="812895"/>
                </a:lnTo>
                <a:lnTo>
                  <a:pt x="3824846" y="805064"/>
                </a:lnTo>
                <a:lnTo>
                  <a:pt x="3875153" y="797233"/>
                </a:lnTo>
                <a:lnTo>
                  <a:pt x="3925460" y="789402"/>
                </a:lnTo>
                <a:lnTo>
                  <a:pt x="3975766" y="781571"/>
                </a:lnTo>
                <a:lnTo>
                  <a:pt x="4026073" y="773740"/>
                </a:lnTo>
                <a:lnTo>
                  <a:pt x="4076380" y="765909"/>
                </a:lnTo>
                <a:lnTo>
                  <a:pt x="4126686" y="758078"/>
                </a:lnTo>
                <a:lnTo>
                  <a:pt x="4176993" y="750247"/>
                </a:lnTo>
                <a:lnTo>
                  <a:pt x="4227300" y="742415"/>
                </a:lnTo>
                <a:lnTo>
                  <a:pt x="4277607" y="734584"/>
                </a:lnTo>
                <a:lnTo>
                  <a:pt x="4327913" y="726753"/>
                </a:lnTo>
                <a:lnTo>
                  <a:pt x="4378220" y="718922"/>
                </a:lnTo>
                <a:lnTo>
                  <a:pt x="4428527" y="711091"/>
                </a:lnTo>
                <a:lnTo>
                  <a:pt x="4478833" y="703260"/>
                </a:lnTo>
                <a:lnTo>
                  <a:pt x="4529140" y="695429"/>
                </a:lnTo>
                <a:lnTo>
                  <a:pt x="4579447" y="687598"/>
                </a:lnTo>
                <a:lnTo>
                  <a:pt x="4629753" y="679767"/>
                </a:lnTo>
                <a:lnTo>
                  <a:pt x="4680060" y="671936"/>
                </a:lnTo>
                <a:lnTo>
                  <a:pt x="4730367" y="664105"/>
                </a:lnTo>
                <a:lnTo>
                  <a:pt x="4780673" y="656274"/>
                </a:lnTo>
                <a:lnTo>
                  <a:pt x="4830980" y="648443"/>
                </a:lnTo>
                <a:lnTo>
                  <a:pt x="4881287" y="640612"/>
                </a:lnTo>
                <a:lnTo>
                  <a:pt x="4931594" y="632781"/>
                </a:lnTo>
                <a:lnTo>
                  <a:pt x="4981900" y="624950"/>
                </a:lnTo>
                <a:lnTo>
                  <a:pt x="5032207" y="617119"/>
                </a:lnTo>
                <a:lnTo>
                  <a:pt x="5082514" y="609288"/>
                </a:lnTo>
                <a:lnTo>
                  <a:pt x="5132820" y="601456"/>
                </a:lnTo>
                <a:lnTo>
                  <a:pt x="5183127" y="593625"/>
                </a:lnTo>
                <a:lnTo>
                  <a:pt x="5233434" y="585794"/>
                </a:lnTo>
                <a:lnTo>
                  <a:pt x="5283740" y="577963"/>
                </a:lnTo>
                <a:lnTo>
                  <a:pt x="5334047" y="570132"/>
                </a:lnTo>
                <a:lnTo>
                  <a:pt x="5384354" y="562301"/>
                </a:lnTo>
                <a:lnTo>
                  <a:pt x="5434660" y="554470"/>
                </a:lnTo>
                <a:lnTo>
                  <a:pt x="5484967" y="546639"/>
                </a:lnTo>
                <a:lnTo>
                  <a:pt x="5535274" y="538808"/>
                </a:lnTo>
                <a:lnTo>
                  <a:pt x="5585581" y="530977"/>
                </a:lnTo>
                <a:lnTo>
                  <a:pt x="5635887" y="523146"/>
                </a:lnTo>
                <a:lnTo>
                  <a:pt x="5686194" y="515315"/>
                </a:lnTo>
                <a:lnTo>
                  <a:pt x="5736501" y="507484"/>
                </a:lnTo>
                <a:lnTo>
                  <a:pt x="5786807" y="499653"/>
                </a:lnTo>
                <a:lnTo>
                  <a:pt x="5837114" y="491822"/>
                </a:lnTo>
                <a:lnTo>
                  <a:pt x="5887421" y="483991"/>
                </a:lnTo>
                <a:lnTo>
                  <a:pt x="5937727" y="476160"/>
                </a:lnTo>
                <a:lnTo>
                  <a:pt x="5988034" y="468329"/>
                </a:lnTo>
                <a:lnTo>
                  <a:pt x="6038341" y="460497"/>
                </a:lnTo>
                <a:lnTo>
                  <a:pt x="6088647" y="452666"/>
                </a:lnTo>
                <a:lnTo>
                  <a:pt x="6138954" y="444835"/>
                </a:lnTo>
                <a:lnTo>
                  <a:pt x="6189261" y="437004"/>
                </a:lnTo>
                <a:lnTo>
                  <a:pt x="6239568" y="429173"/>
                </a:lnTo>
                <a:lnTo>
                  <a:pt x="6289874" y="421342"/>
                </a:lnTo>
                <a:lnTo>
                  <a:pt x="6340181" y="413511"/>
                </a:lnTo>
                <a:lnTo>
                  <a:pt x="6390488" y="405680"/>
                </a:lnTo>
                <a:lnTo>
                  <a:pt x="6440794" y="397849"/>
                </a:lnTo>
                <a:lnTo>
                  <a:pt x="6491101" y="390018"/>
                </a:lnTo>
                <a:lnTo>
                  <a:pt x="6541408" y="382187"/>
                </a:lnTo>
                <a:lnTo>
                  <a:pt x="6591714" y="374356"/>
                </a:lnTo>
                <a:lnTo>
                  <a:pt x="6642021" y="366525"/>
                </a:lnTo>
                <a:lnTo>
                  <a:pt x="6692328" y="358694"/>
                </a:lnTo>
                <a:lnTo>
                  <a:pt x="6742635" y="350863"/>
                </a:lnTo>
                <a:lnTo>
                  <a:pt x="6792941" y="343032"/>
                </a:lnTo>
                <a:lnTo>
                  <a:pt x="6843248" y="335201"/>
                </a:lnTo>
                <a:lnTo>
                  <a:pt x="6893555" y="327370"/>
                </a:lnTo>
                <a:lnTo>
                  <a:pt x="6943861" y="319538"/>
                </a:lnTo>
                <a:lnTo>
                  <a:pt x="6994168" y="311707"/>
                </a:lnTo>
                <a:lnTo>
                  <a:pt x="7044475" y="303876"/>
                </a:lnTo>
                <a:lnTo>
                  <a:pt x="7094781" y="296045"/>
                </a:lnTo>
                <a:lnTo>
                  <a:pt x="7145088" y="288214"/>
                </a:lnTo>
                <a:lnTo>
                  <a:pt x="7195395" y="280383"/>
                </a:lnTo>
                <a:lnTo>
                  <a:pt x="7245702" y="272552"/>
                </a:lnTo>
                <a:lnTo>
                  <a:pt x="7296008" y="264721"/>
                </a:lnTo>
                <a:lnTo>
                  <a:pt x="7346315" y="256890"/>
                </a:lnTo>
                <a:lnTo>
                  <a:pt x="7396622" y="249059"/>
                </a:lnTo>
                <a:lnTo>
                  <a:pt x="7446928" y="241228"/>
                </a:lnTo>
                <a:lnTo>
                  <a:pt x="7497235" y="233397"/>
                </a:lnTo>
                <a:lnTo>
                  <a:pt x="7547542" y="225566"/>
                </a:lnTo>
                <a:lnTo>
                  <a:pt x="7597848" y="217735"/>
                </a:lnTo>
                <a:lnTo>
                  <a:pt x="7648155" y="209904"/>
                </a:lnTo>
                <a:lnTo>
                  <a:pt x="7698462" y="202073"/>
                </a:lnTo>
                <a:lnTo>
                  <a:pt x="7748769" y="194242"/>
                </a:lnTo>
                <a:lnTo>
                  <a:pt x="7799075" y="186411"/>
                </a:lnTo>
                <a:lnTo>
                  <a:pt x="7849382" y="178579"/>
                </a:lnTo>
                <a:lnTo>
                  <a:pt x="7899689" y="170748"/>
                </a:lnTo>
                <a:lnTo>
                  <a:pt x="7949995" y="162917"/>
                </a:lnTo>
                <a:lnTo>
                  <a:pt x="8000302" y="155086"/>
                </a:lnTo>
                <a:lnTo>
                  <a:pt x="8050609" y="147255"/>
                </a:lnTo>
                <a:lnTo>
                  <a:pt x="8100916" y="139424"/>
                </a:lnTo>
                <a:lnTo>
                  <a:pt x="8151222" y="131593"/>
                </a:lnTo>
                <a:lnTo>
                  <a:pt x="8201529" y="123762"/>
                </a:lnTo>
                <a:lnTo>
                  <a:pt x="8251836" y="115931"/>
                </a:lnTo>
                <a:lnTo>
                  <a:pt x="8302142" y="108100"/>
                </a:lnTo>
                <a:lnTo>
                  <a:pt x="8352449" y="100269"/>
                </a:lnTo>
                <a:lnTo>
                  <a:pt x="8402756" y="92438"/>
                </a:lnTo>
                <a:lnTo>
                  <a:pt x="8453062" y="84607"/>
                </a:lnTo>
                <a:lnTo>
                  <a:pt x="8503369" y="76776"/>
                </a:lnTo>
                <a:lnTo>
                  <a:pt x="8553676" y="68945"/>
                </a:lnTo>
                <a:lnTo>
                  <a:pt x="8603983" y="61114"/>
                </a:lnTo>
                <a:lnTo>
                  <a:pt x="8654289" y="53283"/>
                </a:lnTo>
                <a:lnTo>
                  <a:pt x="8704596" y="45452"/>
                </a:lnTo>
                <a:lnTo>
                  <a:pt x="8754903" y="37621"/>
                </a:lnTo>
                <a:lnTo>
                  <a:pt x="8805209" y="29789"/>
                </a:lnTo>
                <a:lnTo>
                  <a:pt x="8855516" y="21958"/>
                </a:lnTo>
                <a:lnTo>
                  <a:pt x="8905823" y="14127"/>
                </a:lnTo>
                <a:lnTo>
                  <a:pt x="8956130" y="6296"/>
                </a:lnTo>
                <a:lnTo>
                  <a:pt x="8996581" y="0"/>
                </a:lnTo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74240" y="4074459"/>
            <a:ext cx="6969759" cy="2072005"/>
          </a:xfrm>
          <a:custGeom>
            <a:avLst/>
            <a:gdLst/>
            <a:ahLst/>
            <a:cxnLst/>
            <a:rect l="l" t="t" r="r" b="b"/>
            <a:pathLst>
              <a:path w="6969759" h="2072004">
                <a:moveTo>
                  <a:pt x="3191256" y="1652009"/>
                </a:moveTo>
                <a:lnTo>
                  <a:pt x="5735" y="1652009"/>
                </a:lnTo>
                <a:lnTo>
                  <a:pt x="15849" y="1700275"/>
                </a:lnTo>
                <a:lnTo>
                  <a:pt x="30559" y="1746967"/>
                </a:lnTo>
                <a:lnTo>
                  <a:pt x="49682" y="1791786"/>
                </a:lnTo>
                <a:lnTo>
                  <a:pt x="73033" y="1834428"/>
                </a:lnTo>
                <a:lnTo>
                  <a:pt x="100426" y="1874593"/>
                </a:lnTo>
                <a:lnTo>
                  <a:pt x="131678" y="1911979"/>
                </a:lnTo>
                <a:lnTo>
                  <a:pt x="166603" y="1946284"/>
                </a:lnTo>
                <a:lnTo>
                  <a:pt x="205016" y="1977207"/>
                </a:lnTo>
                <a:lnTo>
                  <a:pt x="246296" y="2004185"/>
                </a:lnTo>
                <a:lnTo>
                  <a:pt x="289714" y="2026800"/>
                </a:lnTo>
                <a:lnTo>
                  <a:pt x="334928" y="2044969"/>
                </a:lnTo>
                <a:lnTo>
                  <a:pt x="381592" y="2058610"/>
                </a:lnTo>
                <a:lnTo>
                  <a:pt x="429363" y="2067641"/>
                </a:lnTo>
                <a:lnTo>
                  <a:pt x="477897" y="2071979"/>
                </a:lnTo>
                <a:lnTo>
                  <a:pt x="526850" y="2071540"/>
                </a:lnTo>
                <a:lnTo>
                  <a:pt x="575879" y="2066244"/>
                </a:lnTo>
                <a:lnTo>
                  <a:pt x="3191256" y="1652009"/>
                </a:lnTo>
                <a:close/>
              </a:path>
              <a:path w="6969759" h="2072004">
                <a:moveTo>
                  <a:pt x="6967829" y="0"/>
                </a:moveTo>
                <a:lnTo>
                  <a:pt x="419970" y="1081867"/>
                </a:lnTo>
                <a:lnTo>
                  <a:pt x="371704" y="1091980"/>
                </a:lnTo>
                <a:lnTo>
                  <a:pt x="325012" y="1106691"/>
                </a:lnTo>
                <a:lnTo>
                  <a:pt x="280193" y="1125814"/>
                </a:lnTo>
                <a:lnTo>
                  <a:pt x="237551" y="1149165"/>
                </a:lnTo>
                <a:lnTo>
                  <a:pt x="197386" y="1176558"/>
                </a:lnTo>
                <a:lnTo>
                  <a:pt x="160000" y="1207809"/>
                </a:lnTo>
                <a:lnTo>
                  <a:pt x="125694" y="1242734"/>
                </a:lnTo>
                <a:lnTo>
                  <a:pt x="94771" y="1281148"/>
                </a:lnTo>
                <a:lnTo>
                  <a:pt x="67793" y="1322428"/>
                </a:lnTo>
                <a:lnTo>
                  <a:pt x="45178" y="1365847"/>
                </a:lnTo>
                <a:lnTo>
                  <a:pt x="27009" y="1411060"/>
                </a:lnTo>
                <a:lnTo>
                  <a:pt x="13368" y="1457724"/>
                </a:lnTo>
                <a:lnTo>
                  <a:pt x="4337" y="1505495"/>
                </a:lnTo>
                <a:lnTo>
                  <a:pt x="0" y="1554029"/>
                </a:lnTo>
                <a:lnTo>
                  <a:pt x="438" y="1602982"/>
                </a:lnTo>
                <a:lnTo>
                  <a:pt x="5734" y="1652010"/>
                </a:lnTo>
                <a:lnTo>
                  <a:pt x="3191256" y="1652009"/>
                </a:lnTo>
                <a:lnTo>
                  <a:pt x="6969757" y="1053553"/>
                </a:lnTo>
                <a:lnTo>
                  <a:pt x="6967829" y="0"/>
                </a:lnTo>
                <a:close/>
              </a:path>
            </a:pathLst>
          </a:custGeom>
          <a:solidFill>
            <a:srgbClr val="1395CB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4240" y="4074460"/>
            <a:ext cx="6969759" cy="2072005"/>
          </a:xfrm>
          <a:custGeom>
            <a:avLst/>
            <a:gdLst/>
            <a:ahLst/>
            <a:cxnLst/>
            <a:rect l="l" t="t" r="r" b="b"/>
            <a:pathLst>
              <a:path w="6969759" h="2072004">
                <a:moveTo>
                  <a:pt x="6969756" y="1053553"/>
                </a:moveTo>
                <a:lnTo>
                  <a:pt x="575878" y="2066243"/>
                </a:lnTo>
                <a:lnTo>
                  <a:pt x="526850" y="2071540"/>
                </a:lnTo>
                <a:lnTo>
                  <a:pt x="477896" y="2071978"/>
                </a:lnTo>
                <a:lnTo>
                  <a:pt x="429362" y="2067641"/>
                </a:lnTo>
                <a:lnTo>
                  <a:pt x="381591" y="2058610"/>
                </a:lnTo>
                <a:lnTo>
                  <a:pt x="334927" y="2044969"/>
                </a:lnTo>
                <a:lnTo>
                  <a:pt x="289714" y="2026799"/>
                </a:lnTo>
                <a:lnTo>
                  <a:pt x="246296" y="2004185"/>
                </a:lnTo>
                <a:lnTo>
                  <a:pt x="205016" y="1977207"/>
                </a:lnTo>
                <a:lnTo>
                  <a:pt x="166602" y="1946284"/>
                </a:lnTo>
                <a:lnTo>
                  <a:pt x="131677" y="1911978"/>
                </a:lnTo>
                <a:lnTo>
                  <a:pt x="100426" y="1874593"/>
                </a:lnTo>
                <a:lnTo>
                  <a:pt x="73032" y="1834428"/>
                </a:lnTo>
                <a:lnTo>
                  <a:pt x="49682" y="1791785"/>
                </a:lnTo>
                <a:lnTo>
                  <a:pt x="30559" y="1746967"/>
                </a:lnTo>
                <a:lnTo>
                  <a:pt x="15848" y="1700274"/>
                </a:lnTo>
                <a:lnTo>
                  <a:pt x="5735" y="1652009"/>
                </a:lnTo>
                <a:lnTo>
                  <a:pt x="438" y="1602981"/>
                </a:lnTo>
                <a:lnTo>
                  <a:pt x="0" y="1554028"/>
                </a:lnTo>
                <a:lnTo>
                  <a:pt x="4337" y="1505494"/>
                </a:lnTo>
                <a:lnTo>
                  <a:pt x="13368" y="1457723"/>
                </a:lnTo>
                <a:lnTo>
                  <a:pt x="27009" y="1411059"/>
                </a:lnTo>
                <a:lnTo>
                  <a:pt x="45178" y="1365846"/>
                </a:lnTo>
                <a:lnTo>
                  <a:pt x="67793" y="1322428"/>
                </a:lnTo>
                <a:lnTo>
                  <a:pt x="94771" y="1281148"/>
                </a:lnTo>
                <a:lnTo>
                  <a:pt x="125694" y="1242734"/>
                </a:lnTo>
                <a:lnTo>
                  <a:pt x="159999" y="1207809"/>
                </a:lnTo>
                <a:lnTo>
                  <a:pt x="197385" y="1176558"/>
                </a:lnTo>
                <a:lnTo>
                  <a:pt x="237550" y="1149164"/>
                </a:lnTo>
                <a:lnTo>
                  <a:pt x="280193" y="1125814"/>
                </a:lnTo>
                <a:lnTo>
                  <a:pt x="325011" y="1106691"/>
                </a:lnTo>
                <a:lnTo>
                  <a:pt x="371704" y="1091980"/>
                </a:lnTo>
                <a:lnTo>
                  <a:pt x="419969" y="1081867"/>
                </a:lnTo>
                <a:lnTo>
                  <a:pt x="474504" y="1071695"/>
                </a:lnTo>
                <a:lnTo>
                  <a:pt x="533118" y="1060914"/>
                </a:lnTo>
                <a:lnTo>
                  <a:pt x="595684" y="1049543"/>
                </a:lnTo>
                <a:lnTo>
                  <a:pt x="662076" y="1037601"/>
                </a:lnTo>
                <a:lnTo>
                  <a:pt x="732168" y="1025108"/>
                </a:lnTo>
                <a:lnTo>
                  <a:pt x="805835" y="1012083"/>
                </a:lnTo>
                <a:lnTo>
                  <a:pt x="843968" y="1005378"/>
                </a:lnTo>
                <a:lnTo>
                  <a:pt x="882949" y="998547"/>
                </a:lnTo>
                <a:lnTo>
                  <a:pt x="922759" y="991593"/>
                </a:lnTo>
                <a:lnTo>
                  <a:pt x="963384" y="984518"/>
                </a:lnTo>
                <a:lnTo>
                  <a:pt x="1004808" y="977325"/>
                </a:lnTo>
                <a:lnTo>
                  <a:pt x="1047015" y="970016"/>
                </a:lnTo>
                <a:lnTo>
                  <a:pt x="1089990" y="962593"/>
                </a:lnTo>
                <a:lnTo>
                  <a:pt x="1133716" y="955060"/>
                </a:lnTo>
                <a:lnTo>
                  <a:pt x="1178178" y="947418"/>
                </a:lnTo>
                <a:lnTo>
                  <a:pt x="1223360" y="939670"/>
                </a:lnTo>
                <a:lnTo>
                  <a:pt x="1269246" y="931819"/>
                </a:lnTo>
                <a:lnTo>
                  <a:pt x="1315821" y="923866"/>
                </a:lnTo>
                <a:lnTo>
                  <a:pt x="1363069" y="915815"/>
                </a:lnTo>
                <a:lnTo>
                  <a:pt x="1410973" y="907667"/>
                </a:lnTo>
                <a:lnTo>
                  <a:pt x="1459519" y="899425"/>
                </a:lnTo>
                <a:lnTo>
                  <a:pt x="1508690" y="891092"/>
                </a:lnTo>
                <a:lnTo>
                  <a:pt x="1558471" y="882670"/>
                </a:lnTo>
                <a:lnTo>
                  <a:pt x="1608846" y="874161"/>
                </a:lnTo>
                <a:lnTo>
                  <a:pt x="1659799" y="865568"/>
                </a:lnTo>
                <a:lnTo>
                  <a:pt x="1711314" y="856894"/>
                </a:lnTo>
                <a:lnTo>
                  <a:pt x="1763376" y="848140"/>
                </a:lnTo>
                <a:lnTo>
                  <a:pt x="1815969" y="839309"/>
                </a:lnTo>
                <a:lnTo>
                  <a:pt x="1869077" y="830404"/>
                </a:lnTo>
                <a:lnTo>
                  <a:pt x="1922685" y="821428"/>
                </a:lnTo>
                <a:lnTo>
                  <a:pt x="1976776" y="812381"/>
                </a:lnTo>
                <a:lnTo>
                  <a:pt x="2031334" y="803268"/>
                </a:lnTo>
                <a:lnTo>
                  <a:pt x="2086345" y="794089"/>
                </a:lnTo>
                <a:lnTo>
                  <a:pt x="2141792" y="784849"/>
                </a:lnTo>
                <a:lnTo>
                  <a:pt x="2197660" y="775549"/>
                </a:lnTo>
                <a:lnTo>
                  <a:pt x="2253932" y="766192"/>
                </a:lnTo>
                <a:lnTo>
                  <a:pt x="2310593" y="756779"/>
                </a:lnTo>
                <a:lnTo>
                  <a:pt x="2367628" y="747315"/>
                </a:lnTo>
                <a:lnTo>
                  <a:pt x="2425020" y="737800"/>
                </a:lnTo>
                <a:lnTo>
                  <a:pt x="2482753" y="728238"/>
                </a:lnTo>
                <a:lnTo>
                  <a:pt x="2540813" y="718630"/>
                </a:lnTo>
                <a:lnTo>
                  <a:pt x="2599182" y="708980"/>
                </a:lnTo>
                <a:lnTo>
                  <a:pt x="2657846" y="699290"/>
                </a:lnTo>
                <a:lnTo>
                  <a:pt x="2716789" y="689562"/>
                </a:lnTo>
                <a:lnTo>
                  <a:pt x="2775995" y="679798"/>
                </a:lnTo>
                <a:lnTo>
                  <a:pt x="2835447" y="670002"/>
                </a:lnTo>
                <a:lnTo>
                  <a:pt x="2895131" y="660175"/>
                </a:lnTo>
                <a:lnTo>
                  <a:pt x="2955030" y="650320"/>
                </a:lnTo>
                <a:lnTo>
                  <a:pt x="3015130" y="640439"/>
                </a:lnTo>
                <a:lnTo>
                  <a:pt x="3075413" y="630535"/>
                </a:lnTo>
                <a:lnTo>
                  <a:pt x="3135864" y="620611"/>
                </a:lnTo>
                <a:lnTo>
                  <a:pt x="3196468" y="610668"/>
                </a:lnTo>
                <a:lnTo>
                  <a:pt x="3257209" y="600709"/>
                </a:lnTo>
                <a:lnTo>
                  <a:pt x="3318071" y="590737"/>
                </a:lnTo>
                <a:lnTo>
                  <a:pt x="3379038" y="580754"/>
                </a:lnTo>
                <a:lnTo>
                  <a:pt x="3440094" y="570762"/>
                </a:lnTo>
                <a:lnTo>
                  <a:pt x="3501224" y="560764"/>
                </a:lnTo>
                <a:lnTo>
                  <a:pt x="3562411" y="550763"/>
                </a:lnTo>
                <a:lnTo>
                  <a:pt x="3623641" y="540760"/>
                </a:lnTo>
                <a:lnTo>
                  <a:pt x="3684898" y="530758"/>
                </a:lnTo>
                <a:lnTo>
                  <a:pt x="3746165" y="520760"/>
                </a:lnTo>
                <a:lnTo>
                  <a:pt x="3807426" y="510769"/>
                </a:lnTo>
                <a:lnTo>
                  <a:pt x="3868667" y="500785"/>
                </a:lnTo>
                <a:lnTo>
                  <a:pt x="3929871" y="490813"/>
                </a:lnTo>
                <a:lnTo>
                  <a:pt x="3991023" y="480854"/>
                </a:lnTo>
                <a:lnTo>
                  <a:pt x="4052106" y="470910"/>
                </a:lnTo>
                <a:lnTo>
                  <a:pt x="4113105" y="460985"/>
                </a:lnTo>
                <a:lnTo>
                  <a:pt x="4174005" y="451081"/>
                </a:lnTo>
                <a:lnTo>
                  <a:pt x="4234789" y="441200"/>
                </a:lnTo>
                <a:lnTo>
                  <a:pt x="4295442" y="431344"/>
                </a:lnTo>
                <a:lnTo>
                  <a:pt x="4355947" y="421517"/>
                </a:lnTo>
                <a:lnTo>
                  <a:pt x="4416290" y="411720"/>
                </a:lnTo>
                <a:lnTo>
                  <a:pt x="4476454" y="401956"/>
                </a:lnTo>
                <a:lnTo>
                  <a:pt x="4536424" y="392227"/>
                </a:lnTo>
                <a:lnTo>
                  <a:pt x="4596184" y="382535"/>
                </a:lnTo>
                <a:lnTo>
                  <a:pt x="4655718" y="372885"/>
                </a:lnTo>
                <a:lnTo>
                  <a:pt x="4715010" y="363276"/>
                </a:lnTo>
                <a:lnTo>
                  <a:pt x="4774045" y="353713"/>
                </a:lnTo>
                <a:lnTo>
                  <a:pt x="4832806" y="344197"/>
                </a:lnTo>
                <a:lnTo>
                  <a:pt x="4891279" y="334731"/>
                </a:lnTo>
                <a:lnTo>
                  <a:pt x="4949447" y="325318"/>
                </a:lnTo>
                <a:lnTo>
                  <a:pt x="5007294" y="315959"/>
                </a:lnTo>
                <a:lnTo>
                  <a:pt x="5064805" y="306658"/>
                </a:lnTo>
                <a:lnTo>
                  <a:pt x="5121964" y="297417"/>
                </a:lnTo>
                <a:lnTo>
                  <a:pt x="5178756" y="288237"/>
                </a:lnTo>
                <a:lnTo>
                  <a:pt x="5235164" y="279122"/>
                </a:lnTo>
                <a:lnTo>
                  <a:pt x="5291172" y="270074"/>
                </a:lnTo>
                <a:lnTo>
                  <a:pt x="5346765" y="261096"/>
                </a:lnTo>
                <a:lnTo>
                  <a:pt x="5401928" y="252189"/>
                </a:lnTo>
                <a:lnTo>
                  <a:pt x="5456644" y="243357"/>
                </a:lnTo>
                <a:lnTo>
                  <a:pt x="5510897" y="234602"/>
                </a:lnTo>
                <a:lnTo>
                  <a:pt x="5564673" y="225926"/>
                </a:lnTo>
                <a:lnTo>
                  <a:pt x="5617954" y="217331"/>
                </a:lnTo>
                <a:lnTo>
                  <a:pt x="5670726" y="208821"/>
                </a:lnTo>
                <a:lnTo>
                  <a:pt x="5722972" y="200397"/>
                </a:lnTo>
                <a:lnTo>
                  <a:pt x="5774677" y="192061"/>
                </a:lnTo>
                <a:lnTo>
                  <a:pt x="5825825" y="183818"/>
                </a:lnTo>
                <a:lnTo>
                  <a:pt x="5876401" y="175668"/>
                </a:lnTo>
                <a:lnTo>
                  <a:pt x="5926387" y="167615"/>
                </a:lnTo>
                <a:lnTo>
                  <a:pt x="5975770" y="159660"/>
                </a:lnTo>
                <a:lnTo>
                  <a:pt x="6024533" y="151806"/>
                </a:lnTo>
                <a:lnTo>
                  <a:pt x="6072659" y="144056"/>
                </a:lnTo>
                <a:lnTo>
                  <a:pt x="6120134" y="136412"/>
                </a:lnTo>
                <a:lnTo>
                  <a:pt x="6166942" y="128876"/>
                </a:lnTo>
                <a:lnTo>
                  <a:pt x="6213067" y="121451"/>
                </a:lnTo>
                <a:lnTo>
                  <a:pt x="6258493" y="114140"/>
                </a:lnTo>
                <a:lnTo>
                  <a:pt x="6303204" y="106944"/>
                </a:lnTo>
                <a:lnTo>
                  <a:pt x="6347185" y="99867"/>
                </a:lnTo>
                <a:lnTo>
                  <a:pt x="6390419" y="92910"/>
                </a:lnTo>
                <a:lnTo>
                  <a:pt x="6432892" y="86077"/>
                </a:lnTo>
                <a:lnTo>
                  <a:pt x="6474587" y="79368"/>
                </a:lnTo>
                <a:lnTo>
                  <a:pt x="6515488" y="72788"/>
                </a:lnTo>
                <a:lnTo>
                  <a:pt x="6555581" y="66338"/>
                </a:lnTo>
                <a:lnTo>
                  <a:pt x="6594848" y="60022"/>
                </a:lnTo>
                <a:lnTo>
                  <a:pt x="6633275" y="53840"/>
                </a:lnTo>
                <a:lnTo>
                  <a:pt x="6670845" y="47796"/>
                </a:lnTo>
                <a:lnTo>
                  <a:pt x="6743352" y="36131"/>
                </a:lnTo>
                <a:lnTo>
                  <a:pt x="6812244" y="25046"/>
                </a:lnTo>
                <a:lnTo>
                  <a:pt x="6877394" y="14561"/>
                </a:lnTo>
                <a:lnTo>
                  <a:pt x="6938677" y="4694"/>
                </a:lnTo>
                <a:lnTo>
                  <a:pt x="6967829" y="0"/>
                </a:lnTo>
              </a:path>
            </a:pathLst>
          </a:custGeom>
          <a:ln w="31749">
            <a:solidFill>
              <a:srgbClr val="72C8E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76197" y="1704723"/>
            <a:ext cx="5168265" cy="1694180"/>
          </a:xfrm>
          <a:custGeom>
            <a:avLst/>
            <a:gdLst/>
            <a:ahLst/>
            <a:cxnLst/>
            <a:rect l="l" t="t" r="r" b="b"/>
            <a:pathLst>
              <a:path w="5168265" h="1694179">
                <a:moveTo>
                  <a:pt x="2818921" y="1312177"/>
                </a:moveTo>
                <a:lnTo>
                  <a:pt x="5910" y="1312177"/>
                </a:lnTo>
                <a:lnTo>
                  <a:pt x="16140" y="1361136"/>
                </a:lnTo>
                <a:lnTo>
                  <a:pt x="30940" y="1408337"/>
                </a:lnTo>
                <a:lnTo>
                  <a:pt x="50086" y="1453374"/>
                </a:lnTo>
                <a:lnTo>
                  <a:pt x="73360" y="1495846"/>
                </a:lnTo>
                <a:lnTo>
                  <a:pt x="100538" y="1535349"/>
                </a:lnTo>
                <a:lnTo>
                  <a:pt x="131401" y="1571477"/>
                </a:lnTo>
                <a:lnTo>
                  <a:pt x="165726" y="1603829"/>
                </a:lnTo>
                <a:lnTo>
                  <a:pt x="209232" y="1635853"/>
                </a:lnTo>
                <a:lnTo>
                  <a:pt x="255372" y="1661031"/>
                </a:lnTo>
                <a:lnTo>
                  <a:pt x="303513" y="1679175"/>
                </a:lnTo>
                <a:lnTo>
                  <a:pt x="353020" y="1690098"/>
                </a:lnTo>
                <a:lnTo>
                  <a:pt x="403263" y="1693610"/>
                </a:lnTo>
                <a:lnTo>
                  <a:pt x="453607" y="1689524"/>
                </a:lnTo>
                <a:lnTo>
                  <a:pt x="2818921" y="1312177"/>
                </a:lnTo>
                <a:close/>
              </a:path>
              <a:path w="5168265" h="1694179">
                <a:moveTo>
                  <a:pt x="5160714" y="0"/>
                </a:moveTo>
                <a:lnTo>
                  <a:pt x="4876261" y="60079"/>
                </a:lnTo>
                <a:lnTo>
                  <a:pt x="4412726" y="149873"/>
                </a:lnTo>
                <a:lnTo>
                  <a:pt x="3631669" y="287031"/>
                </a:lnTo>
                <a:lnTo>
                  <a:pt x="592788" y="765481"/>
                </a:lnTo>
                <a:lnTo>
                  <a:pt x="315089" y="814957"/>
                </a:lnTo>
                <a:lnTo>
                  <a:pt x="265946" y="826628"/>
                </a:lnTo>
                <a:lnTo>
                  <a:pt x="219249" y="845493"/>
                </a:lnTo>
                <a:lnTo>
                  <a:pt x="175539" y="871180"/>
                </a:lnTo>
                <a:lnTo>
                  <a:pt x="135362" y="903313"/>
                </a:lnTo>
                <a:lnTo>
                  <a:pt x="99261" y="941516"/>
                </a:lnTo>
                <a:lnTo>
                  <a:pt x="67778" y="985417"/>
                </a:lnTo>
                <a:lnTo>
                  <a:pt x="45130" y="1026792"/>
                </a:lnTo>
                <a:lnTo>
                  <a:pt x="26942" y="1070689"/>
                </a:lnTo>
                <a:lnTo>
                  <a:pt x="13301" y="1116656"/>
                </a:lnTo>
                <a:lnTo>
                  <a:pt x="4292" y="1164241"/>
                </a:lnTo>
                <a:lnTo>
                  <a:pt x="0" y="1212991"/>
                </a:lnTo>
                <a:lnTo>
                  <a:pt x="510" y="1262455"/>
                </a:lnTo>
                <a:lnTo>
                  <a:pt x="5910" y="1312179"/>
                </a:lnTo>
                <a:lnTo>
                  <a:pt x="2818921" y="1312177"/>
                </a:lnTo>
                <a:lnTo>
                  <a:pt x="5167801" y="937453"/>
                </a:lnTo>
                <a:lnTo>
                  <a:pt x="5167801" y="285231"/>
                </a:lnTo>
                <a:lnTo>
                  <a:pt x="5160714" y="0"/>
                </a:lnTo>
                <a:close/>
              </a:path>
            </a:pathLst>
          </a:custGeom>
          <a:solidFill>
            <a:srgbClr val="1395CB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82957" y="1580535"/>
            <a:ext cx="6161405" cy="1871980"/>
          </a:xfrm>
          <a:custGeom>
            <a:avLst/>
            <a:gdLst/>
            <a:ahLst/>
            <a:cxnLst/>
            <a:rect l="l" t="t" r="r" b="b"/>
            <a:pathLst>
              <a:path w="6161405" h="1871979">
                <a:moveTo>
                  <a:pt x="2927822" y="1486538"/>
                </a:moveTo>
                <a:lnTo>
                  <a:pt x="5189" y="1486538"/>
                </a:lnTo>
                <a:lnTo>
                  <a:pt x="16141" y="1537035"/>
                </a:lnTo>
                <a:lnTo>
                  <a:pt x="32570" y="1585596"/>
                </a:lnTo>
                <a:lnTo>
                  <a:pt x="54225" y="1631807"/>
                </a:lnTo>
                <a:lnTo>
                  <a:pt x="80850" y="1675256"/>
                </a:lnTo>
                <a:lnTo>
                  <a:pt x="112194" y="1715530"/>
                </a:lnTo>
                <a:lnTo>
                  <a:pt x="148002" y="1752215"/>
                </a:lnTo>
                <a:lnTo>
                  <a:pt x="188023" y="1784899"/>
                </a:lnTo>
                <a:lnTo>
                  <a:pt x="231474" y="1812862"/>
                </a:lnTo>
                <a:lnTo>
                  <a:pt x="277430" y="1835582"/>
                </a:lnTo>
                <a:lnTo>
                  <a:pt x="325418" y="1852946"/>
                </a:lnTo>
                <a:lnTo>
                  <a:pt x="374968" y="1864842"/>
                </a:lnTo>
                <a:lnTo>
                  <a:pt x="425609" y="1871157"/>
                </a:lnTo>
                <a:lnTo>
                  <a:pt x="476870" y="1871776"/>
                </a:lnTo>
                <a:lnTo>
                  <a:pt x="528280" y="1866588"/>
                </a:lnTo>
                <a:lnTo>
                  <a:pt x="2927822" y="1486538"/>
                </a:lnTo>
                <a:close/>
              </a:path>
              <a:path w="6161405" h="1871979">
                <a:moveTo>
                  <a:pt x="6161041" y="0"/>
                </a:moveTo>
                <a:lnTo>
                  <a:pt x="5980630" y="37361"/>
                </a:lnTo>
                <a:lnTo>
                  <a:pt x="5423909" y="145058"/>
                </a:lnTo>
                <a:lnTo>
                  <a:pt x="4422563" y="320604"/>
                </a:lnTo>
                <a:lnTo>
                  <a:pt x="1078831" y="846298"/>
                </a:lnTo>
                <a:lnTo>
                  <a:pt x="385237" y="963447"/>
                </a:lnTo>
                <a:lnTo>
                  <a:pt x="334741" y="974399"/>
                </a:lnTo>
                <a:lnTo>
                  <a:pt x="286180" y="990829"/>
                </a:lnTo>
                <a:lnTo>
                  <a:pt x="239969" y="1012483"/>
                </a:lnTo>
                <a:lnTo>
                  <a:pt x="196520" y="1039109"/>
                </a:lnTo>
                <a:lnTo>
                  <a:pt x="156246" y="1070453"/>
                </a:lnTo>
                <a:lnTo>
                  <a:pt x="119561" y="1106261"/>
                </a:lnTo>
                <a:lnTo>
                  <a:pt x="86876" y="1146282"/>
                </a:lnTo>
                <a:lnTo>
                  <a:pt x="58914" y="1189734"/>
                </a:lnTo>
                <a:lnTo>
                  <a:pt x="36194" y="1235689"/>
                </a:lnTo>
                <a:lnTo>
                  <a:pt x="18830" y="1283677"/>
                </a:lnTo>
                <a:lnTo>
                  <a:pt x="6934" y="1333227"/>
                </a:lnTo>
                <a:lnTo>
                  <a:pt x="619" y="1383868"/>
                </a:lnTo>
                <a:lnTo>
                  <a:pt x="0" y="1435129"/>
                </a:lnTo>
                <a:lnTo>
                  <a:pt x="5187" y="1486540"/>
                </a:lnTo>
                <a:lnTo>
                  <a:pt x="2927822" y="1486538"/>
                </a:lnTo>
                <a:lnTo>
                  <a:pt x="6161041" y="974447"/>
                </a:lnTo>
                <a:lnTo>
                  <a:pt x="6161041" y="0"/>
                </a:lnTo>
                <a:close/>
              </a:path>
            </a:pathLst>
          </a:custGeom>
          <a:solidFill>
            <a:srgbClr val="014A8C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82957" y="1580534"/>
            <a:ext cx="6161405" cy="1871980"/>
          </a:xfrm>
          <a:custGeom>
            <a:avLst/>
            <a:gdLst/>
            <a:ahLst/>
            <a:cxnLst/>
            <a:rect l="l" t="t" r="r" b="b"/>
            <a:pathLst>
              <a:path w="6161405" h="1871979">
                <a:moveTo>
                  <a:pt x="6161041" y="974447"/>
                </a:moveTo>
                <a:lnTo>
                  <a:pt x="528280" y="1866589"/>
                </a:lnTo>
                <a:lnTo>
                  <a:pt x="476870" y="1871777"/>
                </a:lnTo>
                <a:lnTo>
                  <a:pt x="425609" y="1871157"/>
                </a:lnTo>
                <a:lnTo>
                  <a:pt x="374968" y="1864842"/>
                </a:lnTo>
                <a:lnTo>
                  <a:pt x="325418" y="1852947"/>
                </a:lnTo>
                <a:lnTo>
                  <a:pt x="277430" y="1835582"/>
                </a:lnTo>
                <a:lnTo>
                  <a:pt x="231474" y="1812862"/>
                </a:lnTo>
                <a:lnTo>
                  <a:pt x="188023" y="1784900"/>
                </a:lnTo>
                <a:lnTo>
                  <a:pt x="148002" y="1752216"/>
                </a:lnTo>
                <a:lnTo>
                  <a:pt x="112193" y="1715530"/>
                </a:lnTo>
                <a:lnTo>
                  <a:pt x="80850" y="1675257"/>
                </a:lnTo>
                <a:lnTo>
                  <a:pt x="54224" y="1631808"/>
                </a:lnTo>
                <a:lnTo>
                  <a:pt x="32570" y="1585596"/>
                </a:lnTo>
                <a:lnTo>
                  <a:pt x="16140" y="1537035"/>
                </a:lnTo>
                <a:lnTo>
                  <a:pt x="5188" y="1486538"/>
                </a:lnTo>
                <a:lnTo>
                  <a:pt x="0" y="1435130"/>
                </a:lnTo>
                <a:lnTo>
                  <a:pt x="619" y="1383868"/>
                </a:lnTo>
                <a:lnTo>
                  <a:pt x="6934" y="1333227"/>
                </a:lnTo>
                <a:lnTo>
                  <a:pt x="18830" y="1283677"/>
                </a:lnTo>
                <a:lnTo>
                  <a:pt x="36194" y="1235689"/>
                </a:lnTo>
                <a:lnTo>
                  <a:pt x="58914" y="1189734"/>
                </a:lnTo>
                <a:lnTo>
                  <a:pt x="86876" y="1146283"/>
                </a:lnTo>
                <a:lnTo>
                  <a:pt x="119560" y="1106262"/>
                </a:lnTo>
                <a:lnTo>
                  <a:pt x="156246" y="1070453"/>
                </a:lnTo>
                <a:lnTo>
                  <a:pt x="196519" y="1039109"/>
                </a:lnTo>
                <a:lnTo>
                  <a:pt x="239969" y="1012484"/>
                </a:lnTo>
                <a:lnTo>
                  <a:pt x="286180" y="990829"/>
                </a:lnTo>
                <a:lnTo>
                  <a:pt x="334741" y="974400"/>
                </a:lnTo>
                <a:lnTo>
                  <a:pt x="385238" y="963448"/>
                </a:lnTo>
                <a:lnTo>
                  <a:pt x="439995" y="953346"/>
                </a:lnTo>
                <a:lnTo>
                  <a:pt x="498271" y="942865"/>
                </a:lnTo>
                <a:lnTo>
                  <a:pt x="559963" y="932013"/>
                </a:lnTo>
                <a:lnTo>
                  <a:pt x="624967" y="920797"/>
                </a:lnTo>
                <a:lnTo>
                  <a:pt x="693183" y="909226"/>
                </a:lnTo>
                <a:lnTo>
                  <a:pt x="764506" y="897306"/>
                </a:lnTo>
                <a:lnTo>
                  <a:pt x="838835" y="885046"/>
                </a:lnTo>
                <a:lnTo>
                  <a:pt x="877095" y="878790"/>
                </a:lnTo>
                <a:lnTo>
                  <a:pt x="916067" y="872453"/>
                </a:lnTo>
                <a:lnTo>
                  <a:pt x="955740" y="866034"/>
                </a:lnTo>
                <a:lnTo>
                  <a:pt x="996100" y="859534"/>
                </a:lnTo>
                <a:lnTo>
                  <a:pt x="1037135" y="852956"/>
                </a:lnTo>
                <a:lnTo>
                  <a:pt x="1078831" y="846299"/>
                </a:lnTo>
                <a:lnTo>
                  <a:pt x="1121177" y="839564"/>
                </a:lnTo>
                <a:lnTo>
                  <a:pt x="1164158" y="832754"/>
                </a:lnTo>
                <a:lnTo>
                  <a:pt x="1207763" y="825867"/>
                </a:lnTo>
                <a:lnTo>
                  <a:pt x="1251978" y="818906"/>
                </a:lnTo>
                <a:lnTo>
                  <a:pt x="1296791" y="811872"/>
                </a:lnTo>
                <a:lnTo>
                  <a:pt x="1342189" y="804765"/>
                </a:lnTo>
                <a:lnTo>
                  <a:pt x="1388158" y="797586"/>
                </a:lnTo>
                <a:lnTo>
                  <a:pt x="1434687" y="790337"/>
                </a:lnTo>
                <a:lnTo>
                  <a:pt x="1481763" y="783018"/>
                </a:lnTo>
                <a:lnTo>
                  <a:pt x="1529372" y="775630"/>
                </a:lnTo>
                <a:lnTo>
                  <a:pt x="1577502" y="768174"/>
                </a:lnTo>
                <a:lnTo>
                  <a:pt x="1626139" y="760652"/>
                </a:lnTo>
                <a:lnTo>
                  <a:pt x="1675272" y="753063"/>
                </a:lnTo>
                <a:lnTo>
                  <a:pt x="1724888" y="745410"/>
                </a:lnTo>
                <a:lnTo>
                  <a:pt x="1774973" y="737693"/>
                </a:lnTo>
                <a:lnTo>
                  <a:pt x="1825514" y="729913"/>
                </a:lnTo>
                <a:lnTo>
                  <a:pt x="1876500" y="722071"/>
                </a:lnTo>
                <a:lnTo>
                  <a:pt x="1927916" y="714167"/>
                </a:lnTo>
                <a:lnTo>
                  <a:pt x="1979751" y="706204"/>
                </a:lnTo>
                <a:lnTo>
                  <a:pt x="2031992" y="698182"/>
                </a:lnTo>
                <a:lnTo>
                  <a:pt x="2084625" y="690101"/>
                </a:lnTo>
                <a:lnTo>
                  <a:pt x="2137638" y="681963"/>
                </a:lnTo>
                <a:lnTo>
                  <a:pt x="2191018" y="673769"/>
                </a:lnTo>
                <a:lnTo>
                  <a:pt x="2244752" y="665520"/>
                </a:lnTo>
                <a:lnTo>
                  <a:pt x="2298828" y="657216"/>
                </a:lnTo>
                <a:lnTo>
                  <a:pt x="2353232" y="648859"/>
                </a:lnTo>
                <a:lnTo>
                  <a:pt x="2407952" y="640450"/>
                </a:lnTo>
                <a:lnTo>
                  <a:pt x="2462975" y="631989"/>
                </a:lnTo>
                <a:lnTo>
                  <a:pt x="2518289" y="623478"/>
                </a:lnTo>
                <a:lnTo>
                  <a:pt x="2573879" y="614917"/>
                </a:lnTo>
                <a:lnTo>
                  <a:pt x="2629735" y="606308"/>
                </a:lnTo>
                <a:lnTo>
                  <a:pt x="2685842" y="597651"/>
                </a:lnTo>
                <a:lnTo>
                  <a:pt x="2742187" y="588948"/>
                </a:lnTo>
                <a:lnTo>
                  <a:pt x="2798759" y="580199"/>
                </a:lnTo>
                <a:lnTo>
                  <a:pt x="2855545" y="571405"/>
                </a:lnTo>
                <a:lnTo>
                  <a:pt x="2912531" y="562568"/>
                </a:lnTo>
                <a:lnTo>
                  <a:pt x="2969704" y="553687"/>
                </a:lnTo>
                <a:lnTo>
                  <a:pt x="3027052" y="544765"/>
                </a:lnTo>
                <a:lnTo>
                  <a:pt x="3084563" y="535803"/>
                </a:lnTo>
                <a:lnTo>
                  <a:pt x="3142222" y="526800"/>
                </a:lnTo>
                <a:lnTo>
                  <a:pt x="3200019" y="517758"/>
                </a:lnTo>
                <a:lnTo>
                  <a:pt x="3257938" y="508679"/>
                </a:lnTo>
                <a:lnTo>
                  <a:pt x="3315969" y="499562"/>
                </a:lnTo>
                <a:lnTo>
                  <a:pt x="3374097" y="490410"/>
                </a:lnTo>
                <a:lnTo>
                  <a:pt x="3432311" y="481222"/>
                </a:lnTo>
                <a:lnTo>
                  <a:pt x="3490597" y="472001"/>
                </a:lnTo>
                <a:lnTo>
                  <a:pt x="3548943" y="462746"/>
                </a:lnTo>
                <a:lnTo>
                  <a:pt x="3607335" y="453459"/>
                </a:lnTo>
                <a:lnTo>
                  <a:pt x="3665761" y="444141"/>
                </a:lnTo>
                <a:lnTo>
                  <a:pt x="3724209" y="434792"/>
                </a:lnTo>
                <a:lnTo>
                  <a:pt x="3782665" y="425415"/>
                </a:lnTo>
                <a:lnTo>
                  <a:pt x="3841116" y="416009"/>
                </a:lnTo>
                <a:lnTo>
                  <a:pt x="3899550" y="406575"/>
                </a:lnTo>
                <a:lnTo>
                  <a:pt x="3957954" y="397116"/>
                </a:lnTo>
                <a:lnTo>
                  <a:pt x="4016315" y="387631"/>
                </a:lnTo>
                <a:lnTo>
                  <a:pt x="4074620" y="378121"/>
                </a:lnTo>
                <a:lnTo>
                  <a:pt x="4132856" y="368588"/>
                </a:lnTo>
                <a:lnTo>
                  <a:pt x="4191012" y="359032"/>
                </a:lnTo>
                <a:lnTo>
                  <a:pt x="4249073" y="349455"/>
                </a:lnTo>
                <a:lnTo>
                  <a:pt x="4307027" y="339858"/>
                </a:lnTo>
                <a:lnTo>
                  <a:pt x="4364861" y="330240"/>
                </a:lnTo>
                <a:lnTo>
                  <a:pt x="4422563" y="320604"/>
                </a:lnTo>
                <a:lnTo>
                  <a:pt x="4480119" y="310950"/>
                </a:lnTo>
                <a:lnTo>
                  <a:pt x="4537517" y="301280"/>
                </a:lnTo>
                <a:lnTo>
                  <a:pt x="4594744" y="291593"/>
                </a:lnTo>
                <a:lnTo>
                  <a:pt x="4651787" y="281892"/>
                </a:lnTo>
                <a:lnTo>
                  <a:pt x="4708633" y="272177"/>
                </a:lnTo>
                <a:lnTo>
                  <a:pt x="4765270" y="262449"/>
                </a:lnTo>
                <a:lnTo>
                  <a:pt x="4821684" y="252709"/>
                </a:lnTo>
                <a:lnTo>
                  <a:pt x="4877864" y="242959"/>
                </a:lnTo>
                <a:lnTo>
                  <a:pt x="4933795" y="233198"/>
                </a:lnTo>
                <a:lnTo>
                  <a:pt x="4989466" y="223428"/>
                </a:lnTo>
                <a:lnTo>
                  <a:pt x="5044863" y="213650"/>
                </a:lnTo>
                <a:lnTo>
                  <a:pt x="5099974" y="203865"/>
                </a:lnTo>
                <a:lnTo>
                  <a:pt x="5154786" y="194073"/>
                </a:lnTo>
                <a:lnTo>
                  <a:pt x="5209285" y="184277"/>
                </a:lnTo>
                <a:lnTo>
                  <a:pt x="5263460" y="174476"/>
                </a:lnTo>
                <a:lnTo>
                  <a:pt x="5317298" y="164672"/>
                </a:lnTo>
                <a:lnTo>
                  <a:pt x="5370784" y="154866"/>
                </a:lnTo>
                <a:lnTo>
                  <a:pt x="5423908" y="145058"/>
                </a:lnTo>
                <a:lnTo>
                  <a:pt x="5476656" y="135250"/>
                </a:lnTo>
                <a:lnTo>
                  <a:pt x="5529014" y="125443"/>
                </a:lnTo>
                <a:lnTo>
                  <a:pt x="5580971" y="115637"/>
                </a:lnTo>
                <a:lnTo>
                  <a:pt x="5632514" y="105834"/>
                </a:lnTo>
                <a:lnTo>
                  <a:pt x="5683629" y="96034"/>
                </a:lnTo>
                <a:lnTo>
                  <a:pt x="5734304" y="86238"/>
                </a:lnTo>
                <a:lnTo>
                  <a:pt x="5784526" y="76448"/>
                </a:lnTo>
                <a:lnTo>
                  <a:pt x="5834283" y="66664"/>
                </a:lnTo>
                <a:lnTo>
                  <a:pt x="5883561" y="56888"/>
                </a:lnTo>
                <a:lnTo>
                  <a:pt x="5932347" y="47120"/>
                </a:lnTo>
                <a:lnTo>
                  <a:pt x="5980630" y="37361"/>
                </a:lnTo>
                <a:lnTo>
                  <a:pt x="6028395" y="27612"/>
                </a:lnTo>
                <a:lnTo>
                  <a:pt x="6075631" y="17875"/>
                </a:lnTo>
                <a:lnTo>
                  <a:pt x="6122324" y="8150"/>
                </a:lnTo>
                <a:lnTo>
                  <a:pt x="6161041" y="0"/>
                </a:lnTo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51237" y="1603464"/>
            <a:ext cx="4993005" cy="1306195"/>
          </a:xfrm>
          <a:custGeom>
            <a:avLst/>
            <a:gdLst/>
            <a:ahLst/>
            <a:cxnLst/>
            <a:rect l="l" t="t" r="r" b="b"/>
            <a:pathLst>
              <a:path w="4993005" h="1306195">
                <a:moveTo>
                  <a:pt x="4992761" y="0"/>
                </a:moveTo>
                <a:lnTo>
                  <a:pt x="4950462" y="8952"/>
                </a:lnTo>
                <a:lnTo>
                  <a:pt x="4838015" y="29560"/>
                </a:lnTo>
                <a:lnTo>
                  <a:pt x="211678" y="806339"/>
                </a:lnTo>
                <a:lnTo>
                  <a:pt x="163810" y="818858"/>
                </a:lnTo>
                <a:lnTo>
                  <a:pt x="119722" y="840284"/>
                </a:lnTo>
                <a:lnTo>
                  <a:pt x="80632" y="869870"/>
                </a:lnTo>
                <a:lnTo>
                  <a:pt x="47754" y="906871"/>
                </a:lnTo>
                <a:lnTo>
                  <a:pt x="22761" y="949606"/>
                </a:lnTo>
                <a:lnTo>
                  <a:pt x="6731" y="995966"/>
                </a:lnTo>
                <a:lnTo>
                  <a:pt x="0" y="1044560"/>
                </a:lnTo>
                <a:lnTo>
                  <a:pt x="2898" y="1094002"/>
                </a:lnTo>
                <a:lnTo>
                  <a:pt x="15420" y="1141919"/>
                </a:lnTo>
                <a:lnTo>
                  <a:pt x="36839" y="1186055"/>
                </a:lnTo>
                <a:lnTo>
                  <a:pt x="66409" y="1225192"/>
                </a:lnTo>
                <a:lnTo>
                  <a:pt x="103385" y="1258111"/>
                </a:lnTo>
                <a:lnTo>
                  <a:pt x="146088" y="1283142"/>
                </a:lnTo>
                <a:lnTo>
                  <a:pt x="192408" y="1299201"/>
                </a:lnTo>
                <a:lnTo>
                  <a:pt x="240958" y="1305954"/>
                </a:lnTo>
                <a:lnTo>
                  <a:pt x="290352" y="1303068"/>
                </a:lnTo>
                <a:lnTo>
                  <a:pt x="4991605" y="558462"/>
                </a:lnTo>
                <a:lnTo>
                  <a:pt x="4992761" y="454659"/>
                </a:lnTo>
                <a:lnTo>
                  <a:pt x="4992761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51237" y="1603465"/>
            <a:ext cx="4993005" cy="1306195"/>
          </a:xfrm>
          <a:custGeom>
            <a:avLst/>
            <a:gdLst/>
            <a:ahLst/>
            <a:cxnLst/>
            <a:rect l="l" t="t" r="r" b="b"/>
            <a:pathLst>
              <a:path w="4993005" h="1306195">
                <a:moveTo>
                  <a:pt x="4991604" y="558462"/>
                </a:moveTo>
                <a:lnTo>
                  <a:pt x="290352" y="1303067"/>
                </a:lnTo>
                <a:lnTo>
                  <a:pt x="240958" y="1305954"/>
                </a:lnTo>
                <a:lnTo>
                  <a:pt x="192408" y="1299200"/>
                </a:lnTo>
                <a:lnTo>
                  <a:pt x="146088" y="1283142"/>
                </a:lnTo>
                <a:lnTo>
                  <a:pt x="103385" y="1258111"/>
                </a:lnTo>
                <a:lnTo>
                  <a:pt x="66409" y="1225191"/>
                </a:lnTo>
                <a:lnTo>
                  <a:pt x="36839" y="1186055"/>
                </a:lnTo>
                <a:lnTo>
                  <a:pt x="15420" y="1141919"/>
                </a:lnTo>
                <a:lnTo>
                  <a:pt x="2898" y="1094001"/>
                </a:lnTo>
                <a:lnTo>
                  <a:pt x="0" y="1044560"/>
                </a:lnTo>
                <a:lnTo>
                  <a:pt x="6731" y="995965"/>
                </a:lnTo>
                <a:lnTo>
                  <a:pt x="22761" y="949606"/>
                </a:lnTo>
                <a:lnTo>
                  <a:pt x="47755" y="906871"/>
                </a:lnTo>
                <a:lnTo>
                  <a:pt x="80632" y="869870"/>
                </a:lnTo>
                <a:lnTo>
                  <a:pt x="119722" y="840284"/>
                </a:lnTo>
                <a:lnTo>
                  <a:pt x="163810" y="818858"/>
                </a:lnTo>
                <a:lnTo>
                  <a:pt x="211678" y="806340"/>
                </a:lnTo>
                <a:lnTo>
                  <a:pt x="261786" y="797608"/>
                </a:lnTo>
                <a:lnTo>
                  <a:pt x="312868" y="788733"/>
                </a:lnTo>
                <a:lnTo>
                  <a:pt x="364892" y="779721"/>
                </a:lnTo>
                <a:lnTo>
                  <a:pt x="417828" y="770575"/>
                </a:lnTo>
                <a:lnTo>
                  <a:pt x="471645" y="761300"/>
                </a:lnTo>
                <a:lnTo>
                  <a:pt x="526310" y="751902"/>
                </a:lnTo>
                <a:lnTo>
                  <a:pt x="581792" y="742385"/>
                </a:lnTo>
                <a:lnTo>
                  <a:pt x="638061" y="732753"/>
                </a:lnTo>
                <a:lnTo>
                  <a:pt x="695086" y="723012"/>
                </a:lnTo>
                <a:lnTo>
                  <a:pt x="752834" y="713166"/>
                </a:lnTo>
                <a:lnTo>
                  <a:pt x="811274" y="703220"/>
                </a:lnTo>
                <a:lnTo>
                  <a:pt x="870377" y="693179"/>
                </a:lnTo>
                <a:lnTo>
                  <a:pt x="930109" y="683048"/>
                </a:lnTo>
                <a:lnTo>
                  <a:pt x="990440" y="672831"/>
                </a:lnTo>
                <a:lnTo>
                  <a:pt x="1051339" y="662533"/>
                </a:lnTo>
                <a:lnTo>
                  <a:pt x="1112774" y="652159"/>
                </a:lnTo>
                <a:lnTo>
                  <a:pt x="1174714" y="641714"/>
                </a:lnTo>
                <a:lnTo>
                  <a:pt x="1237128" y="631203"/>
                </a:lnTo>
                <a:lnTo>
                  <a:pt x="1299985" y="620629"/>
                </a:lnTo>
                <a:lnTo>
                  <a:pt x="1363253" y="609999"/>
                </a:lnTo>
                <a:lnTo>
                  <a:pt x="1426902" y="599316"/>
                </a:lnTo>
                <a:lnTo>
                  <a:pt x="1490899" y="588586"/>
                </a:lnTo>
                <a:lnTo>
                  <a:pt x="1555214" y="577814"/>
                </a:lnTo>
                <a:lnTo>
                  <a:pt x="1619815" y="567003"/>
                </a:lnTo>
                <a:lnTo>
                  <a:pt x="1684671" y="556159"/>
                </a:lnTo>
                <a:lnTo>
                  <a:pt x="1749751" y="545287"/>
                </a:lnTo>
                <a:lnTo>
                  <a:pt x="1815024" y="534392"/>
                </a:lnTo>
                <a:lnTo>
                  <a:pt x="1880458" y="523478"/>
                </a:lnTo>
                <a:lnTo>
                  <a:pt x="1946022" y="512549"/>
                </a:lnTo>
                <a:lnTo>
                  <a:pt x="2011685" y="501612"/>
                </a:lnTo>
                <a:lnTo>
                  <a:pt x="2077416" y="490670"/>
                </a:lnTo>
                <a:lnTo>
                  <a:pt x="2143183" y="479728"/>
                </a:lnTo>
                <a:lnTo>
                  <a:pt x="2208955" y="468791"/>
                </a:lnTo>
                <a:lnTo>
                  <a:pt x="2274701" y="457864"/>
                </a:lnTo>
                <a:lnTo>
                  <a:pt x="2340390" y="446952"/>
                </a:lnTo>
                <a:lnTo>
                  <a:pt x="2405990" y="436059"/>
                </a:lnTo>
                <a:lnTo>
                  <a:pt x="2471470" y="425190"/>
                </a:lnTo>
                <a:lnTo>
                  <a:pt x="2536799" y="414351"/>
                </a:lnTo>
                <a:lnTo>
                  <a:pt x="2601946" y="403545"/>
                </a:lnTo>
                <a:lnTo>
                  <a:pt x="2666878" y="392777"/>
                </a:lnTo>
                <a:lnTo>
                  <a:pt x="2731566" y="382053"/>
                </a:lnTo>
                <a:lnTo>
                  <a:pt x="2795978" y="371376"/>
                </a:lnTo>
                <a:lnTo>
                  <a:pt x="2860083" y="360753"/>
                </a:lnTo>
                <a:lnTo>
                  <a:pt x="2923848" y="350187"/>
                </a:lnTo>
                <a:lnTo>
                  <a:pt x="2987244" y="339684"/>
                </a:lnTo>
                <a:lnTo>
                  <a:pt x="3050239" y="329247"/>
                </a:lnTo>
                <a:lnTo>
                  <a:pt x="3112801" y="318883"/>
                </a:lnTo>
                <a:lnTo>
                  <a:pt x="3174900" y="308595"/>
                </a:lnTo>
                <a:lnTo>
                  <a:pt x="3236504" y="298388"/>
                </a:lnTo>
                <a:lnTo>
                  <a:pt x="3297581" y="288268"/>
                </a:lnTo>
                <a:lnTo>
                  <a:pt x="3358101" y="278239"/>
                </a:lnTo>
                <a:lnTo>
                  <a:pt x="3418033" y="268306"/>
                </a:lnTo>
                <a:lnTo>
                  <a:pt x="3477344" y="258473"/>
                </a:lnTo>
                <a:lnTo>
                  <a:pt x="3536005" y="248745"/>
                </a:lnTo>
                <a:lnTo>
                  <a:pt x="3593983" y="239128"/>
                </a:lnTo>
                <a:lnTo>
                  <a:pt x="3651247" y="229625"/>
                </a:lnTo>
                <a:lnTo>
                  <a:pt x="3707766" y="220242"/>
                </a:lnTo>
                <a:lnTo>
                  <a:pt x="3763509" y="210983"/>
                </a:lnTo>
                <a:lnTo>
                  <a:pt x="3818445" y="201854"/>
                </a:lnTo>
                <a:lnTo>
                  <a:pt x="3872542" y="192858"/>
                </a:lnTo>
                <a:lnTo>
                  <a:pt x="3925769" y="184001"/>
                </a:lnTo>
                <a:lnTo>
                  <a:pt x="3978095" y="175288"/>
                </a:lnTo>
                <a:lnTo>
                  <a:pt x="4029489" y="166723"/>
                </a:lnTo>
                <a:lnTo>
                  <a:pt x="4079919" y="158311"/>
                </a:lnTo>
                <a:lnTo>
                  <a:pt x="4129354" y="150057"/>
                </a:lnTo>
                <a:lnTo>
                  <a:pt x="4177762" y="141965"/>
                </a:lnTo>
                <a:lnTo>
                  <a:pt x="4225114" y="134041"/>
                </a:lnTo>
                <a:lnTo>
                  <a:pt x="4271376" y="126289"/>
                </a:lnTo>
                <a:lnTo>
                  <a:pt x="4316519" y="118714"/>
                </a:lnTo>
                <a:lnTo>
                  <a:pt x="4360510" y="111320"/>
                </a:lnTo>
                <a:lnTo>
                  <a:pt x="4403319" y="104113"/>
                </a:lnTo>
                <a:lnTo>
                  <a:pt x="4444914" y="97097"/>
                </a:lnTo>
                <a:lnTo>
                  <a:pt x="4485265" y="90277"/>
                </a:lnTo>
                <a:lnTo>
                  <a:pt x="4524339" y="83658"/>
                </a:lnTo>
                <a:lnTo>
                  <a:pt x="4562106" y="77245"/>
                </a:lnTo>
                <a:lnTo>
                  <a:pt x="4633592" y="65053"/>
                </a:lnTo>
                <a:lnTo>
                  <a:pt x="4699473" y="53742"/>
                </a:lnTo>
                <a:lnTo>
                  <a:pt x="4759499" y="43347"/>
                </a:lnTo>
                <a:lnTo>
                  <a:pt x="4813421" y="33909"/>
                </a:lnTo>
                <a:lnTo>
                  <a:pt x="4860988" y="25464"/>
                </a:lnTo>
                <a:lnTo>
                  <a:pt x="4901950" y="18052"/>
                </a:lnTo>
                <a:lnTo>
                  <a:pt x="4950461" y="8952"/>
                </a:lnTo>
                <a:lnTo>
                  <a:pt x="4989693" y="789"/>
                </a:lnTo>
                <a:lnTo>
                  <a:pt x="4992761" y="0"/>
                </a:lnTo>
              </a:path>
            </a:pathLst>
          </a:custGeom>
          <a:ln w="5714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86680" y="2152322"/>
            <a:ext cx="2858770" cy="953135"/>
          </a:xfrm>
          <a:custGeom>
            <a:avLst/>
            <a:gdLst/>
            <a:ahLst/>
            <a:cxnLst/>
            <a:rect l="l" t="t" r="r" b="b"/>
            <a:pathLst>
              <a:path w="2858770" h="953135">
                <a:moveTo>
                  <a:pt x="2858195" y="0"/>
                </a:moveTo>
                <a:lnTo>
                  <a:pt x="211678" y="452948"/>
                </a:lnTo>
                <a:lnTo>
                  <a:pt x="163809" y="465466"/>
                </a:lnTo>
                <a:lnTo>
                  <a:pt x="119722" y="486891"/>
                </a:lnTo>
                <a:lnTo>
                  <a:pt x="80631" y="516478"/>
                </a:lnTo>
                <a:lnTo>
                  <a:pt x="47754" y="553479"/>
                </a:lnTo>
                <a:lnTo>
                  <a:pt x="22760" y="596214"/>
                </a:lnTo>
                <a:lnTo>
                  <a:pt x="6731" y="642573"/>
                </a:lnTo>
                <a:lnTo>
                  <a:pt x="0" y="691167"/>
                </a:lnTo>
                <a:lnTo>
                  <a:pt x="2897" y="740609"/>
                </a:lnTo>
                <a:lnTo>
                  <a:pt x="15419" y="788526"/>
                </a:lnTo>
                <a:lnTo>
                  <a:pt x="36838" y="832662"/>
                </a:lnTo>
                <a:lnTo>
                  <a:pt x="66409" y="871799"/>
                </a:lnTo>
                <a:lnTo>
                  <a:pt x="103385" y="904718"/>
                </a:lnTo>
                <a:lnTo>
                  <a:pt x="146088" y="929749"/>
                </a:lnTo>
                <a:lnTo>
                  <a:pt x="192407" y="945808"/>
                </a:lnTo>
                <a:lnTo>
                  <a:pt x="240958" y="952561"/>
                </a:lnTo>
                <a:lnTo>
                  <a:pt x="290352" y="949675"/>
                </a:lnTo>
                <a:lnTo>
                  <a:pt x="2852681" y="536981"/>
                </a:lnTo>
                <a:lnTo>
                  <a:pt x="2858195" y="0"/>
                </a:lnTo>
                <a:close/>
              </a:path>
            </a:pathLst>
          </a:custGeom>
          <a:solidFill>
            <a:srgbClr val="014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86679" y="2152321"/>
            <a:ext cx="2858770" cy="953135"/>
          </a:xfrm>
          <a:custGeom>
            <a:avLst/>
            <a:gdLst/>
            <a:ahLst/>
            <a:cxnLst/>
            <a:rect l="l" t="t" r="r" b="b"/>
            <a:pathLst>
              <a:path w="2858770" h="953135">
                <a:moveTo>
                  <a:pt x="2852681" y="536981"/>
                </a:moveTo>
                <a:lnTo>
                  <a:pt x="2802176" y="544994"/>
                </a:lnTo>
                <a:lnTo>
                  <a:pt x="2751702" y="553017"/>
                </a:lnTo>
                <a:lnTo>
                  <a:pt x="2701258" y="561049"/>
                </a:lnTo>
                <a:lnTo>
                  <a:pt x="2650843" y="569089"/>
                </a:lnTo>
                <a:lnTo>
                  <a:pt x="2600457" y="577138"/>
                </a:lnTo>
                <a:lnTo>
                  <a:pt x="2550096" y="585195"/>
                </a:lnTo>
                <a:lnTo>
                  <a:pt x="2499761" y="593259"/>
                </a:lnTo>
                <a:lnTo>
                  <a:pt x="2449450" y="601330"/>
                </a:lnTo>
                <a:lnTo>
                  <a:pt x="2399162" y="609408"/>
                </a:lnTo>
                <a:lnTo>
                  <a:pt x="2348894" y="617493"/>
                </a:lnTo>
                <a:lnTo>
                  <a:pt x="2298647" y="625583"/>
                </a:lnTo>
                <a:lnTo>
                  <a:pt x="2248419" y="633679"/>
                </a:lnTo>
                <a:lnTo>
                  <a:pt x="2198208" y="641780"/>
                </a:lnTo>
                <a:lnTo>
                  <a:pt x="2148013" y="649887"/>
                </a:lnTo>
                <a:lnTo>
                  <a:pt x="2097833" y="657997"/>
                </a:lnTo>
                <a:lnTo>
                  <a:pt x="2047667" y="666112"/>
                </a:lnTo>
                <a:lnTo>
                  <a:pt x="1997513" y="674230"/>
                </a:lnTo>
                <a:lnTo>
                  <a:pt x="1947369" y="682351"/>
                </a:lnTo>
                <a:lnTo>
                  <a:pt x="1897236" y="690476"/>
                </a:lnTo>
                <a:lnTo>
                  <a:pt x="1847111" y="698603"/>
                </a:lnTo>
                <a:lnTo>
                  <a:pt x="1796993" y="706732"/>
                </a:lnTo>
                <a:lnTo>
                  <a:pt x="1746881" y="714863"/>
                </a:lnTo>
                <a:lnTo>
                  <a:pt x="1696774" y="722995"/>
                </a:lnTo>
                <a:lnTo>
                  <a:pt x="1646669" y="731128"/>
                </a:lnTo>
                <a:lnTo>
                  <a:pt x="1596567" y="739262"/>
                </a:lnTo>
                <a:lnTo>
                  <a:pt x="1546465" y="747395"/>
                </a:lnTo>
                <a:lnTo>
                  <a:pt x="1496363" y="755529"/>
                </a:lnTo>
                <a:lnTo>
                  <a:pt x="1446258" y="763662"/>
                </a:lnTo>
                <a:lnTo>
                  <a:pt x="1396151" y="771794"/>
                </a:lnTo>
                <a:lnTo>
                  <a:pt x="1346039" y="779925"/>
                </a:lnTo>
                <a:lnTo>
                  <a:pt x="1295921" y="788054"/>
                </a:lnTo>
                <a:lnTo>
                  <a:pt x="1245796" y="796181"/>
                </a:lnTo>
                <a:lnTo>
                  <a:pt x="1195663" y="804305"/>
                </a:lnTo>
                <a:lnTo>
                  <a:pt x="1145520" y="812427"/>
                </a:lnTo>
                <a:lnTo>
                  <a:pt x="1095365" y="820545"/>
                </a:lnTo>
                <a:lnTo>
                  <a:pt x="1045199" y="828660"/>
                </a:lnTo>
                <a:lnTo>
                  <a:pt x="995019" y="836770"/>
                </a:lnTo>
                <a:lnTo>
                  <a:pt x="944824" y="844876"/>
                </a:lnTo>
                <a:lnTo>
                  <a:pt x="894613" y="852978"/>
                </a:lnTo>
                <a:lnTo>
                  <a:pt x="844385" y="861074"/>
                </a:lnTo>
                <a:lnTo>
                  <a:pt x="794138" y="869164"/>
                </a:lnTo>
                <a:lnTo>
                  <a:pt x="743871" y="877249"/>
                </a:lnTo>
                <a:lnTo>
                  <a:pt x="693582" y="885327"/>
                </a:lnTo>
                <a:lnTo>
                  <a:pt x="643271" y="893398"/>
                </a:lnTo>
                <a:lnTo>
                  <a:pt x="592936" y="901462"/>
                </a:lnTo>
                <a:lnTo>
                  <a:pt x="542576" y="909519"/>
                </a:lnTo>
                <a:lnTo>
                  <a:pt x="492189" y="917567"/>
                </a:lnTo>
                <a:lnTo>
                  <a:pt x="441775" y="925608"/>
                </a:lnTo>
                <a:lnTo>
                  <a:pt x="391331" y="933640"/>
                </a:lnTo>
                <a:lnTo>
                  <a:pt x="340857" y="941662"/>
                </a:lnTo>
                <a:lnTo>
                  <a:pt x="290352" y="949676"/>
                </a:lnTo>
                <a:lnTo>
                  <a:pt x="240958" y="952562"/>
                </a:lnTo>
                <a:lnTo>
                  <a:pt x="192407" y="945809"/>
                </a:lnTo>
                <a:lnTo>
                  <a:pt x="146088" y="929750"/>
                </a:lnTo>
                <a:lnTo>
                  <a:pt x="103385" y="904719"/>
                </a:lnTo>
                <a:lnTo>
                  <a:pt x="66409" y="871799"/>
                </a:lnTo>
                <a:lnTo>
                  <a:pt x="36839" y="832663"/>
                </a:lnTo>
                <a:lnTo>
                  <a:pt x="15420" y="788527"/>
                </a:lnTo>
                <a:lnTo>
                  <a:pt x="2898" y="740610"/>
                </a:lnTo>
                <a:lnTo>
                  <a:pt x="0" y="691168"/>
                </a:lnTo>
                <a:lnTo>
                  <a:pt x="6731" y="642574"/>
                </a:lnTo>
                <a:lnTo>
                  <a:pt x="22761" y="596215"/>
                </a:lnTo>
                <a:lnTo>
                  <a:pt x="47755" y="553480"/>
                </a:lnTo>
                <a:lnTo>
                  <a:pt x="80632" y="516478"/>
                </a:lnTo>
                <a:lnTo>
                  <a:pt x="119722" y="486892"/>
                </a:lnTo>
                <a:lnTo>
                  <a:pt x="163810" y="465466"/>
                </a:lnTo>
                <a:lnTo>
                  <a:pt x="211678" y="452948"/>
                </a:lnTo>
                <a:lnTo>
                  <a:pt x="263104" y="443971"/>
                </a:lnTo>
                <a:lnTo>
                  <a:pt x="312740" y="435303"/>
                </a:lnTo>
                <a:lnTo>
                  <a:pt x="360628" y="426937"/>
                </a:lnTo>
                <a:lnTo>
                  <a:pt x="406812" y="418866"/>
                </a:lnTo>
                <a:lnTo>
                  <a:pt x="451337" y="411082"/>
                </a:lnTo>
                <a:lnTo>
                  <a:pt x="494245" y="403578"/>
                </a:lnTo>
                <a:lnTo>
                  <a:pt x="535579" y="396346"/>
                </a:lnTo>
                <a:lnTo>
                  <a:pt x="575385" y="389379"/>
                </a:lnTo>
                <a:lnTo>
                  <a:pt x="613705" y="382670"/>
                </a:lnTo>
                <a:lnTo>
                  <a:pt x="686064" y="369993"/>
                </a:lnTo>
                <a:lnTo>
                  <a:pt x="753003" y="358256"/>
                </a:lnTo>
                <a:lnTo>
                  <a:pt x="814873" y="347401"/>
                </a:lnTo>
                <a:lnTo>
                  <a:pt x="872023" y="337367"/>
                </a:lnTo>
                <a:lnTo>
                  <a:pt x="924801" y="328095"/>
                </a:lnTo>
                <a:lnTo>
                  <a:pt x="973556" y="319526"/>
                </a:lnTo>
                <a:lnTo>
                  <a:pt x="1018639" y="311599"/>
                </a:lnTo>
                <a:lnTo>
                  <a:pt x="1060397" y="304256"/>
                </a:lnTo>
                <a:lnTo>
                  <a:pt x="1080138" y="300785"/>
                </a:lnTo>
                <a:lnTo>
                  <a:pt x="1135337" y="291083"/>
                </a:lnTo>
                <a:lnTo>
                  <a:pt x="1185412" y="282293"/>
                </a:lnTo>
                <a:lnTo>
                  <a:pt x="1231541" y="274213"/>
                </a:lnTo>
                <a:lnTo>
                  <a:pt x="1274904" y="266643"/>
                </a:lnTo>
                <a:lnTo>
                  <a:pt x="1316678" y="259383"/>
                </a:lnTo>
                <a:lnTo>
                  <a:pt x="1358041" y="252231"/>
                </a:lnTo>
                <a:lnTo>
                  <a:pt x="1400171" y="244986"/>
                </a:lnTo>
                <a:lnTo>
                  <a:pt x="1444247" y="237449"/>
                </a:lnTo>
                <a:lnTo>
                  <a:pt x="1491446" y="229418"/>
                </a:lnTo>
                <a:lnTo>
                  <a:pt x="1542947" y="220692"/>
                </a:lnTo>
                <a:lnTo>
                  <a:pt x="1599928" y="211071"/>
                </a:lnTo>
                <a:lnTo>
                  <a:pt x="1641541" y="204060"/>
                </a:lnTo>
                <a:lnTo>
                  <a:pt x="1686462" y="196503"/>
                </a:lnTo>
                <a:lnTo>
                  <a:pt x="1735041" y="188340"/>
                </a:lnTo>
                <a:lnTo>
                  <a:pt x="1787625" y="179511"/>
                </a:lnTo>
                <a:lnTo>
                  <a:pt x="1844566" y="169957"/>
                </a:lnTo>
                <a:lnTo>
                  <a:pt x="1906210" y="159619"/>
                </a:lnTo>
                <a:lnTo>
                  <a:pt x="1972908" y="148436"/>
                </a:lnTo>
                <a:lnTo>
                  <a:pt x="2045009" y="136350"/>
                </a:lnTo>
                <a:lnTo>
                  <a:pt x="2083194" y="129950"/>
                </a:lnTo>
                <a:lnTo>
                  <a:pt x="2122861" y="123301"/>
                </a:lnTo>
                <a:lnTo>
                  <a:pt x="2164053" y="116397"/>
                </a:lnTo>
                <a:lnTo>
                  <a:pt x="2206814" y="109230"/>
                </a:lnTo>
                <a:lnTo>
                  <a:pt x="2251187" y="101792"/>
                </a:lnTo>
                <a:lnTo>
                  <a:pt x="2297217" y="94077"/>
                </a:lnTo>
                <a:lnTo>
                  <a:pt x="2344946" y="86076"/>
                </a:lnTo>
                <a:lnTo>
                  <a:pt x="2394418" y="77782"/>
                </a:lnTo>
                <a:lnTo>
                  <a:pt x="2445678" y="69188"/>
                </a:lnTo>
                <a:lnTo>
                  <a:pt x="2498768" y="60287"/>
                </a:lnTo>
                <a:lnTo>
                  <a:pt x="2553732" y="51070"/>
                </a:lnTo>
                <a:lnTo>
                  <a:pt x="2610614" y="41531"/>
                </a:lnTo>
                <a:lnTo>
                  <a:pt x="2669458" y="31661"/>
                </a:lnTo>
                <a:lnTo>
                  <a:pt x="2730307" y="21455"/>
                </a:lnTo>
                <a:lnTo>
                  <a:pt x="2793205" y="10903"/>
                </a:lnTo>
                <a:lnTo>
                  <a:pt x="2858195" y="0"/>
                </a:lnTo>
              </a:path>
            </a:pathLst>
          </a:custGeom>
          <a:ln w="5714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56688" y="1424329"/>
            <a:ext cx="5887720" cy="1854835"/>
          </a:xfrm>
          <a:custGeom>
            <a:avLst/>
            <a:gdLst/>
            <a:ahLst/>
            <a:cxnLst/>
            <a:rect l="l" t="t" r="r" b="b"/>
            <a:pathLst>
              <a:path w="5887720" h="1854835">
                <a:moveTo>
                  <a:pt x="2940673" y="1464272"/>
                </a:moveTo>
                <a:lnTo>
                  <a:pt x="5356" y="1464272"/>
                </a:lnTo>
                <a:lnTo>
                  <a:pt x="16211" y="1515011"/>
                </a:lnTo>
                <a:lnTo>
                  <a:pt x="32284" y="1563851"/>
                </a:lnTo>
                <a:lnTo>
                  <a:pt x="53330" y="1610374"/>
                </a:lnTo>
                <a:lnTo>
                  <a:pt x="79104" y="1654164"/>
                </a:lnTo>
                <a:lnTo>
                  <a:pt x="109361" y="1694807"/>
                </a:lnTo>
                <a:lnTo>
                  <a:pt x="143856" y="1731884"/>
                </a:lnTo>
                <a:lnTo>
                  <a:pt x="182344" y="1764980"/>
                </a:lnTo>
                <a:lnTo>
                  <a:pt x="224073" y="1793366"/>
                </a:lnTo>
                <a:lnTo>
                  <a:pt x="268154" y="1816513"/>
                </a:lnTo>
                <a:lnTo>
                  <a:pt x="314135" y="1834304"/>
                </a:lnTo>
                <a:lnTo>
                  <a:pt x="361566" y="1846621"/>
                </a:lnTo>
                <a:lnTo>
                  <a:pt x="409996" y="1853348"/>
                </a:lnTo>
                <a:lnTo>
                  <a:pt x="458975" y="1854368"/>
                </a:lnTo>
                <a:lnTo>
                  <a:pt x="508050" y="1849562"/>
                </a:lnTo>
                <a:lnTo>
                  <a:pt x="2940673" y="1464272"/>
                </a:lnTo>
                <a:close/>
              </a:path>
              <a:path w="5887720" h="1854835">
                <a:moveTo>
                  <a:pt x="5887310" y="0"/>
                </a:moveTo>
                <a:lnTo>
                  <a:pt x="5758126" y="27250"/>
                </a:lnTo>
                <a:lnTo>
                  <a:pt x="5262818" y="125677"/>
                </a:lnTo>
                <a:lnTo>
                  <a:pt x="4390509" y="283895"/>
                </a:lnTo>
                <a:lnTo>
                  <a:pt x="364386" y="942502"/>
                </a:lnTo>
                <a:lnTo>
                  <a:pt x="316228" y="953096"/>
                </a:lnTo>
                <a:lnTo>
                  <a:pt x="269962" y="969200"/>
                </a:lnTo>
                <a:lnTo>
                  <a:pt x="225981" y="990563"/>
                </a:lnTo>
                <a:lnTo>
                  <a:pt x="184677" y="1016934"/>
                </a:lnTo>
                <a:lnTo>
                  <a:pt x="146444" y="1048063"/>
                </a:lnTo>
                <a:lnTo>
                  <a:pt x="111673" y="1083699"/>
                </a:lnTo>
                <a:lnTo>
                  <a:pt x="80758" y="1123591"/>
                </a:lnTo>
                <a:lnTo>
                  <a:pt x="54381" y="1166960"/>
                </a:lnTo>
                <a:lnTo>
                  <a:pt x="33032" y="1212882"/>
                </a:lnTo>
                <a:lnTo>
                  <a:pt x="16814" y="1260885"/>
                </a:lnTo>
                <a:lnTo>
                  <a:pt x="5834" y="1310497"/>
                </a:lnTo>
                <a:lnTo>
                  <a:pt x="194" y="1361247"/>
                </a:lnTo>
                <a:lnTo>
                  <a:pt x="0" y="1412663"/>
                </a:lnTo>
                <a:lnTo>
                  <a:pt x="5355" y="1464273"/>
                </a:lnTo>
                <a:lnTo>
                  <a:pt x="2940673" y="1464272"/>
                </a:lnTo>
                <a:lnTo>
                  <a:pt x="5887310" y="997570"/>
                </a:lnTo>
                <a:lnTo>
                  <a:pt x="5887310" y="0"/>
                </a:lnTo>
                <a:close/>
              </a:path>
            </a:pathLst>
          </a:custGeom>
          <a:solidFill>
            <a:srgbClr val="CBE9F8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82982" y="1122219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9" y="15538"/>
                </a:lnTo>
                <a:lnTo>
                  <a:pt x="164726" y="34021"/>
                </a:lnTo>
                <a:lnTo>
                  <a:pt x="124788" y="58808"/>
                </a:lnTo>
                <a:lnTo>
                  <a:pt x="89273" y="89274"/>
                </a:lnTo>
                <a:lnTo>
                  <a:pt x="58808" y="124789"/>
                </a:lnTo>
                <a:lnTo>
                  <a:pt x="34021" y="164727"/>
                </a:lnTo>
                <a:lnTo>
                  <a:pt x="15538" y="208459"/>
                </a:lnTo>
                <a:lnTo>
                  <a:pt x="3989" y="255359"/>
                </a:lnTo>
                <a:lnTo>
                  <a:pt x="0" y="304800"/>
                </a:lnTo>
                <a:lnTo>
                  <a:pt x="3989" y="354240"/>
                </a:lnTo>
                <a:lnTo>
                  <a:pt x="15538" y="401140"/>
                </a:lnTo>
                <a:lnTo>
                  <a:pt x="34021" y="444872"/>
                </a:lnTo>
                <a:lnTo>
                  <a:pt x="58808" y="484810"/>
                </a:lnTo>
                <a:lnTo>
                  <a:pt x="89273" y="520325"/>
                </a:lnTo>
                <a:lnTo>
                  <a:pt x="124788" y="550791"/>
                </a:lnTo>
                <a:lnTo>
                  <a:pt x="164726" y="575578"/>
                </a:lnTo>
                <a:lnTo>
                  <a:pt x="208459" y="594061"/>
                </a:lnTo>
                <a:lnTo>
                  <a:pt x="255359" y="605610"/>
                </a:lnTo>
                <a:lnTo>
                  <a:pt x="304800" y="609600"/>
                </a:lnTo>
                <a:lnTo>
                  <a:pt x="354240" y="605610"/>
                </a:lnTo>
                <a:lnTo>
                  <a:pt x="401140" y="594061"/>
                </a:lnTo>
                <a:lnTo>
                  <a:pt x="444872" y="575578"/>
                </a:lnTo>
                <a:lnTo>
                  <a:pt x="484810" y="550791"/>
                </a:lnTo>
                <a:lnTo>
                  <a:pt x="520325" y="520325"/>
                </a:lnTo>
                <a:lnTo>
                  <a:pt x="550790" y="484810"/>
                </a:lnTo>
                <a:lnTo>
                  <a:pt x="575577" y="444872"/>
                </a:lnTo>
                <a:lnTo>
                  <a:pt x="594059" y="401140"/>
                </a:lnTo>
                <a:lnTo>
                  <a:pt x="605609" y="354240"/>
                </a:lnTo>
                <a:lnTo>
                  <a:pt x="609598" y="304800"/>
                </a:lnTo>
                <a:lnTo>
                  <a:pt x="605609" y="255359"/>
                </a:lnTo>
                <a:lnTo>
                  <a:pt x="594059" y="208459"/>
                </a:lnTo>
                <a:lnTo>
                  <a:pt x="575577" y="164727"/>
                </a:lnTo>
                <a:lnTo>
                  <a:pt x="550790" y="124789"/>
                </a:lnTo>
                <a:lnTo>
                  <a:pt x="520325" y="89274"/>
                </a:lnTo>
                <a:lnTo>
                  <a:pt x="484810" y="58808"/>
                </a:lnTo>
                <a:lnTo>
                  <a:pt x="444872" y="34021"/>
                </a:lnTo>
                <a:lnTo>
                  <a:pt x="401140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56953" y="76201"/>
            <a:ext cx="1024255" cy="838200"/>
          </a:xfrm>
          <a:custGeom>
            <a:avLst/>
            <a:gdLst/>
            <a:ahLst/>
            <a:cxnLst/>
            <a:rect l="l" t="t" r="r" b="b"/>
            <a:pathLst>
              <a:path w="1024254" h="838200">
                <a:moveTo>
                  <a:pt x="511834" y="0"/>
                </a:moveTo>
                <a:lnTo>
                  <a:pt x="459502" y="2163"/>
                </a:lnTo>
                <a:lnTo>
                  <a:pt x="408681" y="8514"/>
                </a:lnTo>
                <a:lnTo>
                  <a:pt x="359630" y="18841"/>
                </a:lnTo>
                <a:lnTo>
                  <a:pt x="312605" y="32934"/>
                </a:lnTo>
                <a:lnTo>
                  <a:pt x="267863" y="50583"/>
                </a:lnTo>
                <a:lnTo>
                  <a:pt x="225662" y="71575"/>
                </a:lnTo>
                <a:lnTo>
                  <a:pt x="186260" y="95702"/>
                </a:lnTo>
                <a:lnTo>
                  <a:pt x="149912" y="122751"/>
                </a:lnTo>
                <a:lnTo>
                  <a:pt x="116878" y="152513"/>
                </a:lnTo>
                <a:lnTo>
                  <a:pt x="87413" y="184777"/>
                </a:lnTo>
                <a:lnTo>
                  <a:pt x="61775" y="219332"/>
                </a:lnTo>
                <a:lnTo>
                  <a:pt x="40222" y="255967"/>
                </a:lnTo>
                <a:lnTo>
                  <a:pt x="23011" y="294472"/>
                </a:lnTo>
                <a:lnTo>
                  <a:pt x="10398" y="334636"/>
                </a:lnTo>
                <a:lnTo>
                  <a:pt x="2642" y="376249"/>
                </a:lnTo>
                <a:lnTo>
                  <a:pt x="0" y="419100"/>
                </a:lnTo>
                <a:lnTo>
                  <a:pt x="2642" y="461950"/>
                </a:lnTo>
                <a:lnTo>
                  <a:pt x="10398" y="503563"/>
                </a:lnTo>
                <a:lnTo>
                  <a:pt x="23011" y="543727"/>
                </a:lnTo>
                <a:lnTo>
                  <a:pt x="40222" y="582232"/>
                </a:lnTo>
                <a:lnTo>
                  <a:pt x="61775" y="618867"/>
                </a:lnTo>
                <a:lnTo>
                  <a:pt x="87413" y="653422"/>
                </a:lnTo>
                <a:lnTo>
                  <a:pt x="116878" y="685686"/>
                </a:lnTo>
                <a:lnTo>
                  <a:pt x="149912" y="715448"/>
                </a:lnTo>
                <a:lnTo>
                  <a:pt x="186260" y="742497"/>
                </a:lnTo>
                <a:lnTo>
                  <a:pt x="225662" y="766624"/>
                </a:lnTo>
                <a:lnTo>
                  <a:pt x="267863" y="787616"/>
                </a:lnTo>
                <a:lnTo>
                  <a:pt x="312605" y="805265"/>
                </a:lnTo>
                <a:lnTo>
                  <a:pt x="359630" y="819358"/>
                </a:lnTo>
                <a:lnTo>
                  <a:pt x="408681" y="829685"/>
                </a:lnTo>
                <a:lnTo>
                  <a:pt x="459502" y="836036"/>
                </a:lnTo>
                <a:lnTo>
                  <a:pt x="511834" y="838200"/>
                </a:lnTo>
                <a:lnTo>
                  <a:pt x="564166" y="836036"/>
                </a:lnTo>
                <a:lnTo>
                  <a:pt x="614986" y="829685"/>
                </a:lnTo>
                <a:lnTo>
                  <a:pt x="664038" y="819358"/>
                </a:lnTo>
                <a:lnTo>
                  <a:pt x="711063" y="805265"/>
                </a:lnTo>
                <a:lnTo>
                  <a:pt x="755805" y="787616"/>
                </a:lnTo>
                <a:lnTo>
                  <a:pt x="798006" y="766624"/>
                </a:lnTo>
                <a:lnTo>
                  <a:pt x="837409" y="742497"/>
                </a:lnTo>
                <a:lnTo>
                  <a:pt x="873756" y="715448"/>
                </a:lnTo>
                <a:lnTo>
                  <a:pt x="906791" y="685686"/>
                </a:lnTo>
                <a:lnTo>
                  <a:pt x="936256" y="653422"/>
                </a:lnTo>
                <a:lnTo>
                  <a:pt x="961893" y="618867"/>
                </a:lnTo>
                <a:lnTo>
                  <a:pt x="983447" y="582232"/>
                </a:lnTo>
                <a:lnTo>
                  <a:pt x="1000658" y="543727"/>
                </a:lnTo>
                <a:lnTo>
                  <a:pt x="1013270" y="503563"/>
                </a:lnTo>
                <a:lnTo>
                  <a:pt x="1021026" y="461950"/>
                </a:lnTo>
                <a:lnTo>
                  <a:pt x="1023669" y="419100"/>
                </a:lnTo>
                <a:lnTo>
                  <a:pt x="1021026" y="376249"/>
                </a:lnTo>
                <a:lnTo>
                  <a:pt x="1013270" y="334636"/>
                </a:lnTo>
                <a:lnTo>
                  <a:pt x="1000658" y="294472"/>
                </a:lnTo>
                <a:lnTo>
                  <a:pt x="983447" y="255967"/>
                </a:lnTo>
                <a:lnTo>
                  <a:pt x="961893" y="219332"/>
                </a:lnTo>
                <a:lnTo>
                  <a:pt x="936256" y="184777"/>
                </a:lnTo>
                <a:lnTo>
                  <a:pt x="906791" y="152513"/>
                </a:lnTo>
                <a:lnTo>
                  <a:pt x="873756" y="122751"/>
                </a:lnTo>
                <a:lnTo>
                  <a:pt x="837409" y="95702"/>
                </a:lnTo>
                <a:lnTo>
                  <a:pt x="798006" y="71575"/>
                </a:lnTo>
                <a:lnTo>
                  <a:pt x="755805" y="50583"/>
                </a:lnTo>
                <a:lnTo>
                  <a:pt x="711063" y="32934"/>
                </a:lnTo>
                <a:lnTo>
                  <a:pt x="664038" y="18841"/>
                </a:lnTo>
                <a:lnTo>
                  <a:pt x="614986" y="8514"/>
                </a:lnTo>
                <a:lnTo>
                  <a:pt x="564166" y="2163"/>
                </a:lnTo>
                <a:lnTo>
                  <a:pt x="5118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48130" y="46401"/>
            <a:ext cx="1024255" cy="868044"/>
          </a:xfrm>
          <a:custGeom>
            <a:avLst/>
            <a:gdLst/>
            <a:ahLst/>
            <a:cxnLst/>
            <a:rect l="l" t="t" r="r" b="b"/>
            <a:pathLst>
              <a:path w="1024255" h="868044">
                <a:moveTo>
                  <a:pt x="511835" y="0"/>
                </a:moveTo>
                <a:lnTo>
                  <a:pt x="459503" y="2240"/>
                </a:lnTo>
                <a:lnTo>
                  <a:pt x="408682" y="8817"/>
                </a:lnTo>
                <a:lnTo>
                  <a:pt x="359631" y="19511"/>
                </a:lnTo>
                <a:lnTo>
                  <a:pt x="312605" y="34105"/>
                </a:lnTo>
                <a:lnTo>
                  <a:pt x="267864" y="52381"/>
                </a:lnTo>
                <a:lnTo>
                  <a:pt x="225663" y="74120"/>
                </a:lnTo>
                <a:lnTo>
                  <a:pt x="186260" y="99104"/>
                </a:lnTo>
                <a:lnTo>
                  <a:pt x="149913" y="127115"/>
                </a:lnTo>
                <a:lnTo>
                  <a:pt x="116878" y="157935"/>
                </a:lnTo>
                <a:lnTo>
                  <a:pt x="87413" y="191346"/>
                </a:lnTo>
                <a:lnTo>
                  <a:pt x="61775" y="227129"/>
                </a:lnTo>
                <a:lnTo>
                  <a:pt x="40222" y="265067"/>
                </a:lnTo>
                <a:lnTo>
                  <a:pt x="23011" y="304941"/>
                </a:lnTo>
                <a:lnTo>
                  <a:pt x="10398" y="346533"/>
                </a:lnTo>
                <a:lnTo>
                  <a:pt x="2642" y="389625"/>
                </a:lnTo>
                <a:lnTo>
                  <a:pt x="0" y="433999"/>
                </a:lnTo>
                <a:lnTo>
                  <a:pt x="2642" y="478373"/>
                </a:lnTo>
                <a:lnTo>
                  <a:pt x="10398" y="521465"/>
                </a:lnTo>
                <a:lnTo>
                  <a:pt x="23011" y="563057"/>
                </a:lnTo>
                <a:lnTo>
                  <a:pt x="40222" y="602931"/>
                </a:lnTo>
                <a:lnTo>
                  <a:pt x="61775" y="640869"/>
                </a:lnTo>
                <a:lnTo>
                  <a:pt x="87413" y="676652"/>
                </a:lnTo>
                <a:lnTo>
                  <a:pt x="116878" y="710062"/>
                </a:lnTo>
                <a:lnTo>
                  <a:pt x="149913" y="740882"/>
                </a:lnTo>
                <a:lnTo>
                  <a:pt x="186260" y="768893"/>
                </a:lnTo>
                <a:lnTo>
                  <a:pt x="225663" y="793877"/>
                </a:lnTo>
                <a:lnTo>
                  <a:pt x="267864" y="815616"/>
                </a:lnTo>
                <a:lnTo>
                  <a:pt x="312605" y="833892"/>
                </a:lnTo>
                <a:lnTo>
                  <a:pt x="359631" y="848486"/>
                </a:lnTo>
                <a:lnTo>
                  <a:pt x="408682" y="859180"/>
                </a:lnTo>
                <a:lnTo>
                  <a:pt x="459503" y="865757"/>
                </a:lnTo>
                <a:lnTo>
                  <a:pt x="511835" y="867998"/>
                </a:lnTo>
                <a:lnTo>
                  <a:pt x="564167" y="865757"/>
                </a:lnTo>
                <a:lnTo>
                  <a:pt x="614987" y="859180"/>
                </a:lnTo>
                <a:lnTo>
                  <a:pt x="664039" y="848486"/>
                </a:lnTo>
                <a:lnTo>
                  <a:pt x="711064" y="833892"/>
                </a:lnTo>
                <a:lnTo>
                  <a:pt x="755805" y="815616"/>
                </a:lnTo>
                <a:lnTo>
                  <a:pt x="798006" y="793877"/>
                </a:lnTo>
                <a:lnTo>
                  <a:pt x="837409" y="768893"/>
                </a:lnTo>
                <a:lnTo>
                  <a:pt x="873756" y="740882"/>
                </a:lnTo>
                <a:lnTo>
                  <a:pt x="906791" y="710062"/>
                </a:lnTo>
                <a:lnTo>
                  <a:pt x="936256" y="676652"/>
                </a:lnTo>
                <a:lnTo>
                  <a:pt x="961893" y="640869"/>
                </a:lnTo>
                <a:lnTo>
                  <a:pt x="983447" y="602931"/>
                </a:lnTo>
                <a:lnTo>
                  <a:pt x="1000658" y="563057"/>
                </a:lnTo>
                <a:lnTo>
                  <a:pt x="1013270" y="521465"/>
                </a:lnTo>
                <a:lnTo>
                  <a:pt x="1021026" y="478373"/>
                </a:lnTo>
                <a:lnTo>
                  <a:pt x="1023669" y="433999"/>
                </a:lnTo>
                <a:lnTo>
                  <a:pt x="1021026" y="389625"/>
                </a:lnTo>
                <a:lnTo>
                  <a:pt x="1013270" y="346533"/>
                </a:lnTo>
                <a:lnTo>
                  <a:pt x="1000658" y="304941"/>
                </a:lnTo>
                <a:lnTo>
                  <a:pt x="983447" y="265067"/>
                </a:lnTo>
                <a:lnTo>
                  <a:pt x="961893" y="227129"/>
                </a:lnTo>
                <a:lnTo>
                  <a:pt x="936256" y="191346"/>
                </a:lnTo>
                <a:lnTo>
                  <a:pt x="906791" y="157935"/>
                </a:lnTo>
                <a:lnTo>
                  <a:pt x="873756" y="127115"/>
                </a:lnTo>
                <a:lnTo>
                  <a:pt x="837409" y="99104"/>
                </a:lnTo>
                <a:lnTo>
                  <a:pt x="798006" y="74120"/>
                </a:lnTo>
                <a:lnTo>
                  <a:pt x="755805" y="52381"/>
                </a:lnTo>
                <a:lnTo>
                  <a:pt x="711064" y="34105"/>
                </a:lnTo>
                <a:lnTo>
                  <a:pt x="664039" y="19511"/>
                </a:lnTo>
                <a:lnTo>
                  <a:pt x="614987" y="8817"/>
                </a:lnTo>
                <a:lnTo>
                  <a:pt x="564167" y="2240"/>
                </a:lnTo>
                <a:lnTo>
                  <a:pt x="5118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19418" y="0"/>
            <a:ext cx="3505200" cy="756285"/>
          </a:xfrm>
          <a:custGeom>
            <a:avLst/>
            <a:gdLst/>
            <a:ahLst/>
            <a:cxnLst/>
            <a:rect l="l" t="t" r="r" b="b"/>
            <a:pathLst>
              <a:path w="3505200" h="756285">
                <a:moveTo>
                  <a:pt x="2442654" y="0"/>
                </a:moveTo>
                <a:lnTo>
                  <a:pt x="0" y="0"/>
                </a:lnTo>
                <a:lnTo>
                  <a:pt x="886" y="22681"/>
                </a:lnTo>
                <a:lnTo>
                  <a:pt x="10089" y="78360"/>
                </a:lnTo>
                <a:lnTo>
                  <a:pt x="28347" y="132872"/>
                </a:lnTo>
                <a:lnTo>
                  <a:pt x="55332" y="186072"/>
                </a:lnTo>
                <a:lnTo>
                  <a:pt x="90717" y="237817"/>
                </a:lnTo>
                <a:lnTo>
                  <a:pt x="134175" y="287962"/>
                </a:lnTo>
                <a:lnTo>
                  <a:pt x="185379" y="336363"/>
                </a:lnTo>
                <a:lnTo>
                  <a:pt x="244001" y="382874"/>
                </a:lnTo>
                <a:lnTo>
                  <a:pt x="275993" y="405377"/>
                </a:lnTo>
                <a:lnTo>
                  <a:pt x="309716" y="427353"/>
                </a:lnTo>
                <a:lnTo>
                  <a:pt x="345131" y="448785"/>
                </a:lnTo>
                <a:lnTo>
                  <a:pt x="382196" y="469654"/>
                </a:lnTo>
                <a:lnTo>
                  <a:pt x="420870" y="489943"/>
                </a:lnTo>
                <a:lnTo>
                  <a:pt x="461113" y="509634"/>
                </a:lnTo>
                <a:lnTo>
                  <a:pt x="502883" y="528708"/>
                </a:lnTo>
                <a:lnTo>
                  <a:pt x="546140" y="547148"/>
                </a:lnTo>
                <a:lnTo>
                  <a:pt x="590843" y="564935"/>
                </a:lnTo>
                <a:lnTo>
                  <a:pt x="636951" y="582051"/>
                </a:lnTo>
                <a:lnTo>
                  <a:pt x="684423" y="598479"/>
                </a:lnTo>
                <a:lnTo>
                  <a:pt x="733219" y="614200"/>
                </a:lnTo>
                <a:lnTo>
                  <a:pt x="783296" y="629196"/>
                </a:lnTo>
                <a:lnTo>
                  <a:pt x="834615" y="643450"/>
                </a:lnTo>
                <a:lnTo>
                  <a:pt x="887135" y="656943"/>
                </a:lnTo>
                <a:lnTo>
                  <a:pt x="940814" y="669657"/>
                </a:lnTo>
                <a:lnTo>
                  <a:pt x="995612" y="681574"/>
                </a:lnTo>
                <a:lnTo>
                  <a:pt x="1051488" y="692676"/>
                </a:lnTo>
                <a:lnTo>
                  <a:pt x="1108400" y="702945"/>
                </a:lnTo>
                <a:lnTo>
                  <a:pt x="1166309" y="712363"/>
                </a:lnTo>
                <a:lnTo>
                  <a:pt x="1225173" y="720912"/>
                </a:lnTo>
                <a:lnTo>
                  <a:pt x="1284952" y="728574"/>
                </a:lnTo>
                <a:lnTo>
                  <a:pt x="1345604" y="735331"/>
                </a:lnTo>
                <a:lnTo>
                  <a:pt x="1407088" y="741165"/>
                </a:lnTo>
                <a:lnTo>
                  <a:pt x="1469364" y="746058"/>
                </a:lnTo>
                <a:lnTo>
                  <a:pt x="1532391" y="749991"/>
                </a:lnTo>
                <a:lnTo>
                  <a:pt x="1596128" y="752947"/>
                </a:lnTo>
                <a:lnTo>
                  <a:pt x="1660534" y="754908"/>
                </a:lnTo>
                <a:lnTo>
                  <a:pt x="1725568" y="755855"/>
                </a:lnTo>
                <a:lnTo>
                  <a:pt x="1791285" y="755768"/>
                </a:lnTo>
                <a:lnTo>
                  <a:pt x="1856429" y="754640"/>
                </a:lnTo>
                <a:lnTo>
                  <a:pt x="1920956" y="752489"/>
                </a:lnTo>
                <a:lnTo>
                  <a:pt x="1984823" y="749333"/>
                </a:lnTo>
                <a:lnTo>
                  <a:pt x="2047988" y="745191"/>
                </a:lnTo>
                <a:lnTo>
                  <a:pt x="2110407" y="740081"/>
                </a:lnTo>
                <a:lnTo>
                  <a:pt x="2172037" y="734020"/>
                </a:lnTo>
                <a:lnTo>
                  <a:pt x="2232836" y="727026"/>
                </a:lnTo>
                <a:lnTo>
                  <a:pt x="2292760" y="719119"/>
                </a:lnTo>
                <a:lnTo>
                  <a:pt x="2351767" y="710316"/>
                </a:lnTo>
                <a:lnTo>
                  <a:pt x="2409812" y="700634"/>
                </a:lnTo>
                <a:lnTo>
                  <a:pt x="2466854" y="690093"/>
                </a:lnTo>
                <a:lnTo>
                  <a:pt x="2522849" y="678710"/>
                </a:lnTo>
                <a:lnTo>
                  <a:pt x="2577755" y="666504"/>
                </a:lnTo>
                <a:lnTo>
                  <a:pt x="2631528" y="653492"/>
                </a:lnTo>
                <a:lnTo>
                  <a:pt x="2684125" y="639692"/>
                </a:lnTo>
                <a:lnTo>
                  <a:pt x="2735503" y="625123"/>
                </a:lnTo>
                <a:lnTo>
                  <a:pt x="2785619" y="609803"/>
                </a:lnTo>
                <a:lnTo>
                  <a:pt x="2834431" y="593749"/>
                </a:lnTo>
                <a:lnTo>
                  <a:pt x="2881895" y="576981"/>
                </a:lnTo>
                <a:lnTo>
                  <a:pt x="2927969" y="559515"/>
                </a:lnTo>
                <a:lnTo>
                  <a:pt x="2972608" y="541371"/>
                </a:lnTo>
                <a:lnTo>
                  <a:pt x="3015771" y="522565"/>
                </a:lnTo>
                <a:lnTo>
                  <a:pt x="3057414" y="503118"/>
                </a:lnTo>
                <a:lnTo>
                  <a:pt x="3097494" y="483045"/>
                </a:lnTo>
                <a:lnTo>
                  <a:pt x="3135968" y="462366"/>
                </a:lnTo>
                <a:lnTo>
                  <a:pt x="3172794" y="441099"/>
                </a:lnTo>
                <a:lnTo>
                  <a:pt x="3207928" y="419261"/>
                </a:lnTo>
                <a:lnTo>
                  <a:pt x="3241327" y="396871"/>
                </a:lnTo>
                <a:lnTo>
                  <a:pt x="3272948" y="373947"/>
                </a:lnTo>
                <a:lnTo>
                  <a:pt x="3330685" y="326570"/>
                </a:lnTo>
                <a:lnTo>
                  <a:pt x="3380794" y="277273"/>
                </a:lnTo>
                <a:lnTo>
                  <a:pt x="3422933" y="226201"/>
                </a:lnTo>
                <a:lnTo>
                  <a:pt x="3456755" y="173500"/>
                </a:lnTo>
                <a:lnTo>
                  <a:pt x="3481919" y="119314"/>
                </a:lnTo>
                <a:lnTo>
                  <a:pt x="3498079" y="63788"/>
                </a:lnTo>
                <a:lnTo>
                  <a:pt x="3504891" y="7067"/>
                </a:lnTo>
                <a:lnTo>
                  <a:pt x="2442654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45119" y="141183"/>
            <a:ext cx="1024255" cy="953135"/>
          </a:xfrm>
          <a:custGeom>
            <a:avLst/>
            <a:gdLst/>
            <a:ahLst/>
            <a:cxnLst/>
            <a:rect l="l" t="t" r="r" b="b"/>
            <a:pathLst>
              <a:path w="1024254" h="953135">
                <a:moveTo>
                  <a:pt x="511835" y="0"/>
                </a:moveTo>
                <a:lnTo>
                  <a:pt x="462542" y="2181"/>
                </a:lnTo>
                <a:lnTo>
                  <a:pt x="414574" y="8591"/>
                </a:lnTo>
                <a:lnTo>
                  <a:pt x="368147" y="19031"/>
                </a:lnTo>
                <a:lnTo>
                  <a:pt x="323474" y="33300"/>
                </a:lnTo>
                <a:lnTo>
                  <a:pt x="280771" y="51200"/>
                </a:lnTo>
                <a:lnTo>
                  <a:pt x="240251" y="72530"/>
                </a:lnTo>
                <a:lnTo>
                  <a:pt x="202129" y="97091"/>
                </a:lnTo>
                <a:lnTo>
                  <a:pt x="166620" y="124683"/>
                </a:lnTo>
                <a:lnTo>
                  <a:pt x="133938" y="155107"/>
                </a:lnTo>
                <a:lnTo>
                  <a:pt x="104298" y="188162"/>
                </a:lnTo>
                <a:lnTo>
                  <a:pt x="77914" y="223650"/>
                </a:lnTo>
                <a:lnTo>
                  <a:pt x="55001" y="261369"/>
                </a:lnTo>
                <a:lnTo>
                  <a:pt x="35772" y="301122"/>
                </a:lnTo>
                <a:lnTo>
                  <a:pt x="20443" y="342708"/>
                </a:lnTo>
                <a:lnTo>
                  <a:pt x="9229" y="385927"/>
                </a:lnTo>
                <a:lnTo>
                  <a:pt x="2343" y="430580"/>
                </a:lnTo>
                <a:lnTo>
                  <a:pt x="0" y="476467"/>
                </a:lnTo>
                <a:lnTo>
                  <a:pt x="2343" y="522354"/>
                </a:lnTo>
                <a:lnTo>
                  <a:pt x="9229" y="567006"/>
                </a:lnTo>
                <a:lnTo>
                  <a:pt x="20443" y="610226"/>
                </a:lnTo>
                <a:lnTo>
                  <a:pt x="35772" y="651811"/>
                </a:lnTo>
                <a:lnTo>
                  <a:pt x="55001" y="691564"/>
                </a:lnTo>
                <a:lnTo>
                  <a:pt x="77914" y="729284"/>
                </a:lnTo>
                <a:lnTo>
                  <a:pt x="104298" y="764771"/>
                </a:lnTo>
                <a:lnTo>
                  <a:pt x="133938" y="797827"/>
                </a:lnTo>
                <a:lnTo>
                  <a:pt x="166620" y="828250"/>
                </a:lnTo>
                <a:lnTo>
                  <a:pt x="202129" y="855842"/>
                </a:lnTo>
                <a:lnTo>
                  <a:pt x="240251" y="880403"/>
                </a:lnTo>
                <a:lnTo>
                  <a:pt x="280771" y="901733"/>
                </a:lnTo>
                <a:lnTo>
                  <a:pt x="323474" y="919633"/>
                </a:lnTo>
                <a:lnTo>
                  <a:pt x="368147" y="933903"/>
                </a:lnTo>
                <a:lnTo>
                  <a:pt x="414574" y="944342"/>
                </a:lnTo>
                <a:lnTo>
                  <a:pt x="462542" y="950753"/>
                </a:lnTo>
                <a:lnTo>
                  <a:pt x="511835" y="952934"/>
                </a:lnTo>
                <a:lnTo>
                  <a:pt x="561128" y="950753"/>
                </a:lnTo>
                <a:lnTo>
                  <a:pt x="609095" y="944342"/>
                </a:lnTo>
                <a:lnTo>
                  <a:pt x="655522" y="933903"/>
                </a:lnTo>
                <a:lnTo>
                  <a:pt x="700195" y="919633"/>
                </a:lnTo>
                <a:lnTo>
                  <a:pt x="742898" y="901733"/>
                </a:lnTo>
                <a:lnTo>
                  <a:pt x="783418" y="880403"/>
                </a:lnTo>
                <a:lnTo>
                  <a:pt x="821540" y="855842"/>
                </a:lnTo>
                <a:lnTo>
                  <a:pt x="857048" y="828250"/>
                </a:lnTo>
                <a:lnTo>
                  <a:pt x="889730" y="797827"/>
                </a:lnTo>
                <a:lnTo>
                  <a:pt x="919370" y="764771"/>
                </a:lnTo>
                <a:lnTo>
                  <a:pt x="945755" y="729284"/>
                </a:lnTo>
                <a:lnTo>
                  <a:pt x="968668" y="691564"/>
                </a:lnTo>
                <a:lnTo>
                  <a:pt x="987896" y="651811"/>
                </a:lnTo>
                <a:lnTo>
                  <a:pt x="1003225" y="610226"/>
                </a:lnTo>
                <a:lnTo>
                  <a:pt x="1014440" y="567006"/>
                </a:lnTo>
                <a:lnTo>
                  <a:pt x="1021326" y="522354"/>
                </a:lnTo>
                <a:lnTo>
                  <a:pt x="1023669" y="476467"/>
                </a:lnTo>
                <a:lnTo>
                  <a:pt x="1021326" y="430580"/>
                </a:lnTo>
                <a:lnTo>
                  <a:pt x="1014440" y="385927"/>
                </a:lnTo>
                <a:lnTo>
                  <a:pt x="1003225" y="342708"/>
                </a:lnTo>
                <a:lnTo>
                  <a:pt x="987896" y="301122"/>
                </a:lnTo>
                <a:lnTo>
                  <a:pt x="968668" y="261369"/>
                </a:lnTo>
                <a:lnTo>
                  <a:pt x="945755" y="223650"/>
                </a:lnTo>
                <a:lnTo>
                  <a:pt x="919370" y="188162"/>
                </a:lnTo>
                <a:lnTo>
                  <a:pt x="889730" y="155107"/>
                </a:lnTo>
                <a:lnTo>
                  <a:pt x="857048" y="124683"/>
                </a:lnTo>
                <a:lnTo>
                  <a:pt x="821540" y="97091"/>
                </a:lnTo>
                <a:lnTo>
                  <a:pt x="783418" y="72530"/>
                </a:lnTo>
                <a:lnTo>
                  <a:pt x="742898" y="51200"/>
                </a:lnTo>
                <a:lnTo>
                  <a:pt x="700195" y="33300"/>
                </a:lnTo>
                <a:lnTo>
                  <a:pt x="655522" y="19031"/>
                </a:lnTo>
                <a:lnTo>
                  <a:pt x="609095" y="8591"/>
                </a:lnTo>
                <a:lnTo>
                  <a:pt x="561128" y="2181"/>
                </a:lnTo>
                <a:lnTo>
                  <a:pt x="511835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08296" y="29154"/>
            <a:ext cx="1012190" cy="661670"/>
          </a:xfrm>
          <a:custGeom>
            <a:avLst/>
            <a:gdLst/>
            <a:ahLst/>
            <a:cxnLst/>
            <a:rect l="l" t="t" r="r" b="b"/>
            <a:pathLst>
              <a:path w="1012189" h="661670">
                <a:moveTo>
                  <a:pt x="13113" y="0"/>
                </a:moveTo>
                <a:lnTo>
                  <a:pt x="4098" y="39482"/>
                </a:lnTo>
                <a:lnTo>
                  <a:pt x="0" y="79931"/>
                </a:lnTo>
                <a:lnTo>
                  <a:pt x="683" y="121076"/>
                </a:lnTo>
                <a:lnTo>
                  <a:pt x="6011" y="162643"/>
                </a:lnTo>
                <a:lnTo>
                  <a:pt x="15848" y="204363"/>
                </a:lnTo>
                <a:lnTo>
                  <a:pt x="30058" y="245963"/>
                </a:lnTo>
                <a:lnTo>
                  <a:pt x="48505" y="287173"/>
                </a:lnTo>
                <a:lnTo>
                  <a:pt x="71052" y="327719"/>
                </a:lnTo>
                <a:lnTo>
                  <a:pt x="97564" y="367332"/>
                </a:lnTo>
                <a:lnTo>
                  <a:pt x="127904" y="405739"/>
                </a:lnTo>
                <a:lnTo>
                  <a:pt x="161936" y="442669"/>
                </a:lnTo>
                <a:lnTo>
                  <a:pt x="199525" y="477851"/>
                </a:lnTo>
                <a:lnTo>
                  <a:pt x="240533" y="511012"/>
                </a:lnTo>
                <a:lnTo>
                  <a:pt x="284824" y="541882"/>
                </a:lnTo>
                <a:lnTo>
                  <a:pt x="331676" y="569864"/>
                </a:lnTo>
                <a:lnTo>
                  <a:pt x="379538" y="594091"/>
                </a:lnTo>
                <a:lnTo>
                  <a:pt x="428107" y="614574"/>
                </a:lnTo>
                <a:lnTo>
                  <a:pt x="477077" y="631324"/>
                </a:lnTo>
                <a:lnTo>
                  <a:pt x="526144" y="644354"/>
                </a:lnTo>
                <a:lnTo>
                  <a:pt x="575004" y="653674"/>
                </a:lnTo>
                <a:lnTo>
                  <a:pt x="623351" y="659296"/>
                </a:lnTo>
                <a:lnTo>
                  <a:pt x="670882" y="661231"/>
                </a:lnTo>
                <a:lnTo>
                  <a:pt x="717292" y="659491"/>
                </a:lnTo>
                <a:lnTo>
                  <a:pt x="762275" y="654087"/>
                </a:lnTo>
                <a:lnTo>
                  <a:pt x="805528" y="645031"/>
                </a:lnTo>
                <a:lnTo>
                  <a:pt x="846746" y="632333"/>
                </a:lnTo>
                <a:lnTo>
                  <a:pt x="885624" y="616006"/>
                </a:lnTo>
                <a:lnTo>
                  <a:pt x="921858" y="596061"/>
                </a:lnTo>
                <a:lnTo>
                  <a:pt x="955143" y="572509"/>
                </a:lnTo>
                <a:lnTo>
                  <a:pt x="985174" y="545361"/>
                </a:lnTo>
                <a:lnTo>
                  <a:pt x="1011648" y="514630"/>
                </a:lnTo>
                <a:lnTo>
                  <a:pt x="537159" y="208220"/>
                </a:lnTo>
                <a:lnTo>
                  <a:pt x="13113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8306" y="0"/>
            <a:ext cx="380365" cy="182880"/>
          </a:xfrm>
          <a:custGeom>
            <a:avLst/>
            <a:gdLst/>
            <a:ahLst/>
            <a:cxnLst/>
            <a:rect l="l" t="t" r="r" b="b"/>
            <a:pathLst>
              <a:path w="380365" h="182880">
                <a:moveTo>
                  <a:pt x="379919" y="0"/>
                </a:moveTo>
                <a:lnTo>
                  <a:pt x="0" y="0"/>
                </a:lnTo>
                <a:lnTo>
                  <a:pt x="7551" y="46746"/>
                </a:lnTo>
                <a:lnTo>
                  <a:pt x="26985" y="90550"/>
                </a:lnTo>
                <a:lnTo>
                  <a:pt x="56296" y="127672"/>
                </a:lnTo>
                <a:lnTo>
                  <a:pt x="93818" y="156470"/>
                </a:lnTo>
                <a:lnTo>
                  <a:pt x="137885" y="175300"/>
                </a:lnTo>
                <a:lnTo>
                  <a:pt x="186831" y="182519"/>
                </a:lnTo>
                <a:lnTo>
                  <a:pt x="230590" y="178231"/>
                </a:lnTo>
                <a:lnTo>
                  <a:pt x="270925" y="164584"/>
                </a:lnTo>
                <a:lnTo>
                  <a:pt x="306673" y="142701"/>
                </a:lnTo>
                <a:lnTo>
                  <a:pt x="336672" y="113706"/>
                </a:lnTo>
                <a:lnTo>
                  <a:pt x="359759" y="78722"/>
                </a:lnTo>
                <a:lnTo>
                  <a:pt x="374770" y="38875"/>
                </a:lnTo>
                <a:lnTo>
                  <a:pt x="379919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64197" y="0"/>
            <a:ext cx="1652270" cy="732155"/>
          </a:xfrm>
          <a:custGeom>
            <a:avLst/>
            <a:gdLst/>
            <a:ahLst/>
            <a:cxnLst/>
            <a:rect l="l" t="t" r="r" b="b"/>
            <a:pathLst>
              <a:path w="1652270" h="732155">
                <a:moveTo>
                  <a:pt x="1649851" y="0"/>
                </a:moveTo>
                <a:lnTo>
                  <a:pt x="0" y="0"/>
                </a:lnTo>
                <a:lnTo>
                  <a:pt x="4811" y="40563"/>
                </a:lnTo>
                <a:lnTo>
                  <a:pt x="13021" y="84682"/>
                </a:lnTo>
                <a:lnTo>
                  <a:pt x="24033" y="128016"/>
                </a:lnTo>
                <a:lnTo>
                  <a:pt x="37752" y="170487"/>
                </a:lnTo>
                <a:lnTo>
                  <a:pt x="54087" y="212017"/>
                </a:lnTo>
                <a:lnTo>
                  <a:pt x="72944" y="252531"/>
                </a:lnTo>
                <a:lnTo>
                  <a:pt x="94230" y="291950"/>
                </a:lnTo>
                <a:lnTo>
                  <a:pt x="117853" y="330198"/>
                </a:lnTo>
                <a:lnTo>
                  <a:pt x="143719" y="367198"/>
                </a:lnTo>
                <a:lnTo>
                  <a:pt x="171737" y="402872"/>
                </a:lnTo>
                <a:lnTo>
                  <a:pt x="201812" y="437145"/>
                </a:lnTo>
                <a:lnTo>
                  <a:pt x="233853" y="469938"/>
                </a:lnTo>
                <a:lnTo>
                  <a:pt x="267766" y="501175"/>
                </a:lnTo>
                <a:lnTo>
                  <a:pt x="303459" y="530779"/>
                </a:lnTo>
                <a:lnTo>
                  <a:pt x="340838" y="558673"/>
                </a:lnTo>
                <a:lnTo>
                  <a:pt x="379811" y="584779"/>
                </a:lnTo>
                <a:lnTo>
                  <a:pt x="420284" y="609021"/>
                </a:lnTo>
                <a:lnTo>
                  <a:pt x="462166" y="631322"/>
                </a:lnTo>
                <a:lnTo>
                  <a:pt x="505363" y="651605"/>
                </a:lnTo>
                <a:lnTo>
                  <a:pt x="549783" y="669792"/>
                </a:lnTo>
                <a:lnTo>
                  <a:pt x="595332" y="685807"/>
                </a:lnTo>
                <a:lnTo>
                  <a:pt x="641917" y="699573"/>
                </a:lnTo>
                <a:lnTo>
                  <a:pt x="689447" y="711012"/>
                </a:lnTo>
                <a:lnTo>
                  <a:pt x="737827" y="720048"/>
                </a:lnTo>
                <a:lnTo>
                  <a:pt x="786966" y="726604"/>
                </a:lnTo>
                <a:lnTo>
                  <a:pt x="836770" y="730603"/>
                </a:lnTo>
                <a:lnTo>
                  <a:pt x="887146" y="731967"/>
                </a:lnTo>
                <a:lnTo>
                  <a:pt x="939203" y="730540"/>
                </a:lnTo>
                <a:lnTo>
                  <a:pt x="990156" y="726276"/>
                </a:lnTo>
                <a:lnTo>
                  <a:pt x="1039916" y="719259"/>
                </a:lnTo>
                <a:lnTo>
                  <a:pt x="1088394" y="709576"/>
                </a:lnTo>
                <a:lnTo>
                  <a:pt x="1135500" y="697313"/>
                </a:lnTo>
                <a:lnTo>
                  <a:pt x="1181145" y="682557"/>
                </a:lnTo>
                <a:lnTo>
                  <a:pt x="1225239" y="665393"/>
                </a:lnTo>
                <a:lnTo>
                  <a:pt x="1267694" y="645907"/>
                </a:lnTo>
                <a:lnTo>
                  <a:pt x="1308420" y="624186"/>
                </a:lnTo>
                <a:lnTo>
                  <a:pt x="1347328" y="600316"/>
                </a:lnTo>
                <a:lnTo>
                  <a:pt x="1384328" y="574383"/>
                </a:lnTo>
                <a:lnTo>
                  <a:pt x="1419331" y="546473"/>
                </a:lnTo>
                <a:lnTo>
                  <a:pt x="1452248" y="516673"/>
                </a:lnTo>
                <a:lnTo>
                  <a:pt x="1482989" y="485068"/>
                </a:lnTo>
                <a:lnTo>
                  <a:pt x="1511465" y="451745"/>
                </a:lnTo>
                <a:lnTo>
                  <a:pt x="1537587" y="416789"/>
                </a:lnTo>
                <a:lnTo>
                  <a:pt x="1561265" y="380288"/>
                </a:lnTo>
                <a:lnTo>
                  <a:pt x="1582411" y="342327"/>
                </a:lnTo>
                <a:lnTo>
                  <a:pt x="1600934" y="302992"/>
                </a:lnTo>
                <a:lnTo>
                  <a:pt x="1616746" y="262370"/>
                </a:lnTo>
                <a:lnTo>
                  <a:pt x="1629757" y="220546"/>
                </a:lnTo>
                <a:lnTo>
                  <a:pt x="1639878" y="177607"/>
                </a:lnTo>
                <a:lnTo>
                  <a:pt x="1647019" y="133639"/>
                </a:lnTo>
                <a:lnTo>
                  <a:pt x="1651091" y="88729"/>
                </a:lnTo>
                <a:lnTo>
                  <a:pt x="1652005" y="42961"/>
                </a:lnTo>
                <a:lnTo>
                  <a:pt x="1649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62575" y="461227"/>
            <a:ext cx="756920" cy="643890"/>
          </a:xfrm>
          <a:custGeom>
            <a:avLst/>
            <a:gdLst/>
            <a:ahLst/>
            <a:cxnLst/>
            <a:rect l="l" t="t" r="r" b="b"/>
            <a:pathLst>
              <a:path w="756920" h="643890">
                <a:moveTo>
                  <a:pt x="378211" y="0"/>
                </a:moveTo>
                <a:lnTo>
                  <a:pt x="326889" y="2937"/>
                </a:lnTo>
                <a:lnTo>
                  <a:pt x="277667" y="11496"/>
                </a:lnTo>
                <a:lnTo>
                  <a:pt x="230994" y="25291"/>
                </a:lnTo>
                <a:lnTo>
                  <a:pt x="187320" y="43939"/>
                </a:lnTo>
                <a:lnTo>
                  <a:pt x="147097" y="67058"/>
                </a:lnTo>
                <a:lnTo>
                  <a:pt x="110775" y="94263"/>
                </a:lnTo>
                <a:lnTo>
                  <a:pt x="78804" y="125171"/>
                </a:lnTo>
                <a:lnTo>
                  <a:pt x="51636" y="159399"/>
                </a:lnTo>
                <a:lnTo>
                  <a:pt x="29721" y="196563"/>
                </a:lnTo>
                <a:lnTo>
                  <a:pt x="13510" y="236279"/>
                </a:lnTo>
                <a:lnTo>
                  <a:pt x="3452" y="278165"/>
                </a:lnTo>
                <a:lnTo>
                  <a:pt x="0" y="321837"/>
                </a:lnTo>
                <a:lnTo>
                  <a:pt x="3452" y="365508"/>
                </a:lnTo>
                <a:lnTo>
                  <a:pt x="13510" y="407393"/>
                </a:lnTo>
                <a:lnTo>
                  <a:pt x="29721" y="447110"/>
                </a:lnTo>
                <a:lnTo>
                  <a:pt x="51636" y="484274"/>
                </a:lnTo>
                <a:lnTo>
                  <a:pt x="78804" y="518501"/>
                </a:lnTo>
                <a:lnTo>
                  <a:pt x="110775" y="549410"/>
                </a:lnTo>
                <a:lnTo>
                  <a:pt x="147097" y="576615"/>
                </a:lnTo>
                <a:lnTo>
                  <a:pt x="187320" y="599733"/>
                </a:lnTo>
                <a:lnTo>
                  <a:pt x="230994" y="618382"/>
                </a:lnTo>
                <a:lnTo>
                  <a:pt x="277667" y="632177"/>
                </a:lnTo>
                <a:lnTo>
                  <a:pt x="326889" y="640736"/>
                </a:lnTo>
                <a:lnTo>
                  <a:pt x="378211" y="643674"/>
                </a:lnTo>
                <a:lnTo>
                  <a:pt x="429532" y="640736"/>
                </a:lnTo>
                <a:lnTo>
                  <a:pt x="478754" y="632177"/>
                </a:lnTo>
                <a:lnTo>
                  <a:pt x="525428" y="618382"/>
                </a:lnTo>
                <a:lnTo>
                  <a:pt x="569102" y="599733"/>
                </a:lnTo>
                <a:lnTo>
                  <a:pt x="609325" y="576615"/>
                </a:lnTo>
                <a:lnTo>
                  <a:pt x="645647" y="549410"/>
                </a:lnTo>
                <a:lnTo>
                  <a:pt x="677618" y="518501"/>
                </a:lnTo>
                <a:lnTo>
                  <a:pt x="704786" y="484274"/>
                </a:lnTo>
                <a:lnTo>
                  <a:pt x="726701" y="447110"/>
                </a:lnTo>
                <a:lnTo>
                  <a:pt x="742913" y="407393"/>
                </a:lnTo>
                <a:lnTo>
                  <a:pt x="752970" y="365508"/>
                </a:lnTo>
                <a:lnTo>
                  <a:pt x="756423" y="321837"/>
                </a:lnTo>
                <a:lnTo>
                  <a:pt x="752970" y="278165"/>
                </a:lnTo>
                <a:lnTo>
                  <a:pt x="742913" y="236279"/>
                </a:lnTo>
                <a:lnTo>
                  <a:pt x="726701" y="196563"/>
                </a:lnTo>
                <a:lnTo>
                  <a:pt x="704786" y="159399"/>
                </a:lnTo>
                <a:lnTo>
                  <a:pt x="677618" y="125171"/>
                </a:lnTo>
                <a:lnTo>
                  <a:pt x="645647" y="94263"/>
                </a:lnTo>
                <a:lnTo>
                  <a:pt x="609325" y="67058"/>
                </a:lnTo>
                <a:lnTo>
                  <a:pt x="569102" y="43939"/>
                </a:lnTo>
                <a:lnTo>
                  <a:pt x="525428" y="25291"/>
                </a:lnTo>
                <a:lnTo>
                  <a:pt x="478754" y="11496"/>
                </a:lnTo>
                <a:lnTo>
                  <a:pt x="429532" y="2937"/>
                </a:lnTo>
                <a:lnTo>
                  <a:pt x="3782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800598" y="152401"/>
            <a:ext cx="756920" cy="643890"/>
          </a:xfrm>
          <a:custGeom>
            <a:avLst/>
            <a:gdLst/>
            <a:ahLst/>
            <a:cxnLst/>
            <a:rect l="l" t="t" r="r" b="b"/>
            <a:pathLst>
              <a:path w="756920" h="643890">
                <a:moveTo>
                  <a:pt x="378212" y="0"/>
                </a:moveTo>
                <a:lnTo>
                  <a:pt x="326891" y="2937"/>
                </a:lnTo>
                <a:lnTo>
                  <a:pt x="277668" y="11496"/>
                </a:lnTo>
                <a:lnTo>
                  <a:pt x="230995" y="25291"/>
                </a:lnTo>
                <a:lnTo>
                  <a:pt x="187321" y="43939"/>
                </a:lnTo>
                <a:lnTo>
                  <a:pt x="147098" y="67058"/>
                </a:lnTo>
                <a:lnTo>
                  <a:pt x="110775" y="94263"/>
                </a:lnTo>
                <a:lnTo>
                  <a:pt x="78805" y="125171"/>
                </a:lnTo>
                <a:lnTo>
                  <a:pt x="51637" y="159399"/>
                </a:lnTo>
                <a:lnTo>
                  <a:pt x="29721" y="196563"/>
                </a:lnTo>
                <a:lnTo>
                  <a:pt x="13510" y="236279"/>
                </a:lnTo>
                <a:lnTo>
                  <a:pt x="3452" y="278165"/>
                </a:lnTo>
                <a:lnTo>
                  <a:pt x="0" y="321837"/>
                </a:lnTo>
                <a:lnTo>
                  <a:pt x="3452" y="365508"/>
                </a:lnTo>
                <a:lnTo>
                  <a:pt x="13510" y="407393"/>
                </a:lnTo>
                <a:lnTo>
                  <a:pt x="29721" y="447110"/>
                </a:lnTo>
                <a:lnTo>
                  <a:pt x="51637" y="484273"/>
                </a:lnTo>
                <a:lnTo>
                  <a:pt x="78805" y="518501"/>
                </a:lnTo>
                <a:lnTo>
                  <a:pt x="110775" y="549409"/>
                </a:lnTo>
                <a:lnTo>
                  <a:pt x="147098" y="576614"/>
                </a:lnTo>
                <a:lnTo>
                  <a:pt x="187321" y="599732"/>
                </a:lnTo>
                <a:lnTo>
                  <a:pt x="230995" y="618381"/>
                </a:lnTo>
                <a:lnTo>
                  <a:pt x="277668" y="632176"/>
                </a:lnTo>
                <a:lnTo>
                  <a:pt x="326891" y="640734"/>
                </a:lnTo>
                <a:lnTo>
                  <a:pt x="378212" y="643672"/>
                </a:lnTo>
                <a:lnTo>
                  <a:pt x="429533" y="640734"/>
                </a:lnTo>
                <a:lnTo>
                  <a:pt x="478756" y="632176"/>
                </a:lnTo>
                <a:lnTo>
                  <a:pt x="525429" y="618381"/>
                </a:lnTo>
                <a:lnTo>
                  <a:pt x="569103" y="599732"/>
                </a:lnTo>
                <a:lnTo>
                  <a:pt x="609326" y="576614"/>
                </a:lnTo>
                <a:lnTo>
                  <a:pt x="645648" y="549409"/>
                </a:lnTo>
                <a:lnTo>
                  <a:pt x="677619" y="518501"/>
                </a:lnTo>
                <a:lnTo>
                  <a:pt x="704787" y="484273"/>
                </a:lnTo>
                <a:lnTo>
                  <a:pt x="726702" y="447110"/>
                </a:lnTo>
                <a:lnTo>
                  <a:pt x="742914" y="407393"/>
                </a:lnTo>
                <a:lnTo>
                  <a:pt x="752972" y="365508"/>
                </a:lnTo>
                <a:lnTo>
                  <a:pt x="756424" y="321837"/>
                </a:lnTo>
                <a:lnTo>
                  <a:pt x="752972" y="278165"/>
                </a:lnTo>
                <a:lnTo>
                  <a:pt x="742914" y="236279"/>
                </a:lnTo>
                <a:lnTo>
                  <a:pt x="726702" y="196563"/>
                </a:lnTo>
                <a:lnTo>
                  <a:pt x="704787" y="159399"/>
                </a:lnTo>
                <a:lnTo>
                  <a:pt x="677619" y="125171"/>
                </a:lnTo>
                <a:lnTo>
                  <a:pt x="645648" y="94263"/>
                </a:lnTo>
                <a:lnTo>
                  <a:pt x="609326" y="67058"/>
                </a:lnTo>
                <a:lnTo>
                  <a:pt x="569103" y="43939"/>
                </a:lnTo>
                <a:lnTo>
                  <a:pt x="525429" y="25291"/>
                </a:lnTo>
                <a:lnTo>
                  <a:pt x="478756" y="11496"/>
                </a:lnTo>
                <a:lnTo>
                  <a:pt x="429533" y="2937"/>
                </a:lnTo>
                <a:lnTo>
                  <a:pt x="3782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32716" y="0"/>
            <a:ext cx="2034539" cy="941705"/>
          </a:xfrm>
          <a:custGeom>
            <a:avLst/>
            <a:gdLst/>
            <a:ahLst/>
            <a:cxnLst/>
            <a:rect l="l" t="t" r="r" b="b"/>
            <a:pathLst>
              <a:path w="2034539" h="941705">
                <a:moveTo>
                  <a:pt x="2034214" y="0"/>
                </a:moveTo>
                <a:lnTo>
                  <a:pt x="0" y="0"/>
                </a:lnTo>
                <a:lnTo>
                  <a:pt x="3479" y="42818"/>
                </a:lnTo>
                <a:lnTo>
                  <a:pt x="9647" y="89280"/>
                </a:lnTo>
                <a:lnTo>
                  <a:pt x="18100" y="135082"/>
                </a:lnTo>
                <a:lnTo>
                  <a:pt x="28781" y="180171"/>
                </a:lnTo>
                <a:lnTo>
                  <a:pt x="41632" y="224493"/>
                </a:lnTo>
                <a:lnTo>
                  <a:pt x="56593" y="267997"/>
                </a:lnTo>
                <a:lnTo>
                  <a:pt x="73608" y="310630"/>
                </a:lnTo>
                <a:lnTo>
                  <a:pt x="92618" y="352340"/>
                </a:lnTo>
                <a:lnTo>
                  <a:pt x="113565" y="393074"/>
                </a:lnTo>
                <a:lnTo>
                  <a:pt x="136391" y="432780"/>
                </a:lnTo>
                <a:lnTo>
                  <a:pt x="161038" y="471405"/>
                </a:lnTo>
                <a:lnTo>
                  <a:pt x="187448" y="508897"/>
                </a:lnTo>
                <a:lnTo>
                  <a:pt x="215562" y="545204"/>
                </a:lnTo>
                <a:lnTo>
                  <a:pt x="245324" y="580272"/>
                </a:lnTo>
                <a:lnTo>
                  <a:pt x="276674" y="614051"/>
                </a:lnTo>
                <a:lnTo>
                  <a:pt x="309555" y="646486"/>
                </a:lnTo>
                <a:lnTo>
                  <a:pt x="343909" y="677526"/>
                </a:lnTo>
                <a:lnTo>
                  <a:pt x="379678" y="707118"/>
                </a:lnTo>
                <a:lnTo>
                  <a:pt x="416802" y="735209"/>
                </a:lnTo>
                <a:lnTo>
                  <a:pt x="455226" y="761748"/>
                </a:lnTo>
                <a:lnTo>
                  <a:pt x="494890" y="786682"/>
                </a:lnTo>
                <a:lnTo>
                  <a:pt x="535736" y="809958"/>
                </a:lnTo>
                <a:lnTo>
                  <a:pt x="577706" y="831524"/>
                </a:lnTo>
                <a:lnTo>
                  <a:pt x="620743" y="851328"/>
                </a:lnTo>
                <a:lnTo>
                  <a:pt x="664788" y="869316"/>
                </a:lnTo>
                <a:lnTo>
                  <a:pt x="709783" y="885437"/>
                </a:lnTo>
                <a:lnTo>
                  <a:pt x="755671" y="899639"/>
                </a:lnTo>
                <a:lnTo>
                  <a:pt x="802392" y="911867"/>
                </a:lnTo>
                <a:lnTo>
                  <a:pt x="849890" y="922071"/>
                </a:lnTo>
                <a:lnTo>
                  <a:pt x="898105" y="930198"/>
                </a:lnTo>
                <a:lnTo>
                  <a:pt x="946980" y="936195"/>
                </a:lnTo>
                <a:lnTo>
                  <a:pt x="996457" y="940010"/>
                </a:lnTo>
                <a:lnTo>
                  <a:pt x="1046478" y="941590"/>
                </a:lnTo>
                <a:lnTo>
                  <a:pt x="1095753" y="940921"/>
                </a:lnTo>
                <a:lnTo>
                  <a:pt x="1144355" y="938070"/>
                </a:lnTo>
                <a:lnTo>
                  <a:pt x="1192231" y="933084"/>
                </a:lnTo>
                <a:lnTo>
                  <a:pt x="1239329" y="926016"/>
                </a:lnTo>
                <a:lnTo>
                  <a:pt x="1285598" y="916913"/>
                </a:lnTo>
                <a:lnTo>
                  <a:pt x="1330987" y="905826"/>
                </a:lnTo>
                <a:lnTo>
                  <a:pt x="1375442" y="892805"/>
                </a:lnTo>
                <a:lnTo>
                  <a:pt x="1418914" y="877900"/>
                </a:lnTo>
                <a:lnTo>
                  <a:pt x="1461349" y="861159"/>
                </a:lnTo>
                <a:lnTo>
                  <a:pt x="1502697" y="842634"/>
                </a:lnTo>
                <a:lnTo>
                  <a:pt x="1542904" y="822373"/>
                </a:lnTo>
                <a:lnTo>
                  <a:pt x="1581921" y="800426"/>
                </a:lnTo>
                <a:lnTo>
                  <a:pt x="1619695" y="776844"/>
                </a:lnTo>
                <a:lnTo>
                  <a:pt x="1656173" y="751675"/>
                </a:lnTo>
                <a:lnTo>
                  <a:pt x="1691305" y="724971"/>
                </a:lnTo>
                <a:lnTo>
                  <a:pt x="1725039" y="696779"/>
                </a:lnTo>
                <a:lnTo>
                  <a:pt x="1757323" y="667151"/>
                </a:lnTo>
                <a:lnTo>
                  <a:pt x="1788105" y="636136"/>
                </a:lnTo>
                <a:lnTo>
                  <a:pt x="1817334" y="603784"/>
                </a:lnTo>
                <a:lnTo>
                  <a:pt x="1844958" y="570143"/>
                </a:lnTo>
                <a:lnTo>
                  <a:pt x="1870924" y="535265"/>
                </a:lnTo>
                <a:lnTo>
                  <a:pt x="1895182" y="499199"/>
                </a:lnTo>
                <a:lnTo>
                  <a:pt x="1917679" y="461995"/>
                </a:lnTo>
                <a:lnTo>
                  <a:pt x="1938365" y="423702"/>
                </a:lnTo>
                <a:lnTo>
                  <a:pt x="1957186" y="384370"/>
                </a:lnTo>
                <a:lnTo>
                  <a:pt x="1974092" y="344049"/>
                </a:lnTo>
                <a:lnTo>
                  <a:pt x="1989030" y="302789"/>
                </a:lnTo>
                <a:lnTo>
                  <a:pt x="2001949" y="260640"/>
                </a:lnTo>
                <a:lnTo>
                  <a:pt x="2012797" y="217650"/>
                </a:lnTo>
                <a:lnTo>
                  <a:pt x="2021523" y="173870"/>
                </a:lnTo>
                <a:lnTo>
                  <a:pt x="2028074" y="129350"/>
                </a:lnTo>
                <a:lnTo>
                  <a:pt x="2032399" y="84140"/>
                </a:lnTo>
                <a:lnTo>
                  <a:pt x="2034447" y="38289"/>
                </a:lnTo>
                <a:lnTo>
                  <a:pt x="2034214" y="0"/>
                </a:lnTo>
                <a:close/>
              </a:path>
            </a:pathLst>
          </a:custGeom>
          <a:solidFill>
            <a:srgbClr val="72C8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15048" y="485776"/>
            <a:ext cx="180973" cy="257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0" y="1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3997" y="0"/>
                </a:lnTo>
                <a:lnTo>
                  <a:pt x="9143997" y="6857997"/>
                </a:lnTo>
                <a:lnTo>
                  <a:pt x="0" y="6857997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 rot="21060000">
            <a:off x="2685499" y="3441133"/>
            <a:ext cx="4286478" cy="1016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0"/>
              </a:lnSpc>
            </a:pPr>
            <a:r>
              <a:rPr sz="8000" spc="-80" dirty="0">
                <a:solidFill>
                  <a:srgbClr val="FFFFFF"/>
                </a:solidFill>
                <a:latin typeface="Arial Rounded MT Bold"/>
                <a:cs typeface="Arial Rounded MT Bold"/>
              </a:rPr>
              <a:t>SPORTS</a:t>
            </a:r>
            <a:endParaRPr sz="8000">
              <a:latin typeface="Arial Rounded MT Bold"/>
              <a:cs typeface="Arial Rounded MT Bold"/>
            </a:endParaRPr>
          </a:p>
        </p:txBody>
      </p:sp>
      <p:sp>
        <p:nvSpPr>
          <p:cNvPr id="29" name="object 29"/>
          <p:cNvSpPr txBox="1"/>
          <p:nvPr/>
        </p:nvSpPr>
        <p:spPr>
          <a:xfrm rot="21120000">
            <a:off x="2654113" y="5307208"/>
            <a:ext cx="256200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sz="3600" spc="-22" baseline="-2314" dirty="0">
                <a:solidFill>
                  <a:srgbClr val="FFFFFF"/>
                </a:solidFill>
                <a:latin typeface="Arial Rounded MT Bold"/>
                <a:cs typeface="Arial Rounded MT Bold"/>
              </a:rPr>
              <a:t>Unit </a:t>
            </a:r>
            <a:r>
              <a:rPr sz="2400" spc="-25" dirty="0">
                <a:solidFill>
                  <a:srgbClr val="FFFFFF"/>
                </a:solidFill>
                <a:latin typeface="Arial Rounded MT Bold"/>
                <a:cs typeface="Arial Rounded MT Bold"/>
              </a:rPr>
              <a:t>7: </a:t>
            </a:r>
            <a:r>
              <a:rPr sz="24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Le</a:t>
            </a:r>
            <a:r>
              <a:rPr sz="3600" spc="-15" baseline="1157" dirty="0">
                <a:solidFill>
                  <a:srgbClr val="FFFFFF"/>
                </a:solidFill>
                <a:latin typeface="Arial Rounded MT Bold"/>
                <a:cs typeface="Arial Rounded MT Bold"/>
              </a:rPr>
              <a:t>sson</a:t>
            </a:r>
            <a:r>
              <a:rPr sz="3600" spc="-277" baseline="1157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600" spc="-37" baseline="4629" dirty="0">
                <a:solidFill>
                  <a:srgbClr val="FFFFFF"/>
                </a:solidFill>
                <a:latin typeface="Arial Rounded MT Bold"/>
                <a:cs typeface="Arial Rounded MT Bold"/>
              </a:rPr>
              <a:t>11</a:t>
            </a:r>
            <a:endParaRPr sz="3600" baseline="4629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615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34594" y="6284983"/>
            <a:ext cx="14414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150" dirty="0">
                <a:solidFill>
                  <a:srgbClr val="231F20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8162" y="230157"/>
            <a:ext cx="3584536" cy="3892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22739" y="6352240"/>
            <a:ext cx="480059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Golf • Level</a:t>
            </a:r>
            <a:r>
              <a:rPr sz="70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I</a:t>
            </a:r>
            <a:endParaRPr sz="700">
              <a:latin typeface="Articulate Narrow"/>
              <a:cs typeface="Articulate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22785" y="4196139"/>
            <a:ext cx="3006090" cy="19088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002665">
              <a:lnSpc>
                <a:spcPct val="100000"/>
              </a:lnSpc>
              <a:spcBef>
                <a:spcPts val="700"/>
              </a:spcBef>
            </a:pP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Golf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Contests</a:t>
            </a:r>
            <a:endParaRPr sz="1550">
              <a:latin typeface="Calibri"/>
              <a:cs typeface="Calibri"/>
            </a:endParaRPr>
          </a:p>
          <a:p>
            <a:pPr marL="12700" marR="12700">
              <a:lnSpc>
                <a:spcPct val="132900"/>
              </a:lnSpc>
            </a:pP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big </a:t>
            </a:r>
            <a:r>
              <a:rPr sz="1550" b="1" spc="10" dirty="0">
                <a:solidFill>
                  <a:srgbClr val="231F20"/>
                </a:solidFill>
                <a:latin typeface="Calibri"/>
                <a:cs typeface="Calibri"/>
              </a:rPr>
              <a:t>events</a:t>
            </a:r>
            <a:r>
              <a:rPr sz="1550" spc="10" dirty="0">
                <a:solidFill>
                  <a:srgbClr val="231F20"/>
                </a:solidFill>
                <a:latin typeface="Calibri"/>
                <a:cs typeface="Calibri"/>
              </a:rPr>
              <a:t>. 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events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550" spc="60" dirty="0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sz="1550" b="1" spc="25" dirty="0">
                <a:solidFill>
                  <a:srgbClr val="231F20"/>
                </a:solidFill>
                <a:latin typeface="Calibri"/>
                <a:cs typeface="Calibri"/>
              </a:rPr>
              <a:t>contests  </a:t>
            </a: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each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year.</a:t>
            </a: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32900"/>
              </a:lnSpc>
            </a:pPr>
            <a:r>
              <a:rPr sz="1550" spc="10" dirty="0">
                <a:solidFill>
                  <a:srgbClr val="231F20"/>
                </a:solidFill>
                <a:latin typeface="Calibri"/>
                <a:cs typeface="Calibri"/>
              </a:rPr>
              <a:t>Men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women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different 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events.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27925" y="3759013"/>
            <a:ext cx="1981200" cy="379730"/>
          </a:xfrm>
          <a:custGeom>
            <a:avLst/>
            <a:gdLst/>
            <a:ahLst/>
            <a:cxnLst/>
            <a:rect l="l" t="t" r="r" b="b"/>
            <a:pathLst>
              <a:path w="1981200" h="379729">
                <a:moveTo>
                  <a:pt x="0" y="379207"/>
                </a:moveTo>
                <a:lnTo>
                  <a:pt x="1980751" y="379207"/>
                </a:lnTo>
                <a:lnTo>
                  <a:pt x="1980751" y="0"/>
                </a:lnTo>
                <a:lnTo>
                  <a:pt x="0" y="0"/>
                </a:lnTo>
                <a:lnTo>
                  <a:pt x="0" y="379207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58162" y="230168"/>
            <a:ext cx="3584575" cy="3893185"/>
          </a:xfrm>
          <a:prstGeom prst="rect">
            <a:avLst/>
          </a:prstGeom>
          <a:ln w="22411">
            <a:solidFill>
              <a:srgbClr val="94BC3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534795" marR="192405">
              <a:lnSpc>
                <a:spcPct val="103800"/>
              </a:lnSpc>
            </a:pP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big golf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contests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happen every 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year. Many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come </a:t>
            </a: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850" spc="-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watch.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66145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56856" y="6285005"/>
            <a:ext cx="15684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100" dirty="0">
                <a:solidFill>
                  <a:srgbClr val="231F20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85761" y="2039470"/>
            <a:ext cx="1512793" cy="2182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61949" y="3973605"/>
            <a:ext cx="1509622" cy="2151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61938" y="3973605"/>
            <a:ext cx="1510030" cy="2152015"/>
          </a:xfrm>
          <a:custGeom>
            <a:avLst/>
            <a:gdLst/>
            <a:ahLst/>
            <a:cxnLst/>
            <a:rect l="l" t="t" r="r" b="b"/>
            <a:pathLst>
              <a:path w="1510029" h="2152015">
                <a:moveTo>
                  <a:pt x="0" y="2151865"/>
                </a:moveTo>
                <a:lnTo>
                  <a:pt x="1509622" y="2151865"/>
                </a:lnTo>
                <a:lnTo>
                  <a:pt x="1509622" y="0"/>
                </a:lnTo>
                <a:lnTo>
                  <a:pt x="0" y="0"/>
                </a:lnTo>
                <a:lnTo>
                  <a:pt x="0" y="2151865"/>
                </a:lnTo>
                <a:close/>
              </a:path>
            </a:pathLst>
          </a:custGeom>
          <a:ln w="224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78720" y="2049051"/>
            <a:ext cx="1525949" cy="2141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78720" y="2049039"/>
            <a:ext cx="1526540" cy="2144395"/>
          </a:xfrm>
          <a:custGeom>
            <a:avLst/>
            <a:gdLst/>
            <a:ahLst/>
            <a:cxnLst/>
            <a:rect l="l" t="t" r="r" b="b"/>
            <a:pathLst>
              <a:path w="1526539" h="2144395">
                <a:moveTo>
                  <a:pt x="0" y="2143886"/>
                </a:moveTo>
                <a:lnTo>
                  <a:pt x="1525960" y="2143886"/>
                </a:lnTo>
                <a:lnTo>
                  <a:pt x="1525960" y="0"/>
                </a:lnTo>
                <a:lnTo>
                  <a:pt x="0" y="0"/>
                </a:lnTo>
                <a:lnTo>
                  <a:pt x="0" y="2143886"/>
                </a:lnTo>
                <a:close/>
              </a:path>
            </a:pathLst>
          </a:custGeom>
          <a:ln w="19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956837" y="267871"/>
            <a:ext cx="3249930" cy="96710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920115">
              <a:lnSpc>
                <a:spcPct val="100000"/>
              </a:lnSpc>
              <a:spcBef>
                <a:spcPts val="700"/>
              </a:spcBef>
            </a:pP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Famous</a:t>
            </a:r>
            <a:r>
              <a:rPr sz="1550" spc="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Golfers</a:t>
            </a: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32900"/>
              </a:lnSpc>
            </a:pP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Jack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Nicklaus </a:t>
            </a:r>
            <a:r>
              <a:rPr sz="1550" spc="-5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best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golfer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ever 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game.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56837" y="1209434"/>
            <a:ext cx="2907665" cy="653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90"/>
              </a:spcBef>
            </a:pP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Patty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Berg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Tiger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Woods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are 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two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other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great</a:t>
            </a: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players.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48701" y="2044737"/>
            <a:ext cx="536575" cy="359410"/>
          </a:xfrm>
          <a:prstGeom prst="rect">
            <a:avLst/>
          </a:prstGeom>
          <a:solidFill>
            <a:srgbClr val="231F20">
              <a:alpha val="75000"/>
            </a:srgbClr>
          </a:solidFill>
        </p:spPr>
        <p:txBody>
          <a:bodyPr vert="horz" wrap="square" lIns="0" tIns="21590" rIns="0" bIns="0" rtlCol="0">
            <a:spAutoFit/>
          </a:bodyPr>
          <a:lstStyle/>
          <a:p>
            <a:pPr marL="66040" marR="59690" indent="169545">
              <a:lnSpc>
                <a:spcPct val="112500"/>
              </a:lnSpc>
              <a:spcBef>
                <a:spcPts val="170"/>
              </a:spcBef>
            </a:pPr>
            <a:r>
              <a:rPr sz="850" spc="20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850" spc="1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850" spc="1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850" spc="-20" dirty="0">
                <a:solidFill>
                  <a:srgbClr val="FFFFFF"/>
                </a:solidFill>
                <a:latin typeface="Calibri"/>
                <a:cs typeface="Calibri"/>
              </a:rPr>
              <a:t>k  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850" spc="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850" spc="1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850" spc="-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850" spc="1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98538" y="2022325"/>
            <a:ext cx="379730" cy="387350"/>
          </a:xfrm>
          <a:prstGeom prst="rect">
            <a:avLst/>
          </a:prstGeom>
          <a:solidFill>
            <a:srgbClr val="231F20">
              <a:alpha val="75000"/>
            </a:srgbClr>
          </a:solidFill>
        </p:spPr>
        <p:txBody>
          <a:bodyPr vert="horz" wrap="square" lIns="0" tIns="21590" rIns="0" bIns="0" rtlCol="0">
            <a:spAutoFit/>
          </a:bodyPr>
          <a:lstStyle/>
          <a:p>
            <a:pPr marL="65405" marR="55244">
              <a:lnSpc>
                <a:spcPct val="112500"/>
              </a:lnSpc>
              <a:spcBef>
                <a:spcPts val="170"/>
              </a:spcBef>
            </a:pPr>
            <a:r>
              <a:rPr sz="850" spc="-1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85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tt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Berg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20163" y="3969906"/>
            <a:ext cx="464184" cy="359410"/>
          </a:xfrm>
          <a:prstGeom prst="rect">
            <a:avLst/>
          </a:prstGeom>
          <a:solidFill>
            <a:srgbClr val="231F20">
              <a:alpha val="75000"/>
            </a:srgbClr>
          </a:solidFill>
        </p:spPr>
        <p:txBody>
          <a:bodyPr vert="horz" wrap="square" lIns="0" tIns="21590" rIns="0" bIns="0" rtlCol="0">
            <a:spAutoFit/>
          </a:bodyPr>
          <a:lstStyle/>
          <a:p>
            <a:pPr marL="61594" marR="57785" indent="85090">
              <a:lnSpc>
                <a:spcPct val="112500"/>
              </a:lnSpc>
              <a:spcBef>
                <a:spcPts val="170"/>
              </a:spcBef>
            </a:pPr>
            <a:r>
              <a:rPr sz="850" spc="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85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850" spc="114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850" spc="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850" spc="10" dirty="0">
                <a:solidFill>
                  <a:srgbClr val="FFFFFF"/>
                </a:solidFill>
                <a:latin typeface="Calibri"/>
                <a:cs typeface="Calibri"/>
              </a:rPr>
              <a:t>r  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od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539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12620" y="6284983"/>
            <a:ext cx="15430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105" dirty="0">
                <a:solidFill>
                  <a:srgbClr val="231F20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5415" y="201706"/>
            <a:ext cx="3630705" cy="3931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1627" y="2095499"/>
            <a:ext cx="3765550" cy="0"/>
          </a:xfrm>
          <a:custGeom>
            <a:avLst/>
            <a:gdLst/>
            <a:ahLst/>
            <a:cxnLst/>
            <a:rect l="l" t="t" r="r" b="b"/>
            <a:pathLst>
              <a:path w="3765550">
                <a:moveTo>
                  <a:pt x="0" y="0"/>
                </a:moveTo>
                <a:lnTo>
                  <a:pt x="3765176" y="0"/>
                </a:lnTo>
              </a:path>
            </a:pathLst>
          </a:custGeom>
          <a:ln w="224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87620" y="1577788"/>
            <a:ext cx="2047829" cy="1159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87621" y="1577787"/>
            <a:ext cx="2047875" cy="1160145"/>
          </a:xfrm>
          <a:custGeom>
            <a:avLst/>
            <a:gdLst/>
            <a:ahLst/>
            <a:cxnLst/>
            <a:rect l="l" t="t" r="r" b="b"/>
            <a:pathLst>
              <a:path w="2047875" h="1160145">
                <a:moveTo>
                  <a:pt x="0" y="1159909"/>
                </a:moveTo>
                <a:lnTo>
                  <a:pt x="2047829" y="1159909"/>
                </a:lnTo>
                <a:lnTo>
                  <a:pt x="2047829" y="0"/>
                </a:lnTo>
                <a:lnTo>
                  <a:pt x="0" y="0"/>
                </a:lnTo>
                <a:lnTo>
                  <a:pt x="0" y="1159909"/>
                </a:lnTo>
                <a:close/>
              </a:path>
            </a:pathLst>
          </a:custGeom>
          <a:ln w="224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44463" y="3746238"/>
            <a:ext cx="2880360" cy="424180"/>
          </a:xfrm>
          <a:prstGeom prst="rect">
            <a:avLst/>
          </a:prstGeom>
          <a:solidFill>
            <a:srgbClr val="231F20">
              <a:alpha val="75000"/>
            </a:srgbClr>
          </a:solidFill>
        </p:spPr>
        <p:txBody>
          <a:bodyPr vert="horz" wrap="square" lIns="0" tIns="60325" rIns="0" bIns="0" rtlCol="0">
            <a:spAutoFit/>
          </a:bodyPr>
          <a:lstStyle/>
          <a:p>
            <a:pPr marL="88900" marR="76200">
              <a:lnSpc>
                <a:spcPct val="103800"/>
              </a:lnSpc>
              <a:spcBef>
                <a:spcPts val="475"/>
              </a:spcBef>
            </a:pPr>
            <a:r>
              <a:rPr sz="850" spc="65" dirty="0">
                <a:solidFill>
                  <a:srgbClr val="FFFFFF"/>
                </a:solidFill>
                <a:latin typeface="Calibri"/>
                <a:cs typeface="Calibri"/>
              </a:rPr>
              <a:t>Geese 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share 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golf 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course </a:t>
            </a:r>
            <a:r>
              <a:rPr sz="850" spc="-1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California </a:t>
            </a:r>
            <a:r>
              <a:rPr sz="850" dirty="0">
                <a:solidFill>
                  <a:srgbClr val="FFFFFF"/>
                </a:solidFill>
                <a:latin typeface="Calibri"/>
                <a:cs typeface="Calibri"/>
              </a:rPr>
              <a:t>(top). </a:t>
            </a:r>
            <a:r>
              <a:rPr sz="850" spc="-15" dirty="0">
                <a:solidFill>
                  <a:srgbClr val="FFFFFF"/>
                </a:solidFill>
                <a:latin typeface="Calibri"/>
                <a:cs typeface="Calibri"/>
              </a:rPr>
              <a:t>Elk 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eat  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grass 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850" spc="30" dirty="0">
                <a:solidFill>
                  <a:srgbClr val="FFFFFF"/>
                </a:solidFill>
                <a:latin typeface="Calibri"/>
                <a:cs typeface="Calibri"/>
              </a:rPr>
              <a:t>courses </a:t>
            </a:r>
            <a:r>
              <a:rPr sz="850" spc="-1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850" spc="55" dirty="0">
                <a:solidFill>
                  <a:srgbClr val="FFFFFF"/>
                </a:solidFill>
                <a:latin typeface="Calibri"/>
                <a:cs typeface="Calibri"/>
              </a:rPr>
              <a:t>Colorado </a:t>
            </a:r>
            <a:r>
              <a:rPr sz="850" spc="15" dirty="0">
                <a:solidFill>
                  <a:srgbClr val="FFFFFF"/>
                </a:solidFill>
                <a:latin typeface="Calibri"/>
                <a:cs typeface="Calibri"/>
              </a:rPr>
              <a:t>(middle </a:t>
            </a:r>
            <a:r>
              <a:rPr sz="850" spc="5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85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0" dirty="0">
                <a:solidFill>
                  <a:srgbClr val="FFFFFF"/>
                </a:solidFill>
                <a:latin typeface="Calibri"/>
                <a:cs typeface="Calibri"/>
              </a:rPr>
              <a:t>bottom).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6662" y="6352240"/>
            <a:ext cx="480059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Golf • Level</a:t>
            </a:r>
            <a:r>
              <a:rPr sz="70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I</a:t>
            </a:r>
            <a:endParaRPr sz="700">
              <a:latin typeface="Articulate Narrow"/>
              <a:cs typeface="Articulate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06652" y="4196139"/>
            <a:ext cx="2919730" cy="19088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058545">
              <a:lnSpc>
                <a:spcPct val="100000"/>
              </a:lnSpc>
              <a:spcBef>
                <a:spcPts val="700"/>
              </a:spcBef>
            </a:pPr>
            <a:r>
              <a:rPr sz="1550" spc="21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Fun</a:t>
            </a:r>
            <a:r>
              <a:rPr sz="1550" spc="1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25" dirty="0">
                <a:solidFill>
                  <a:srgbClr val="231F20"/>
                </a:solidFill>
                <a:latin typeface="Calibri"/>
                <a:cs typeface="Calibri"/>
              </a:rPr>
              <a:t>Game</a:t>
            </a: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32900"/>
              </a:lnSpc>
            </a:pP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Funny things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happen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golf. 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Animals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can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come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very</a:t>
            </a: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close.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Do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want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r>
              <a:rPr sz="1550" spc="-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play?</a:t>
            </a:r>
            <a:endParaRPr sz="1550">
              <a:latin typeface="Calibri"/>
              <a:cs typeface="Calibri"/>
            </a:endParaRPr>
          </a:p>
          <a:p>
            <a:pPr marL="12700" marR="260350">
              <a:lnSpc>
                <a:spcPct val="132900"/>
              </a:lnSpc>
            </a:pP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If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you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practice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hard, you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can 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fun </a:t>
            </a:r>
            <a:r>
              <a:rPr sz="1550" spc="60" dirty="0">
                <a:solidFill>
                  <a:srgbClr val="231F20"/>
                </a:solidFill>
                <a:latin typeface="Calibri"/>
                <a:cs typeface="Calibri"/>
              </a:rPr>
              <a:t>playing</a:t>
            </a: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0" dirty="0">
                <a:solidFill>
                  <a:srgbClr val="231F20"/>
                </a:solidFill>
                <a:latin typeface="Calibri"/>
                <a:cs typeface="Calibri"/>
              </a:rPr>
              <a:t>golf!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50068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40779" y="6285005"/>
            <a:ext cx="15367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105" dirty="0">
                <a:solidFill>
                  <a:srgbClr val="231F20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40779" y="653443"/>
            <a:ext cx="664845" cy="240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club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25" dirty="0">
                <a:solidFill>
                  <a:srgbClr val="231F20"/>
                </a:solidFill>
                <a:latin typeface="Gill Sans MT"/>
                <a:cs typeface="Gill Sans MT"/>
              </a:rPr>
              <a:t>(n.)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16544" y="258996"/>
            <a:ext cx="1912620" cy="121793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03835">
              <a:lnSpc>
                <a:spcPct val="100000"/>
              </a:lnSpc>
              <a:spcBef>
                <a:spcPts val="770"/>
              </a:spcBef>
            </a:pPr>
            <a:r>
              <a:rPr sz="1550" spc="105" dirty="0">
                <a:solidFill>
                  <a:srgbClr val="231F20"/>
                </a:solidFill>
                <a:latin typeface="Calibri"/>
                <a:cs typeface="Calibri"/>
              </a:rPr>
              <a:t>Glossary</a:t>
            </a:r>
            <a:endParaRPr sz="1550">
              <a:latin typeface="Calibri"/>
              <a:cs typeface="Calibri"/>
            </a:endParaRPr>
          </a:p>
          <a:p>
            <a:pPr marL="12700" marR="5080">
              <a:lnSpc>
                <a:spcPts val="2290"/>
              </a:lnSpc>
              <a:spcBef>
                <a:spcPts val="155"/>
              </a:spcBef>
            </a:pP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long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stick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used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400" spc="-35" dirty="0">
                <a:solidFill>
                  <a:srgbClr val="231F20"/>
                </a:solidFill>
                <a:latin typeface="Calibri"/>
                <a:cs typeface="Calibri"/>
              </a:rPr>
              <a:t>hit  </a:t>
            </a: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small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ball 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game 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(p.</a:t>
            </a:r>
            <a:r>
              <a:rPr sz="14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0" dirty="0">
                <a:solidFill>
                  <a:srgbClr val="231F20"/>
                </a:solidFill>
                <a:latin typeface="Calibri"/>
                <a:cs typeface="Calibri"/>
              </a:rPr>
              <a:t>5)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0779" y="1552245"/>
            <a:ext cx="3215640" cy="899794"/>
          </a:xfrm>
          <a:prstGeom prst="rect">
            <a:avLst/>
          </a:prstGeom>
        </p:spPr>
        <p:txBody>
          <a:bodyPr vert="horz" wrap="square" lIns="0" tIns="901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contests </a:t>
            </a:r>
            <a:r>
              <a:rPr sz="1400" i="1" spc="25" dirty="0">
                <a:solidFill>
                  <a:srgbClr val="231F20"/>
                </a:solidFill>
                <a:latin typeface="Gill Sans MT"/>
                <a:cs typeface="Gill Sans MT"/>
              </a:rPr>
              <a:t>(n.)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events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where </a:t>
            </a:r>
            <a:r>
              <a:rPr sz="1400" spc="55" dirty="0">
                <a:solidFill>
                  <a:srgbClr val="231F20"/>
                </a:solidFill>
                <a:latin typeface="Calibri"/>
                <a:cs typeface="Calibri"/>
              </a:rPr>
              <a:t>people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 do</a:t>
            </a:r>
            <a:endParaRPr sz="1400">
              <a:latin typeface="Calibri"/>
              <a:cs typeface="Calibri"/>
            </a:endParaRPr>
          </a:p>
          <a:p>
            <a:pPr marL="1088390" marR="5080">
              <a:lnSpc>
                <a:spcPct val="136600"/>
              </a:lnSpc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something for </a:t>
            </a: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purpose 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winning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(p.</a:t>
            </a:r>
            <a:r>
              <a:rPr sz="14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231F20"/>
                </a:solidFill>
                <a:latin typeface="Calibri"/>
                <a:cs typeface="Calibri"/>
              </a:rPr>
              <a:t>13)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40779" y="2603446"/>
            <a:ext cx="865505" cy="240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course</a:t>
            </a:r>
            <a:r>
              <a:rPr sz="14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25" dirty="0">
                <a:solidFill>
                  <a:srgbClr val="231F20"/>
                </a:solidFill>
                <a:latin typeface="Gill Sans MT"/>
                <a:cs typeface="Gill Sans MT"/>
              </a:rPr>
              <a:t>(n.)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40779" y="3578178"/>
            <a:ext cx="815975" cy="6330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spc="10" dirty="0">
                <a:solidFill>
                  <a:srgbClr val="231F20"/>
                </a:solidFill>
                <a:latin typeface="Calibri"/>
                <a:cs typeface="Calibri"/>
              </a:rPr>
              <a:t>events</a:t>
            </a:r>
            <a:r>
              <a:rPr sz="1400" spc="1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5" dirty="0">
                <a:solidFill>
                  <a:srgbClr val="231F20"/>
                </a:solidFill>
                <a:latin typeface="Gill Sans MT"/>
                <a:cs typeface="Gill Sans MT"/>
              </a:rPr>
              <a:t>(n.)</a:t>
            </a:r>
            <a:endParaRPr sz="14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1400" spc="75" dirty="0">
                <a:solidFill>
                  <a:srgbClr val="231F20"/>
                </a:solidFill>
                <a:latin typeface="Calibri"/>
                <a:cs typeface="Calibri"/>
              </a:rPr>
              <a:t>green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25" dirty="0">
                <a:solidFill>
                  <a:srgbClr val="231F20"/>
                </a:solidFill>
                <a:latin typeface="Gill Sans MT"/>
                <a:cs typeface="Gill Sans MT"/>
              </a:rPr>
              <a:t>(n.)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40779" y="5236738"/>
            <a:ext cx="733425" cy="2406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traps</a:t>
            </a:r>
            <a:r>
              <a:rPr sz="140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25" dirty="0">
                <a:solidFill>
                  <a:srgbClr val="231F20"/>
                </a:solidFill>
                <a:latin typeface="Gill Sans MT"/>
                <a:cs typeface="Gill Sans MT"/>
              </a:rPr>
              <a:t>(n.)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016544" y="2527246"/>
            <a:ext cx="2214880" cy="3533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30504">
              <a:lnSpc>
                <a:spcPct val="136600"/>
              </a:lnSpc>
              <a:spcBef>
                <a:spcPts val="95"/>
              </a:spcBef>
            </a:pP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large 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area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land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set  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aside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sport such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as 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racing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(p.</a:t>
            </a:r>
            <a:r>
              <a:rPr sz="1400" spc="1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8)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ts val="3090"/>
              </a:lnSpc>
              <a:spcBef>
                <a:spcPts val="335"/>
              </a:spcBef>
            </a:pPr>
            <a:r>
              <a:rPr sz="1400" spc="0" dirty="0">
                <a:solidFill>
                  <a:srgbClr val="231F20"/>
                </a:solidFill>
                <a:latin typeface="Calibri"/>
                <a:cs typeface="Calibri"/>
              </a:rPr>
              <a:t>important </a:t>
            </a: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happenings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(p. </a:t>
            </a:r>
            <a:r>
              <a:rPr sz="1400" spc="-140" dirty="0">
                <a:solidFill>
                  <a:srgbClr val="231F20"/>
                </a:solidFill>
                <a:latin typeface="Calibri"/>
                <a:cs typeface="Calibri"/>
              </a:rPr>
              <a:t>13)  </a:t>
            </a: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5" dirty="0">
                <a:solidFill>
                  <a:srgbClr val="231F20"/>
                </a:solidFill>
                <a:latin typeface="Calibri"/>
                <a:cs typeface="Calibri"/>
              </a:rPr>
              <a:t>smooth </a:t>
            </a:r>
            <a:r>
              <a:rPr sz="1400" spc="90" dirty="0">
                <a:solidFill>
                  <a:srgbClr val="231F20"/>
                </a:solidFill>
                <a:latin typeface="Calibri"/>
                <a:cs typeface="Calibri"/>
              </a:rPr>
              <a:t>area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400" spc="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65" dirty="0">
                <a:solidFill>
                  <a:srgbClr val="231F20"/>
                </a:solidFill>
                <a:latin typeface="Calibri"/>
                <a:cs typeface="Calibri"/>
              </a:rPr>
              <a:t>very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short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grass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surrounding</a:t>
            </a:r>
            <a:endParaRPr sz="1400">
              <a:latin typeface="Calibri"/>
              <a:cs typeface="Calibri"/>
            </a:endParaRPr>
          </a:p>
          <a:p>
            <a:pPr marL="12700" marR="626745">
              <a:lnSpc>
                <a:spcPct val="136600"/>
              </a:lnSpc>
            </a:pPr>
            <a:r>
              <a:rPr sz="1400" spc="85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hole on </a:t>
            </a: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golf 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(p.</a:t>
            </a:r>
            <a:r>
              <a:rPr sz="140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15" dirty="0">
                <a:solidFill>
                  <a:srgbClr val="231F20"/>
                </a:solidFill>
                <a:latin typeface="Calibri"/>
                <a:cs typeface="Calibri"/>
              </a:rPr>
              <a:t>7)</a:t>
            </a:r>
            <a:endParaRPr sz="1400">
              <a:latin typeface="Calibri"/>
              <a:cs typeface="Calibri"/>
            </a:endParaRPr>
          </a:p>
          <a:p>
            <a:pPr marL="12700" marR="99060">
              <a:lnSpc>
                <a:spcPct val="136500"/>
              </a:lnSpc>
              <a:spcBef>
                <a:spcPts val="795"/>
              </a:spcBef>
            </a:pPr>
            <a:r>
              <a:rPr sz="1400" spc="30" dirty="0">
                <a:solidFill>
                  <a:srgbClr val="231F20"/>
                </a:solidFill>
                <a:latin typeface="Calibri"/>
                <a:cs typeface="Calibri"/>
              </a:rPr>
              <a:t>obstacles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400" spc="8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400" spc="50" dirty="0">
                <a:solidFill>
                  <a:srgbClr val="231F20"/>
                </a:solidFill>
                <a:latin typeface="Calibri"/>
                <a:cs typeface="Calibri"/>
              </a:rPr>
              <a:t>course 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usually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filled </a:t>
            </a:r>
            <a:r>
              <a:rPr sz="1400" spc="-4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1400" spc="-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sand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400" spc="3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400" spc="15" dirty="0">
                <a:solidFill>
                  <a:srgbClr val="231F20"/>
                </a:solidFill>
                <a:latin typeface="Calibri"/>
                <a:cs typeface="Calibri"/>
              </a:rPr>
              <a:t>water </a:t>
            </a:r>
            <a:r>
              <a:rPr sz="1400" spc="-20" dirty="0">
                <a:solidFill>
                  <a:srgbClr val="231F20"/>
                </a:solidFill>
                <a:latin typeface="Calibri"/>
                <a:cs typeface="Calibri"/>
              </a:rPr>
              <a:t>(p.</a:t>
            </a:r>
            <a:r>
              <a:rPr sz="14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25" dirty="0">
                <a:solidFill>
                  <a:srgbClr val="231F20"/>
                </a:solidFill>
                <a:latin typeface="Calibri"/>
                <a:cs typeface="Calibri"/>
              </a:rPr>
              <a:t>8)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5965" y="1736513"/>
            <a:ext cx="6963409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7020" algn="l"/>
                <a:tab pos="2883535" algn="l"/>
                <a:tab pos="4721860" algn="l"/>
              </a:tabLst>
            </a:pPr>
            <a:r>
              <a:rPr spc="-20" dirty="0"/>
              <a:t>Let’s	</a:t>
            </a:r>
            <a:r>
              <a:rPr spc="-5" dirty="0"/>
              <a:t>now	</a:t>
            </a:r>
            <a:r>
              <a:rPr spc="-60" dirty="0"/>
              <a:t>watch	</a:t>
            </a:r>
            <a:r>
              <a:rPr dirty="0"/>
              <a:t>a</a:t>
            </a:r>
            <a:r>
              <a:rPr spc="-80" dirty="0"/>
              <a:t> </a:t>
            </a:r>
            <a:r>
              <a:rPr spc="-5" dirty="0"/>
              <a:t>video!</a:t>
            </a:r>
          </a:p>
        </p:txBody>
      </p:sp>
      <p:pic>
        <p:nvPicPr>
          <p:cNvPr id="4" name="ESLAO-7-11-Video-Always-Be-A-Good-Sport">
            <a:hlinkClick r:id="" action="ppaction://media"/>
            <a:extLst>
              <a:ext uri="{FF2B5EF4-FFF2-40B4-BE49-F238E27FC236}">
                <a16:creationId xmlns:a16="http://schemas.microsoft.com/office/drawing/2014/main" id="{45028445-4FCF-4FE1-A9BB-AA622D42F2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" y="2873115"/>
            <a:ext cx="7089774" cy="3984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2237740" marR="5080" indent="-2221230">
              <a:lnSpc>
                <a:spcPts val="5600"/>
              </a:lnSpc>
              <a:spcBef>
                <a:spcPts val="420"/>
              </a:spcBef>
              <a:tabLst>
                <a:tab pos="1671955" algn="l"/>
                <a:tab pos="4782820" algn="l"/>
                <a:tab pos="5468620" algn="l"/>
              </a:tabLst>
            </a:pPr>
            <a:r>
              <a:rPr dirty="0"/>
              <a:t>Wh</a:t>
            </a:r>
            <a:r>
              <a:rPr spc="-120" dirty="0"/>
              <a:t>a</a:t>
            </a:r>
            <a:r>
              <a:rPr dirty="0"/>
              <a:t>t	</a:t>
            </a:r>
            <a:r>
              <a:rPr spc="-5" dirty="0"/>
              <a:t>h</a:t>
            </a:r>
            <a:r>
              <a:rPr spc="-65" dirty="0"/>
              <a:t>a</a:t>
            </a:r>
            <a:r>
              <a:rPr dirty="0"/>
              <a:t>ppe</a:t>
            </a:r>
            <a:r>
              <a:rPr spc="-5" dirty="0"/>
              <a:t>n</a:t>
            </a:r>
            <a:r>
              <a:rPr dirty="0"/>
              <a:t>ed	in	</a:t>
            </a:r>
            <a:r>
              <a:rPr spc="-5" dirty="0"/>
              <a:t>the  video?</a:t>
            </a:r>
          </a:p>
        </p:txBody>
      </p:sp>
      <p:sp>
        <p:nvSpPr>
          <p:cNvPr id="5" name="object 5"/>
          <p:cNvSpPr/>
          <p:nvPr/>
        </p:nvSpPr>
        <p:spPr>
          <a:xfrm>
            <a:off x="5692140" y="5759356"/>
            <a:ext cx="2159000" cy="0"/>
          </a:xfrm>
          <a:custGeom>
            <a:avLst/>
            <a:gdLst/>
            <a:ahLst/>
            <a:cxnLst/>
            <a:rect l="l" t="t" r="r" b="b"/>
            <a:pathLst>
              <a:path w="2159000">
                <a:moveTo>
                  <a:pt x="0" y="0"/>
                </a:moveTo>
                <a:lnTo>
                  <a:pt x="2159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6390" y="2942409"/>
            <a:ext cx="8721090" cy="3465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Has this </a:t>
            </a:r>
            <a:r>
              <a:rPr sz="4000" spc="-40" dirty="0">
                <a:solidFill>
                  <a:srgbClr val="FFFFFF"/>
                </a:solidFill>
                <a:latin typeface="Arial Rounded MT Bold"/>
                <a:cs typeface="Arial Rounded MT Bold"/>
              </a:rPr>
              <a:t>ever </a:t>
            </a:r>
            <a:r>
              <a:rPr sz="40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happened </a:t>
            </a:r>
            <a:r>
              <a:rPr sz="40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to </a:t>
            </a:r>
            <a:r>
              <a:rPr sz="40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you? </a:t>
            </a:r>
            <a:r>
              <a:rPr sz="4000" spc="-65" dirty="0">
                <a:solidFill>
                  <a:srgbClr val="FFFFFF"/>
                </a:solidFill>
                <a:latin typeface="Arial Rounded MT Bold"/>
                <a:cs typeface="Arial Rounded MT Bold"/>
              </a:rPr>
              <a:t>Tell  </a:t>
            </a:r>
            <a:r>
              <a:rPr sz="40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us </a:t>
            </a:r>
            <a:r>
              <a:rPr sz="40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about</a:t>
            </a:r>
            <a:r>
              <a:rPr sz="40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4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it.</a:t>
            </a:r>
            <a:endParaRPr sz="4000">
              <a:latin typeface="Arial Rounded MT Bold"/>
              <a:cs typeface="Arial Rounded MT Bold"/>
            </a:endParaRPr>
          </a:p>
          <a:p>
            <a:pPr>
              <a:lnSpc>
                <a:spcPct val="100000"/>
              </a:lnSpc>
            </a:pPr>
            <a:endParaRPr sz="6850">
              <a:latin typeface="Times New Roman"/>
              <a:cs typeface="Times New Roman"/>
            </a:endParaRPr>
          </a:p>
          <a:p>
            <a:pPr marL="1123950" marR="1116330" algn="ctr">
              <a:lnSpc>
                <a:spcPct val="100000"/>
              </a:lnSpc>
            </a:pPr>
            <a:r>
              <a:rPr sz="4000" spc="-90" dirty="0">
                <a:solidFill>
                  <a:srgbClr val="FFFFFF"/>
                </a:solidFill>
                <a:latin typeface="Arial Rounded MT Bold"/>
                <a:cs typeface="Arial Rounded MT Bold"/>
              </a:rPr>
              <a:t>You </a:t>
            </a:r>
            <a:r>
              <a:rPr sz="4000" spc="-35" dirty="0">
                <a:solidFill>
                  <a:srgbClr val="FFFFFF"/>
                </a:solidFill>
                <a:latin typeface="Arial Rounded MT Bold"/>
                <a:cs typeface="Arial Rounded MT Bold"/>
              </a:rPr>
              <a:t>are </a:t>
            </a:r>
            <a:r>
              <a:rPr sz="40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making </a:t>
            </a:r>
            <a:r>
              <a:rPr sz="4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 </a:t>
            </a:r>
            <a:r>
              <a:rPr sz="40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personal  </a:t>
            </a:r>
            <a:r>
              <a:rPr sz="40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connection!</a:t>
            </a:r>
            <a:endParaRPr sz="4000"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152139" y="6368956"/>
            <a:ext cx="2921000" cy="0"/>
          </a:xfrm>
          <a:custGeom>
            <a:avLst/>
            <a:gdLst/>
            <a:ahLst/>
            <a:cxnLst/>
            <a:rect l="l" t="t" r="r" b="b"/>
            <a:pathLst>
              <a:path w="2921000">
                <a:moveTo>
                  <a:pt x="0" y="0"/>
                </a:moveTo>
                <a:lnTo>
                  <a:pt x="2921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16958" y="1249595"/>
            <a:ext cx="7265670" cy="146812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654050" marR="5080" indent="-641985">
              <a:lnSpc>
                <a:spcPts val="5600"/>
              </a:lnSpc>
              <a:spcBef>
                <a:spcPts val="420"/>
              </a:spcBef>
              <a:tabLst>
                <a:tab pos="723900" algn="l"/>
                <a:tab pos="2604770" algn="l"/>
                <a:tab pos="3749675" algn="l"/>
                <a:tab pos="6072505" algn="l"/>
              </a:tabLst>
            </a:pPr>
            <a:r>
              <a:rPr sz="4800" dirty="0"/>
              <a:t>In		</a:t>
            </a:r>
            <a:r>
              <a:rPr sz="4800" spc="-5" dirty="0"/>
              <a:t>th</a:t>
            </a:r>
            <a:r>
              <a:rPr sz="4800" dirty="0"/>
              <a:t>e vide</a:t>
            </a:r>
            <a:r>
              <a:rPr sz="4800" spc="-185" dirty="0"/>
              <a:t>o</a:t>
            </a:r>
            <a:r>
              <a:rPr sz="4800" dirty="0"/>
              <a:t>,	</a:t>
            </a:r>
            <a:r>
              <a:rPr sz="4800" spc="-5" dirty="0"/>
              <a:t>th</a:t>
            </a:r>
            <a:r>
              <a:rPr sz="4800" dirty="0"/>
              <a:t>e b</a:t>
            </a:r>
            <a:r>
              <a:rPr sz="4800" spc="-65" dirty="0"/>
              <a:t>o</a:t>
            </a:r>
            <a:r>
              <a:rPr sz="4800" dirty="0"/>
              <a:t>y	</a:t>
            </a:r>
            <a:r>
              <a:rPr sz="4800" spc="-65" dirty="0"/>
              <a:t>w</a:t>
            </a:r>
            <a:r>
              <a:rPr sz="4800" spc="-5" dirty="0"/>
              <a:t>a</a:t>
            </a:r>
            <a:r>
              <a:rPr sz="4800" dirty="0"/>
              <a:t>s  </a:t>
            </a:r>
            <a:r>
              <a:rPr sz="4800" spc="-5" dirty="0"/>
              <a:t>called	</a:t>
            </a:r>
            <a:r>
              <a:rPr sz="4800" dirty="0"/>
              <a:t>a </a:t>
            </a:r>
            <a:r>
              <a:rPr sz="4800" spc="-30" dirty="0"/>
              <a:t>sore</a:t>
            </a:r>
            <a:r>
              <a:rPr sz="4800" spc="-45" dirty="0"/>
              <a:t> </a:t>
            </a:r>
            <a:r>
              <a:rPr sz="4800" dirty="0"/>
              <a:t>winner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4439223" y="2678346"/>
            <a:ext cx="3492500" cy="0"/>
          </a:xfrm>
          <a:custGeom>
            <a:avLst/>
            <a:gdLst/>
            <a:ahLst/>
            <a:cxnLst/>
            <a:rect l="l" t="t" r="r" b="b"/>
            <a:pathLst>
              <a:path w="3492500">
                <a:moveTo>
                  <a:pt x="0" y="0"/>
                </a:moveTo>
                <a:lnTo>
                  <a:pt x="3492498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4267" y="3000217"/>
            <a:ext cx="8172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FFFFFF"/>
                </a:solidFill>
                <a:latin typeface="Arial Rounded MT Bold"/>
                <a:cs typeface="Arial Rounded MT Bold"/>
              </a:rPr>
              <a:t>Have </a:t>
            </a:r>
            <a:r>
              <a:rPr sz="36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you </a:t>
            </a:r>
            <a:r>
              <a:rPr sz="36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seen </a:t>
            </a:r>
            <a:r>
              <a:rPr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 </a:t>
            </a:r>
            <a:r>
              <a:rPr sz="3600" spc="-25" dirty="0">
                <a:solidFill>
                  <a:srgbClr val="FFFFFF"/>
                </a:solidFill>
                <a:latin typeface="Arial Rounded MT Bold"/>
                <a:cs typeface="Arial Rounded MT Bold"/>
              </a:rPr>
              <a:t>sore </a:t>
            </a:r>
            <a:r>
              <a:rPr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winner</a:t>
            </a:r>
            <a:r>
              <a:rPr sz="3600" spc="2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 Rounded MT Bold"/>
                <a:cs typeface="Arial Rounded MT Bold"/>
              </a:rPr>
              <a:t>before?</a:t>
            </a:r>
            <a:endParaRPr sz="3600">
              <a:latin typeface="Arial Rounded MT Bold"/>
              <a:cs typeface="Arial Rounded MT 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9976" y="6562087"/>
            <a:ext cx="1104900" cy="0"/>
          </a:xfrm>
          <a:custGeom>
            <a:avLst/>
            <a:gdLst/>
            <a:ahLst/>
            <a:cxnLst/>
            <a:rect l="l" t="t" r="r" b="b"/>
            <a:pathLst>
              <a:path w="1104900">
                <a:moveTo>
                  <a:pt x="0" y="0"/>
                </a:moveTo>
                <a:lnTo>
                  <a:pt x="11049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0976" y="6028687"/>
            <a:ext cx="8210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5" dirty="0">
                <a:solidFill>
                  <a:srgbClr val="FFFFFF"/>
                </a:solidFill>
                <a:latin typeface="Arial Rounded MT Bold"/>
                <a:cs typeface="Arial Rounded MT Bold"/>
              </a:rPr>
              <a:t>Have </a:t>
            </a:r>
            <a:r>
              <a:rPr sz="36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you </a:t>
            </a:r>
            <a:r>
              <a:rPr sz="36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been </a:t>
            </a:r>
            <a:r>
              <a:rPr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a </a:t>
            </a:r>
            <a:r>
              <a:rPr sz="3600" spc="-25" dirty="0">
                <a:solidFill>
                  <a:srgbClr val="FFFFFF"/>
                </a:solidFill>
                <a:latin typeface="Arial Rounded MT Bold"/>
                <a:cs typeface="Arial Rounded MT Bold"/>
              </a:rPr>
              <a:t>sore </a:t>
            </a:r>
            <a:r>
              <a:rPr sz="3600" dirty="0">
                <a:solidFill>
                  <a:srgbClr val="FFFFFF"/>
                </a:solidFill>
                <a:latin typeface="Arial Rounded MT Bold"/>
                <a:cs typeface="Arial Rounded MT Bold"/>
              </a:rPr>
              <a:t>winner</a:t>
            </a:r>
            <a:r>
              <a:rPr sz="3600" spc="1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 Rounded MT Bold"/>
                <a:cs typeface="Arial Rounded MT Bold"/>
              </a:rPr>
              <a:t>before?</a:t>
            </a:r>
            <a:endParaRPr sz="3600">
              <a:latin typeface="Arial Rounded MT Bold"/>
              <a:cs typeface="Arial Rounded MT Bol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85429" y="3613528"/>
            <a:ext cx="2529556" cy="2656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03148" y="1205758"/>
            <a:ext cx="8062595" cy="144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67380" marR="5080" indent="-3155315">
              <a:lnSpc>
                <a:spcPct val="155600"/>
              </a:lnSpc>
              <a:spcBef>
                <a:spcPts val="95"/>
              </a:spcBef>
            </a:pPr>
            <a:r>
              <a:rPr sz="3000" spc="-5" dirty="0"/>
              <a:t>Look </a:t>
            </a:r>
            <a:r>
              <a:rPr sz="3000" spc="-40" dirty="0"/>
              <a:t>at </a:t>
            </a:r>
            <a:r>
              <a:rPr sz="3000" spc="-5" dirty="0"/>
              <a:t>this </a:t>
            </a:r>
            <a:r>
              <a:rPr sz="3000" dirty="0"/>
              <a:t>photo </a:t>
            </a:r>
            <a:r>
              <a:rPr sz="3000" spc="-5" dirty="0"/>
              <a:t>and ask </a:t>
            </a:r>
            <a:r>
              <a:rPr sz="3000" spc="-15" dirty="0"/>
              <a:t>your </a:t>
            </a:r>
            <a:r>
              <a:rPr sz="3000" spc="-20" dirty="0"/>
              <a:t>classmate </a:t>
            </a:r>
            <a:r>
              <a:rPr sz="3000" dirty="0"/>
              <a:t>a  question!</a:t>
            </a:r>
            <a:endParaRPr sz="3000"/>
          </a:p>
        </p:txBody>
      </p:sp>
      <p:sp>
        <p:nvSpPr>
          <p:cNvPr id="5" name="object 5"/>
          <p:cNvSpPr/>
          <p:nvPr/>
        </p:nvSpPr>
        <p:spPr>
          <a:xfrm>
            <a:off x="64311" y="2674725"/>
            <a:ext cx="4517737" cy="3674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4244778" y="3828076"/>
          <a:ext cx="4889500" cy="3021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Personal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Connection</a:t>
                      </a:r>
                      <a:r>
                        <a:rPr sz="1800" b="1" spc="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Questions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635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14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What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does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remind you</a:t>
                      </a:r>
                      <a:r>
                        <a:rPr sz="1800" spc="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2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of?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6350">
                      <a:solidFill>
                        <a:srgbClr val="043579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Has this happened to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</a:t>
                      </a:r>
                      <a:r>
                        <a:rPr sz="1800" spc="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before?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635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501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How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is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 similar to</a:t>
                      </a:r>
                      <a:r>
                        <a:rPr sz="1800" spc="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635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How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is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 different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from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635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501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 marL="2186940" marR="295910" indent="-1863089">
                        <a:lnSpc>
                          <a:spcPts val="2100"/>
                        </a:lnSpc>
                        <a:spcBef>
                          <a:spcPts val="480"/>
                        </a:spcBef>
                      </a:pP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What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were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your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feelings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when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 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saw 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635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What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have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learned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from</a:t>
                      </a:r>
                      <a:r>
                        <a:rPr sz="1800" spc="2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635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solidFill>
                      <a:srgbClr val="014A8C">
                        <a:alpha val="501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"/>
            <a:ext cx="9143998" cy="3504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30522" y="3001729"/>
          <a:ext cx="5059680" cy="3500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59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1355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Personal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Connection</a:t>
                      </a:r>
                      <a:r>
                        <a:rPr sz="1800" b="1" spc="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Questions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1270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14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084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What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does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remind you</a:t>
                      </a:r>
                      <a:r>
                        <a:rPr sz="1800" spc="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2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of?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12700">
                      <a:solidFill>
                        <a:srgbClr val="043579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84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Has this happened to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</a:t>
                      </a:r>
                      <a:r>
                        <a:rPr sz="1800" spc="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before?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1270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501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084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How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is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 similar to</a:t>
                      </a:r>
                      <a:r>
                        <a:rPr sz="1800" spc="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1270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84"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How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is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 different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from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1270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501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8340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What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were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your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feelings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when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 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saw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1270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3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084"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1800" spc="-1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What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have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you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learned </a:t>
                      </a:r>
                      <a:r>
                        <a:rPr sz="1800" spc="-2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from</a:t>
                      </a:r>
                      <a:r>
                        <a:rPr sz="1800" spc="25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Arial Rounded MT Bold"/>
                          <a:cs typeface="Arial Rounded MT Bold"/>
                        </a:rPr>
                        <a:t>this?</a:t>
                      </a:r>
                      <a:endParaRPr sz="1800">
                        <a:latin typeface="Arial Rounded MT Bold"/>
                        <a:cs typeface="Arial Rounded MT Bold"/>
                      </a:endParaRPr>
                    </a:p>
                  </a:txBody>
                  <a:tcPr marL="0" marR="0" marB="0">
                    <a:lnL w="12700">
                      <a:solidFill>
                        <a:srgbClr val="043579"/>
                      </a:solidFill>
                      <a:prstDash val="solid"/>
                    </a:lnL>
                    <a:lnR w="12700">
                      <a:solidFill>
                        <a:srgbClr val="043579"/>
                      </a:solidFill>
                      <a:prstDash val="solid"/>
                    </a:lnR>
                    <a:lnT w="12700">
                      <a:solidFill>
                        <a:srgbClr val="043579"/>
                      </a:solidFill>
                      <a:prstDash val="solid"/>
                    </a:lnT>
                    <a:lnB w="12700">
                      <a:solidFill>
                        <a:srgbClr val="043579"/>
                      </a:solidFill>
                      <a:prstDash val="solid"/>
                    </a:lnB>
                    <a:solidFill>
                      <a:srgbClr val="014A8C">
                        <a:alpha val="501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5392536" y="3898816"/>
            <a:ext cx="3708400" cy="13436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214629">
              <a:lnSpc>
                <a:spcPts val="3400"/>
              </a:lnSpc>
              <a:spcBef>
                <a:spcPts val="280"/>
              </a:spcBef>
            </a:pPr>
            <a:r>
              <a:rPr sz="29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Ask </a:t>
            </a:r>
            <a:r>
              <a:rPr sz="29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your</a:t>
            </a:r>
            <a:r>
              <a:rPr sz="2900" spc="-6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29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classmate  </a:t>
            </a:r>
            <a:r>
              <a:rPr sz="29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another</a:t>
            </a:r>
            <a:r>
              <a:rPr sz="2900" spc="-2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2900" dirty="0">
                <a:solidFill>
                  <a:srgbClr val="FFFFFF"/>
                </a:solidFill>
                <a:latin typeface="Arial Rounded MT Bold"/>
                <a:cs typeface="Arial Rounded MT Bold"/>
              </a:rPr>
              <a:t>question!</a:t>
            </a:r>
            <a:endParaRPr sz="2900">
              <a:latin typeface="Arial Rounded MT Bold"/>
              <a:cs typeface="Arial Rounded MT Bold"/>
            </a:endParaRPr>
          </a:p>
          <a:p>
            <a:pPr marL="12700">
              <a:lnSpc>
                <a:spcPts val="3400"/>
              </a:lnSpc>
            </a:pPr>
            <a:r>
              <a:rPr sz="29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Listen </a:t>
            </a:r>
            <a:r>
              <a:rPr sz="29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for </a:t>
            </a:r>
            <a:r>
              <a:rPr sz="29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their</a:t>
            </a:r>
            <a:r>
              <a:rPr sz="2900" spc="-3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2900" spc="-65" dirty="0">
                <a:solidFill>
                  <a:srgbClr val="FFFFFF"/>
                </a:solidFill>
                <a:latin typeface="Arial Rounded MT Bold"/>
                <a:cs typeface="Arial Rounded MT Bold"/>
              </a:rPr>
              <a:t>reply.</a:t>
            </a:r>
            <a:endParaRPr sz="29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  <a:tabLst>
                <a:tab pos="1602740" algn="l"/>
                <a:tab pos="2637155" algn="l"/>
                <a:tab pos="5205095" algn="l"/>
              </a:tabLst>
            </a:pPr>
            <a:r>
              <a:rPr dirty="0"/>
              <a:t>Wh</a:t>
            </a:r>
            <a:r>
              <a:rPr spc="-114" dirty="0"/>
              <a:t>a</a:t>
            </a:r>
            <a:r>
              <a:rPr dirty="0"/>
              <a:t>t	did	</a:t>
            </a:r>
            <a:r>
              <a:rPr spc="-65" dirty="0"/>
              <a:t>w</a:t>
            </a:r>
            <a:r>
              <a:rPr dirty="0"/>
              <a:t>e</a:t>
            </a:r>
            <a:r>
              <a:rPr spc="-5" dirty="0"/>
              <a:t> </a:t>
            </a:r>
            <a:r>
              <a:rPr dirty="0"/>
              <a:t>le</a:t>
            </a:r>
            <a:r>
              <a:rPr spc="-5" dirty="0"/>
              <a:t>a</a:t>
            </a:r>
            <a:r>
              <a:rPr dirty="0"/>
              <a:t>rn	</a:t>
            </a:r>
            <a:r>
              <a:rPr spc="-5" dirty="0"/>
              <a:t>tod</a:t>
            </a:r>
            <a:r>
              <a:rPr spc="-60" dirty="0"/>
              <a:t>a</a:t>
            </a:r>
            <a:r>
              <a:rPr dirty="0"/>
              <a:t>y?</a:t>
            </a:r>
          </a:p>
        </p:txBody>
      </p:sp>
      <p:sp>
        <p:nvSpPr>
          <p:cNvPr id="5" name="object 5"/>
          <p:cNvSpPr/>
          <p:nvPr/>
        </p:nvSpPr>
        <p:spPr>
          <a:xfrm>
            <a:off x="6293298" y="3263779"/>
            <a:ext cx="1801365" cy="33136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6952" y="3171305"/>
            <a:ext cx="3798916" cy="856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6952" y="3906981"/>
            <a:ext cx="3657600" cy="615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1890" y="4069080"/>
            <a:ext cx="344978" cy="3366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952" y="3906981"/>
            <a:ext cx="3657600" cy="6151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7774" y="4393275"/>
            <a:ext cx="4206240" cy="6109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7774" y="4887883"/>
            <a:ext cx="2315094" cy="6109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920" y="3347879"/>
            <a:ext cx="280275" cy="2709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4920" y="4084479"/>
            <a:ext cx="280275" cy="2709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25120" y="2950792"/>
            <a:ext cx="4116070" cy="2476500"/>
          </a:xfrm>
          <a:prstGeom prst="rect">
            <a:avLst/>
          </a:prstGeom>
        </p:spPr>
        <p:txBody>
          <a:bodyPr vert="horz" wrap="square" lIns="0" tIns="2616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60"/>
              </a:spcBef>
            </a:pPr>
            <a:r>
              <a:rPr sz="32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The </a:t>
            </a:r>
            <a:r>
              <a:rPr sz="3200" spc="0" dirty="0">
                <a:solidFill>
                  <a:srgbClr val="FFFFFF"/>
                </a:solidFill>
                <a:latin typeface="Arial Rounded MT Bold"/>
                <a:cs typeface="Arial Rounded MT Bold"/>
              </a:rPr>
              <a:t>sport </a:t>
            </a: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of</a:t>
            </a:r>
            <a:r>
              <a:rPr sz="3200" spc="34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Golf</a:t>
            </a:r>
            <a:endParaRPr sz="3200">
              <a:latin typeface="Arial Rounded MT Bold"/>
              <a:cs typeface="Arial Rounded MT Bold"/>
            </a:endParaRPr>
          </a:p>
          <a:p>
            <a:pPr marL="12700" marR="5080">
              <a:lnSpc>
                <a:spcPct val="100299"/>
              </a:lnSpc>
              <a:spcBef>
                <a:spcPts val="1945"/>
              </a:spcBef>
            </a:pPr>
            <a:r>
              <a:rPr sz="32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Making </a:t>
            </a:r>
            <a:r>
              <a:rPr sz="32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personal  </a:t>
            </a: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connections to</a:t>
            </a:r>
            <a:r>
              <a:rPr sz="3200" spc="-8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video  </a:t>
            </a: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and </a:t>
            </a:r>
            <a:r>
              <a:rPr sz="3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photos</a:t>
            </a:r>
            <a:endParaRPr sz="32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1527" y="1380913"/>
            <a:ext cx="7172959" cy="1437640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20"/>
              </a:spcBef>
              <a:tabLst>
                <a:tab pos="1598930" algn="l"/>
                <a:tab pos="6124575" algn="l"/>
              </a:tabLst>
            </a:pPr>
            <a:r>
              <a:rPr dirty="0"/>
              <a:t>Wh</a:t>
            </a:r>
            <a:r>
              <a:rPr spc="-114" dirty="0"/>
              <a:t>a</a:t>
            </a:r>
            <a:r>
              <a:rPr dirty="0"/>
              <a:t>t	</a:t>
            </a:r>
            <a:r>
              <a:rPr spc="-5" dirty="0"/>
              <a:t>a</a:t>
            </a:r>
            <a:r>
              <a:rPr spc="-114" dirty="0"/>
              <a:t>r</a:t>
            </a:r>
            <a:r>
              <a:rPr dirty="0"/>
              <a:t>e</a:t>
            </a:r>
            <a:r>
              <a:rPr spc="-5" dirty="0"/>
              <a:t> </a:t>
            </a:r>
            <a:r>
              <a:rPr spc="-65" dirty="0"/>
              <a:t>w</a:t>
            </a:r>
            <a:r>
              <a:rPr dirty="0"/>
              <a:t>e</a:t>
            </a:r>
            <a:r>
              <a:rPr spc="-5" dirty="0"/>
              <a:t> </a:t>
            </a:r>
            <a:r>
              <a:rPr dirty="0"/>
              <a:t>le</a:t>
            </a:r>
            <a:r>
              <a:rPr spc="-5" dirty="0"/>
              <a:t>a</a:t>
            </a:r>
            <a:r>
              <a:rPr dirty="0"/>
              <a:t>rning	</a:t>
            </a:r>
            <a:r>
              <a:rPr spc="-5" dirty="0"/>
              <a:t>this  </a:t>
            </a:r>
            <a:r>
              <a:rPr spc="-20" dirty="0"/>
              <a:t>class?</a:t>
            </a:r>
          </a:p>
        </p:txBody>
      </p:sp>
      <p:sp>
        <p:nvSpPr>
          <p:cNvPr id="5" name="object 5"/>
          <p:cNvSpPr/>
          <p:nvPr/>
        </p:nvSpPr>
        <p:spPr>
          <a:xfrm>
            <a:off x="719050" y="3308465"/>
            <a:ext cx="7394169" cy="6109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9872" y="3790603"/>
            <a:ext cx="5897879" cy="8562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050" y="4526279"/>
            <a:ext cx="6658494" cy="615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3988" y="4688377"/>
            <a:ext cx="344978" cy="3366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9050" y="4526279"/>
            <a:ext cx="6658494" cy="6151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8506" y="3484103"/>
            <a:ext cx="280275" cy="2709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8506" y="4703304"/>
            <a:ext cx="280275" cy="270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088706" y="3335936"/>
            <a:ext cx="6986270" cy="17322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260"/>
              </a:spcBef>
            </a:pP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Describing </a:t>
            </a:r>
            <a:r>
              <a:rPr sz="32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pictures </a:t>
            </a: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and videos and  </a:t>
            </a:r>
            <a:r>
              <a:rPr sz="32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making </a:t>
            </a:r>
            <a:r>
              <a:rPr sz="32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personal</a:t>
            </a:r>
            <a:r>
              <a:rPr sz="3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connections</a:t>
            </a:r>
            <a:endParaRPr sz="3200">
              <a:latin typeface="Arial Rounded MT Bold"/>
              <a:cs typeface="Arial Rounded MT Bold"/>
            </a:endParaRPr>
          </a:p>
          <a:p>
            <a:pPr marL="12700">
              <a:lnSpc>
                <a:spcPct val="100000"/>
              </a:lnSpc>
              <a:spcBef>
                <a:spcPts val="1839"/>
              </a:spcBef>
            </a:pPr>
            <a:r>
              <a:rPr sz="3200" spc="-15" dirty="0">
                <a:solidFill>
                  <a:srgbClr val="FFFFFF"/>
                </a:solidFill>
                <a:latin typeface="Arial Rounded MT Bold"/>
                <a:cs typeface="Arial Rounded MT Bold"/>
              </a:rPr>
              <a:t>Reading </a:t>
            </a:r>
            <a:r>
              <a:rPr sz="3200" spc="-10" dirty="0">
                <a:solidFill>
                  <a:srgbClr val="FFFFFF"/>
                </a:solidFill>
                <a:latin typeface="Arial Rounded MT Bold"/>
                <a:cs typeface="Arial Rounded MT Bold"/>
              </a:rPr>
              <a:t>about </a:t>
            </a: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the </a:t>
            </a:r>
            <a:r>
              <a:rPr sz="3200" spc="0" dirty="0">
                <a:solidFill>
                  <a:srgbClr val="FFFFFF"/>
                </a:solidFill>
                <a:latin typeface="Arial Rounded MT Bold"/>
                <a:cs typeface="Arial Rounded MT Bold"/>
              </a:rPr>
              <a:t>sport </a:t>
            </a:r>
            <a:r>
              <a:rPr sz="3200" spc="-5" dirty="0">
                <a:solidFill>
                  <a:srgbClr val="FFFFFF"/>
                </a:solidFill>
                <a:latin typeface="Arial Rounded MT Bold"/>
                <a:cs typeface="Arial Rounded MT Bold"/>
              </a:rPr>
              <a:t>of</a:t>
            </a:r>
            <a:r>
              <a:rPr sz="3200" spc="350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3200" dirty="0">
                <a:solidFill>
                  <a:srgbClr val="FFFFFF"/>
                </a:solidFill>
                <a:latin typeface="Arial Rounded MT Bold"/>
                <a:cs typeface="Arial Rounded MT Bold"/>
              </a:rPr>
              <a:t>Golf</a:t>
            </a:r>
            <a:endParaRPr sz="3200"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8888410" y="0"/>
                </a:moveTo>
                <a:lnTo>
                  <a:pt x="725129" y="0"/>
                </a:lnTo>
                <a:lnTo>
                  <a:pt x="677452" y="1542"/>
                </a:lnTo>
                <a:lnTo>
                  <a:pt x="630598" y="6105"/>
                </a:lnTo>
                <a:lnTo>
                  <a:pt x="584663" y="13595"/>
                </a:lnTo>
                <a:lnTo>
                  <a:pt x="539742" y="23914"/>
                </a:lnTo>
                <a:lnTo>
                  <a:pt x="495932" y="36967"/>
                </a:lnTo>
                <a:lnTo>
                  <a:pt x="453328" y="52660"/>
                </a:lnTo>
                <a:lnTo>
                  <a:pt x="412024" y="70896"/>
                </a:lnTo>
                <a:lnTo>
                  <a:pt x="372118" y="91579"/>
                </a:lnTo>
                <a:lnTo>
                  <a:pt x="333703" y="114615"/>
                </a:lnTo>
                <a:lnTo>
                  <a:pt x="296877" y="139908"/>
                </a:lnTo>
                <a:lnTo>
                  <a:pt x="261734" y="167362"/>
                </a:lnTo>
                <a:lnTo>
                  <a:pt x="228370" y="196881"/>
                </a:lnTo>
                <a:lnTo>
                  <a:pt x="196881" y="228371"/>
                </a:lnTo>
                <a:lnTo>
                  <a:pt x="167361" y="261735"/>
                </a:lnTo>
                <a:lnTo>
                  <a:pt x="139907" y="296878"/>
                </a:lnTo>
                <a:lnTo>
                  <a:pt x="114615" y="333704"/>
                </a:lnTo>
                <a:lnTo>
                  <a:pt x="91579" y="372118"/>
                </a:lnTo>
                <a:lnTo>
                  <a:pt x="70895" y="412025"/>
                </a:lnTo>
                <a:lnTo>
                  <a:pt x="52660" y="453328"/>
                </a:lnTo>
                <a:lnTo>
                  <a:pt x="36967" y="495933"/>
                </a:lnTo>
                <a:lnTo>
                  <a:pt x="23914" y="539743"/>
                </a:lnTo>
                <a:lnTo>
                  <a:pt x="13594" y="584664"/>
                </a:lnTo>
                <a:lnTo>
                  <a:pt x="6105" y="630599"/>
                </a:lnTo>
                <a:lnTo>
                  <a:pt x="1542" y="677453"/>
                </a:lnTo>
                <a:lnTo>
                  <a:pt x="0" y="725130"/>
                </a:lnTo>
                <a:lnTo>
                  <a:pt x="1542" y="772808"/>
                </a:lnTo>
                <a:lnTo>
                  <a:pt x="6105" y="819662"/>
                </a:lnTo>
                <a:lnTo>
                  <a:pt x="13594" y="865597"/>
                </a:lnTo>
                <a:lnTo>
                  <a:pt x="23914" y="910517"/>
                </a:lnTo>
                <a:lnTo>
                  <a:pt x="36967" y="954327"/>
                </a:lnTo>
                <a:lnTo>
                  <a:pt x="52660" y="996932"/>
                </a:lnTo>
                <a:lnTo>
                  <a:pt x="70895" y="1038235"/>
                </a:lnTo>
                <a:lnTo>
                  <a:pt x="91579" y="1078142"/>
                </a:lnTo>
                <a:lnTo>
                  <a:pt x="114615" y="1116556"/>
                </a:lnTo>
                <a:lnTo>
                  <a:pt x="139907" y="1153382"/>
                </a:lnTo>
                <a:lnTo>
                  <a:pt x="167361" y="1188525"/>
                </a:lnTo>
                <a:lnTo>
                  <a:pt x="196881" y="1221889"/>
                </a:lnTo>
                <a:lnTo>
                  <a:pt x="228370" y="1253378"/>
                </a:lnTo>
                <a:lnTo>
                  <a:pt x="261734" y="1282898"/>
                </a:lnTo>
                <a:lnTo>
                  <a:pt x="296877" y="1310352"/>
                </a:lnTo>
                <a:lnTo>
                  <a:pt x="333703" y="1335644"/>
                </a:lnTo>
                <a:lnTo>
                  <a:pt x="372118" y="1358680"/>
                </a:lnTo>
                <a:lnTo>
                  <a:pt x="412024" y="1379364"/>
                </a:lnTo>
                <a:lnTo>
                  <a:pt x="453328" y="1397599"/>
                </a:lnTo>
                <a:lnTo>
                  <a:pt x="495932" y="1413292"/>
                </a:lnTo>
                <a:lnTo>
                  <a:pt x="539742" y="1426345"/>
                </a:lnTo>
                <a:lnTo>
                  <a:pt x="584663" y="1436665"/>
                </a:lnTo>
                <a:lnTo>
                  <a:pt x="630598" y="1444154"/>
                </a:lnTo>
                <a:lnTo>
                  <a:pt x="677452" y="1448717"/>
                </a:lnTo>
                <a:lnTo>
                  <a:pt x="725129" y="1450259"/>
                </a:lnTo>
                <a:lnTo>
                  <a:pt x="8888410" y="1450259"/>
                </a:lnTo>
                <a:lnTo>
                  <a:pt x="8888410" y="0"/>
                </a:lnTo>
                <a:close/>
              </a:path>
            </a:pathLst>
          </a:custGeom>
          <a:solidFill>
            <a:srgbClr val="014A8C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5588" y="1371601"/>
            <a:ext cx="8888730" cy="1450340"/>
          </a:xfrm>
          <a:custGeom>
            <a:avLst/>
            <a:gdLst/>
            <a:ahLst/>
            <a:cxnLst/>
            <a:rect l="l" t="t" r="r" b="b"/>
            <a:pathLst>
              <a:path w="8888730" h="1450339">
                <a:moveTo>
                  <a:pt x="0" y="725130"/>
                </a:moveTo>
                <a:lnTo>
                  <a:pt x="1542" y="677452"/>
                </a:lnTo>
                <a:lnTo>
                  <a:pt x="6105" y="630598"/>
                </a:lnTo>
                <a:lnTo>
                  <a:pt x="13594" y="584663"/>
                </a:lnTo>
                <a:lnTo>
                  <a:pt x="23914" y="539743"/>
                </a:lnTo>
                <a:lnTo>
                  <a:pt x="36967" y="495932"/>
                </a:lnTo>
                <a:lnTo>
                  <a:pt x="52660" y="453328"/>
                </a:lnTo>
                <a:lnTo>
                  <a:pt x="70895" y="412024"/>
                </a:lnTo>
                <a:lnTo>
                  <a:pt x="91579" y="372118"/>
                </a:lnTo>
                <a:lnTo>
                  <a:pt x="114615" y="333704"/>
                </a:lnTo>
                <a:lnTo>
                  <a:pt x="139907" y="296877"/>
                </a:lnTo>
                <a:lnTo>
                  <a:pt x="167361" y="261734"/>
                </a:lnTo>
                <a:lnTo>
                  <a:pt x="196881" y="228370"/>
                </a:lnTo>
                <a:lnTo>
                  <a:pt x="228370" y="196881"/>
                </a:lnTo>
                <a:lnTo>
                  <a:pt x="261734" y="167361"/>
                </a:lnTo>
                <a:lnTo>
                  <a:pt x="296877" y="139908"/>
                </a:lnTo>
                <a:lnTo>
                  <a:pt x="333703" y="114615"/>
                </a:lnTo>
                <a:lnTo>
                  <a:pt x="372118" y="91579"/>
                </a:lnTo>
                <a:lnTo>
                  <a:pt x="412024" y="70895"/>
                </a:lnTo>
                <a:lnTo>
                  <a:pt x="453328" y="52660"/>
                </a:lnTo>
                <a:lnTo>
                  <a:pt x="495932" y="36967"/>
                </a:lnTo>
                <a:lnTo>
                  <a:pt x="539742" y="23914"/>
                </a:lnTo>
                <a:lnTo>
                  <a:pt x="584663" y="13594"/>
                </a:lnTo>
                <a:lnTo>
                  <a:pt x="630598" y="6105"/>
                </a:lnTo>
                <a:lnTo>
                  <a:pt x="677452" y="1542"/>
                </a:lnTo>
                <a:lnTo>
                  <a:pt x="725129" y="0"/>
                </a:lnTo>
                <a:lnTo>
                  <a:pt x="8888409" y="0"/>
                </a:lnTo>
                <a:lnTo>
                  <a:pt x="8888409" y="1450259"/>
                </a:lnTo>
                <a:lnTo>
                  <a:pt x="725129" y="1450259"/>
                </a:lnTo>
                <a:lnTo>
                  <a:pt x="677452" y="1448717"/>
                </a:lnTo>
                <a:lnTo>
                  <a:pt x="630598" y="1444153"/>
                </a:lnTo>
                <a:lnTo>
                  <a:pt x="584663" y="1436664"/>
                </a:lnTo>
                <a:lnTo>
                  <a:pt x="539742" y="1426345"/>
                </a:lnTo>
                <a:lnTo>
                  <a:pt x="495932" y="1413292"/>
                </a:lnTo>
                <a:lnTo>
                  <a:pt x="453328" y="1397599"/>
                </a:lnTo>
                <a:lnTo>
                  <a:pt x="412024" y="1379363"/>
                </a:lnTo>
                <a:lnTo>
                  <a:pt x="372118" y="1358680"/>
                </a:lnTo>
                <a:lnTo>
                  <a:pt x="333703" y="1335644"/>
                </a:lnTo>
                <a:lnTo>
                  <a:pt x="296877" y="1310351"/>
                </a:lnTo>
                <a:lnTo>
                  <a:pt x="261734" y="1282898"/>
                </a:lnTo>
                <a:lnTo>
                  <a:pt x="228370" y="1253378"/>
                </a:lnTo>
                <a:lnTo>
                  <a:pt x="196881" y="1221889"/>
                </a:lnTo>
                <a:lnTo>
                  <a:pt x="167361" y="1188525"/>
                </a:lnTo>
                <a:lnTo>
                  <a:pt x="139907" y="1153382"/>
                </a:lnTo>
                <a:lnTo>
                  <a:pt x="114615" y="1116555"/>
                </a:lnTo>
                <a:lnTo>
                  <a:pt x="91579" y="1078141"/>
                </a:lnTo>
                <a:lnTo>
                  <a:pt x="70895" y="1038235"/>
                </a:lnTo>
                <a:lnTo>
                  <a:pt x="52660" y="996931"/>
                </a:lnTo>
                <a:lnTo>
                  <a:pt x="36967" y="954327"/>
                </a:lnTo>
                <a:lnTo>
                  <a:pt x="23914" y="910516"/>
                </a:lnTo>
                <a:lnTo>
                  <a:pt x="13594" y="865596"/>
                </a:lnTo>
                <a:lnTo>
                  <a:pt x="6105" y="819661"/>
                </a:lnTo>
                <a:lnTo>
                  <a:pt x="1542" y="772807"/>
                </a:lnTo>
                <a:lnTo>
                  <a:pt x="0" y="725130"/>
                </a:lnTo>
                <a:close/>
              </a:path>
            </a:pathLst>
          </a:custGeom>
          <a:ln w="25399">
            <a:solidFill>
              <a:srgbClr val="9EE0F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3393282"/>
            <a:ext cx="4046220" cy="144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4000" spc="-40" dirty="0">
                <a:solidFill>
                  <a:srgbClr val="FFFFFF"/>
                </a:solidFill>
                <a:latin typeface="Arial Rounded MT Bold"/>
                <a:cs typeface="Arial Rounded MT Bold"/>
              </a:rPr>
              <a:t>Have </a:t>
            </a:r>
            <a:r>
              <a:rPr sz="40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you</a:t>
            </a:r>
            <a:r>
              <a:rPr sz="4000" spc="-5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4000" spc="-20" dirty="0">
                <a:solidFill>
                  <a:srgbClr val="FFFFFF"/>
                </a:solidFill>
                <a:latin typeface="Arial Rounded MT Bold"/>
                <a:cs typeface="Arial Rounded MT Bold"/>
              </a:rPr>
              <a:t>played  </a:t>
            </a:r>
            <a:r>
              <a:rPr sz="4000" dirty="0">
                <a:solidFill>
                  <a:srgbClr val="FFFFFF"/>
                </a:solidFill>
                <a:latin typeface="Arial Rounded MT Bold"/>
                <a:cs typeface="Arial Rounded MT Bold"/>
              </a:rPr>
              <a:t>Golf</a:t>
            </a:r>
            <a:r>
              <a:rPr sz="4000" spc="425" dirty="0">
                <a:solidFill>
                  <a:srgbClr val="FFFFFF"/>
                </a:solidFill>
                <a:latin typeface="Arial Rounded MT Bold"/>
                <a:cs typeface="Arial Rounded MT Bold"/>
              </a:rPr>
              <a:t> </a:t>
            </a:r>
            <a:r>
              <a:rPr sz="4000" spc="-25" dirty="0">
                <a:solidFill>
                  <a:srgbClr val="FFFFFF"/>
                </a:solidFill>
                <a:latin typeface="Arial Rounded MT Bold"/>
                <a:cs typeface="Arial Rounded MT Bold"/>
              </a:rPr>
              <a:t>before?</a:t>
            </a:r>
            <a:endParaRPr sz="4000">
              <a:latin typeface="Arial Rounded MT Bold"/>
              <a:cs typeface="Arial Rounded MT 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92655" y="1"/>
            <a:ext cx="4260855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556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95379" y="412678"/>
            <a:ext cx="3227293" cy="4691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26475" y="4833342"/>
            <a:ext cx="1363980" cy="23939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381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30"/>
              </a:spcBef>
            </a:pPr>
            <a:r>
              <a:rPr sz="1050" spc="25" dirty="0">
                <a:solidFill>
                  <a:srgbClr val="231F20"/>
                </a:solidFill>
                <a:latin typeface="Calibri"/>
                <a:cs typeface="Calibri"/>
                <a:hlinkClick r:id="rId4"/>
              </a:rPr>
              <a:t>www.readinga-z.com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95379" y="5407442"/>
            <a:ext cx="3227705" cy="643890"/>
          </a:xfrm>
          <a:prstGeom prst="rect">
            <a:avLst/>
          </a:prstGeom>
          <a:solidFill>
            <a:srgbClr val="D0EFEE">
              <a:alpha val="75000"/>
            </a:srgbClr>
          </a:solidFill>
        </p:spPr>
        <p:txBody>
          <a:bodyPr vert="horz" wrap="square" lIns="0" tIns="10795" rIns="0" bIns="0" rtlCol="0">
            <a:spAutoFit/>
          </a:bodyPr>
          <a:lstStyle/>
          <a:p>
            <a:pPr marL="100330" marR="617220">
              <a:lnSpc>
                <a:spcPct val="113799"/>
              </a:lnSpc>
              <a:spcBef>
                <a:spcPts val="85"/>
              </a:spcBef>
            </a:pP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How </a:t>
            </a:r>
            <a:r>
              <a:rPr sz="1550" spc="-5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 played,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why 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do people </a:t>
            </a:r>
            <a:r>
              <a:rPr sz="1550" spc="-15" dirty="0">
                <a:solidFill>
                  <a:srgbClr val="231F20"/>
                </a:solidFill>
                <a:latin typeface="Calibri"/>
                <a:cs typeface="Calibri"/>
              </a:rPr>
              <a:t>like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50" dirty="0">
                <a:solidFill>
                  <a:srgbClr val="231F20"/>
                </a:solidFill>
                <a:latin typeface="Calibri"/>
                <a:cs typeface="Calibri"/>
              </a:rPr>
              <a:t>it?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5379" y="5104884"/>
            <a:ext cx="3227705" cy="302895"/>
          </a:xfrm>
          <a:prstGeom prst="rect">
            <a:avLst/>
          </a:prstGeom>
          <a:solidFill>
            <a:srgbClr val="16B1A9"/>
          </a:solidFill>
        </p:spPr>
        <p:txBody>
          <a:bodyPr vert="horz" wrap="square" lIns="0" tIns="21590" rIns="0" bIns="0" rtlCol="0">
            <a:spAutoFit/>
          </a:bodyPr>
          <a:lstStyle/>
          <a:p>
            <a:pPr marL="974090">
              <a:lnSpc>
                <a:spcPct val="100000"/>
              </a:lnSpc>
              <a:spcBef>
                <a:spcPts val="170"/>
              </a:spcBef>
            </a:pPr>
            <a:r>
              <a:rPr sz="1550" b="1" spc="5" dirty="0">
                <a:solidFill>
                  <a:srgbClr val="FFFFFF"/>
                </a:solidFill>
                <a:latin typeface="Articulate Narrow"/>
                <a:cs typeface="Articulate Narrow"/>
              </a:rPr>
              <a:t>Focus</a:t>
            </a:r>
            <a:r>
              <a:rPr sz="1550" b="1" dirty="0">
                <a:solidFill>
                  <a:srgbClr val="FFFFFF"/>
                </a:solidFill>
                <a:latin typeface="Articulate Narrow"/>
                <a:cs typeface="Articulate Narrow"/>
              </a:rPr>
              <a:t> </a:t>
            </a:r>
            <a:r>
              <a:rPr sz="1550" b="1" spc="5" dirty="0">
                <a:solidFill>
                  <a:srgbClr val="FFFFFF"/>
                </a:solidFill>
                <a:latin typeface="Articulate Narrow"/>
                <a:cs typeface="Articulate Narrow"/>
              </a:rPr>
              <a:t>Question</a:t>
            </a:r>
            <a:endParaRPr sz="1550">
              <a:latin typeface="Articulate Narrow"/>
              <a:cs typeface="Articulate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56862" y="4494477"/>
            <a:ext cx="1900555" cy="339090"/>
          </a:xfrm>
          <a:prstGeom prst="rect">
            <a:avLst/>
          </a:prstGeom>
          <a:solidFill>
            <a:srgbClr val="FFFFFF">
              <a:alpha val="83999"/>
            </a:srgbClr>
          </a:solidFill>
        </p:spPr>
        <p:txBody>
          <a:bodyPr vert="horz" wrap="square" lIns="0" tIns="5461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430"/>
              </a:spcBef>
            </a:pPr>
            <a:r>
              <a:rPr sz="1200" spc="0" dirty="0">
                <a:solidFill>
                  <a:srgbClr val="231F20"/>
                </a:solidFill>
                <a:latin typeface="Calibri"/>
                <a:cs typeface="Calibri"/>
              </a:rPr>
              <a:t>Written </a:t>
            </a:r>
            <a:r>
              <a:rPr sz="1200" spc="35" dirty="0">
                <a:solidFill>
                  <a:srgbClr val="231F20"/>
                </a:solidFill>
                <a:latin typeface="Calibri"/>
                <a:cs typeface="Calibri"/>
              </a:rPr>
              <a:t>by </a:t>
            </a:r>
            <a:r>
              <a:rPr sz="1200" spc="30" dirty="0">
                <a:solidFill>
                  <a:srgbClr val="231F20"/>
                </a:solidFill>
                <a:latin typeface="Calibri"/>
                <a:cs typeface="Calibri"/>
              </a:rPr>
              <a:t>Curtis</a:t>
            </a:r>
            <a:r>
              <a:rPr sz="12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200" spc="25" dirty="0">
                <a:solidFill>
                  <a:srgbClr val="231F20"/>
                </a:solidFill>
                <a:latin typeface="Calibri"/>
                <a:cs typeface="Calibri"/>
              </a:rPr>
              <a:t>Thomas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40907" y="414144"/>
            <a:ext cx="1336675" cy="765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50" spc="100" dirty="0">
                <a:solidFill>
                  <a:srgbClr val="231F20"/>
                </a:solidFill>
                <a:latin typeface="Verdana"/>
                <a:cs typeface="Verdana"/>
              </a:rPr>
              <a:t>G</a:t>
            </a:r>
            <a:r>
              <a:rPr sz="4850" spc="114" dirty="0">
                <a:solidFill>
                  <a:srgbClr val="231F20"/>
                </a:solidFill>
                <a:latin typeface="Verdana"/>
                <a:cs typeface="Verdana"/>
              </a:rPr>
              <a:t>o</a:t>
            </a:r>
            <a:r>
              <a:rPr sz="4850" spc="33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4850" spc="0" dirty="0">
                <a:solidFill>
                  <a:srgbClr val="231F20"/>
                </a:solidFill>
                <a:latin typeface="Verdana"/>
                <a:cs typeface="Verdana"/>
              </a:rPr>
              <a:t>f</a:t>
            </a:r>
            <a:endParaRPr sz="485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26085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016796" y="5164417"/>
            <a:ext cx="1035050" cy="6934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Golf</a:t>
            </a:r>
            <a:endParaRPr sz="700">
              <a:latin typeface="Calibri"/>
              <a:cs typeface="Calibri"/>
            </a:endParaRPr>
          </a:p>
          <a:p>
            <a:pPr marL="12700" marR="198755">
              <a:lnSpc>
                <a:spcPct val="105000"/>
              </a:lnSpc>
            </a:pP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Spectacular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Sports 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Level </a:t>
            </a:r>
            <a:r>
              <a:rPr sz="700" spc="100" dirty="0">
                <a:solidFill>
                  <a:srgbClr val="231F20"/>
                </a:solidFill>
                <a:latin typeface="Calibri"/>
                <a:cs typeface="Calibri"/>
              </a:rPr>
              <a:t>I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Leveled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Book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Learning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35" dirty="0">
                <a:solidFill>
                  <a:srgbClr val="231F20"/>
                </a:solidFill>
                <a:latin typeface="Calibri"/>
                <a:cs typeface="Calibri"/>
              </a:rPr>
              <a:t>A–Z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5000"/>
              </a:lnSpc>
            </a:pP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Written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by Curtis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Thomas 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All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rights</a:t>
            </a:r>
            <a:r>
              <a:rPr sz="70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reserved.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16796" y="5948829"/>
            <a:ext cx="87312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spc="25" dirty="0">
                <a:solidFill>
                  <a:srgbClr val="231F20"/>
                </a:solidFill>
                <a:latin typeface="Calibri"/>
                <a:cs typeface="Calibri"/>
                <a:hlinkClick r:id="rId4"/>
              </a:rPr>
              <a:t>www.readinga-z.com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29497" y="705970"/>
            <a:ext cx="3227705" cy="919480"/>
          </a:xfrm>
          <a:custGeom>
            <a:avLst/>
            <a:gdLst/>
            <a:ahLst/>
            <a:cxnLst/>
            <a:rect l="l" t="t" r="r" b="b"/>
            <a:pathLst>
              <a:path w="3227704" h="919480">
                <a:moveTo>
                  <a:pt x="0" y="919274"/>
                </a:moveTo>
                <a:lnTo>
                  <a:pt x="3227293" y="919274"/>
                </a:lnTo>
                <a:lnTo>
                  <a:pt x="3227293" y="0"/>
                </a:lnTo>
                <a:lnTo>
                  <a:pt x="0" y="0"/>
                </a:lnTo>
                <a:lnTo>
                  <a:pt x="0" y="919274"/>
                </a:lnTo>
                <a:close/>
              </a:path>
            </a:pathLst>
          </a:custGeom>
          <a:solidFill>
            <a:srgbClr val="D0EFEE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32055" y="705057"/>
            <a:ext cx="721995" cy="832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>
              <a:lnSpc>
                <a:spcPct val="113799"/>
              </a:lnSpc>
              <a:spcBef>
                <a:spcPts val="90"/>
              </a:spcBef>
            </a:pP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club 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1550" spc="16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1550" spc="-6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550" spc="-4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550" spc="-45" dirty="0">
                <a:solidFill>
                  <a:srgbClr val="231F20"/>
                </a:solidFill>
                <a:latin typeface="Calibri"/>
                <a:cs typeface="Calibri"/>
              </a:rPr>
              <a:t>s 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course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2017" y="704856"/>
            <a:ext cx="576580" cy="8324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just">
              <a:lnSpc>
                <a:spcPct val="113799"/>
              </a:lnSpc>
              <a:spcBef>
                <a:spcPts val="90"/>
              </a:spcBef>
            </a:pP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550" spc="70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1550" spc="13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550" spc="20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1550" spc="-3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550" spc="-45" dirty="0">
                <a:solidFill>
                  <a:srgbClr val="231F20"/>
                </a:solidFill>
                <a:latin typeface="Calibri"/>
                <a:cs typeface="Calibri"/>
              </a:rPr>
              <a:t>s 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green 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traps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029497" y="403411"/>
            <a:ext cx="3227705" cy="302895"/>
          </a:xfrm>
          <a:custGeom>
            <a:avLst/>
            <a:gdLst/>
            <a:ahLst/>
            <a:cxnLst/>
            <a:rect l="l" t="t" r="r" b="b"/>
            <a:pathLst>
              <a:path w="3227704" h="302895">
                <a:moveTo>
                  <a:pt x="0" y="302558"/>
                </a:moveTo>
                <a:lnTo>
                  <a:pt x="3227293" y="302558"/>
                </a:lnTo>
                <a:lnTo>
                  <a:pt x="3227293" y="0"/>
                </a:lnTo>
                <a:lnTo>
                  <a:pt x="0" y="0"/>
                </a:lnTo>
                <a:lnTo>
                  <a:pt x="0" y="302558"/>
                </a:lnTo>
                <a:close/>
              </a:path>
            </a:pathLst>
          </a:custGeom>
          <a:solidFill>
            <a:srgbClr val="16B1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029497" y="407520"/>
            <a:ext cx="3227705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65200">
              <a:lnSpc>
                <a:spcPct val="100000"/>
              </a:lnSpc>
              <a:spcBef>
                <a:spcPts val="135"/>
              </a:spcBef>
            </a:pPr>
            <a:r>
              <a:rPr sz="1550" b="1" spc="5" dirty="0">
                <a:latin typeface="Articulate Narrow"/>
                <a:cs typeface="Articulate Narrow"/>
              </a:rPr>
              <a:t>Words </a:t>
            </a:r>
            <a:r>
              <a:rPr sz="1550" b="1" spc="0" dirty="0">
                <a:latin typeface="Articulate Narrow"/>
                <a:cs typeface="Articulate Narrow"/>
              </a:rPr>
              <a:t>to</a:t>
            </a:r>
            <a:r>
              <a:rPr sz="1550" b="1" spc="-10" dirty="0">
                <a:latin typeface="Articulate Narrow"/>
                <a:cs typeface="Articulate Narrow"/>
              </a:rPr>
              <a:t> </a:t>
            </a:r>
            <a:r>
              <a:rPr sz="1550" b="1" spc="15" dirty="0">
                <a:latin typeface="Articulate Narrow"/>
                <a:cs typeface="Articulate Narrow"/>
              </a:rPr>
              <a:t>Know</a:t>
            </a:r>
            <a:endParaRPr sz="1550">
              <a:latin typeface="Articulate Narrow"/>
              <a:cs typeface="Articulate Narro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16796" y="1717218"/>
            <a:ext cx="3253104" cy="215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Front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cover: </a:t>
            </a:r>
            <a:r>
              <a:rPr sz="70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golfer </a:t>
            </a: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swings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700" spc="3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teeing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ground.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-10" dirty="0">
                <a:solidFill>
                  <a:srgbClr val="231F20"/>
                </a:solidFill>
                <a:latin typeface="Calibri"/>
                <a:cs typeface="Calibri"/>
              </a:rPr>
              <a:t>Title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page: </a:t>
            </a:r>
            <a:r>
              <a:rPr sz="70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tee steadies </a:t>
            </a:r>
            <a:r>
              <a:rPr sz="700" spc="3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golf</a:t>
            </a:r>
            <a:r>
              <a:rPr sz="700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ball,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35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25" dirty="0">
                <a:solidFill>
                  <a:srgbClr val="231F20"/>
                </a:solidFill>
                <a:latin typeface="Calibri"/>
                <a:cs typeface="Calibri"/>
              </a:rPr>
              <a:t>3: </a:t>
            </a:r>
            <a:r>
              <a:rPr sz="70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young golfer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tries </a:t>
            </a:r>
            <a:r>
              <a:rPr sz="70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out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700" spc="3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hazard.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Photo</a:t>
            </a:r>
            <a:r>
              <a:rPr sz="7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Credits:</a:t>
            </a:r>
            <a:endParaRPr sz="700">
              <a:latin typeface="Calibri"/>
              <a:cs typeface="Calibri"/>
            </a:endParaRPr>
          </a:p>
          <a:p>
            <a:pPr marL="12700" marR="48895">
              <a:lnSpc>
                <a:spcPct val="105000"/>
              </a:lnSpc>
            </a:pP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Cover: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Fuse/Thinkstock; </a:t>
            </a:r>
            <a:r>
              <a:rPr sz="700" spc="-15" dirty="0">
                <a:solidFill>
                  <a:srgbClr val="231F20"/>
                </a:solidFill>
                <a:latin typeface="Calibri"/>
                <a:cs typeface="Calibri"/>
              </a:rPr>
              <a:t>title </a:t>
            </a: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page,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20" dirty="0">
                <a:solidFill>
                  <a:srgbClr val="231F20"/>
                </a:solidFill>
                <a:latin typeface="Calibri"/>
                <a:cs typeface="Calibri"/>
              </a:rPr>
              <a:t>5: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destillat/iStock/Thinkstock;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 </a:t>
            </a:r>
            <a:r>
              <a:rPr sz="700" spc="-25" dirty="0">
                <a:solidFill>
                  <a:srgbClr val="231F20"/>
                </a:solidFill>
                <a:latin typeface="Calibri"/>
                <a:cs typeface="Calibri"/>
              </a:rPr>
              <a:t>3: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Sport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Picture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Library/Alamy;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4: ©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Gerard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Brown/DK </a:t>
            </a: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Images;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20" dirty="0">
                <a:solidFill>
                  <a:srgbClr val="231F20"/>
                </a:solidFill>
                <a:latin typeface="Calibri"/>
                <a:cs typeface="Calibri"/>
              </a:rPr>
              <a:t>6:</a:t>
            </a:r>
            <a:endParaRPr sz="700">
              <a:latin typeface="Calibri"/>
              <a:cs typeface="Calibri"/>
            </a:endParaRPr>
          </a:p>
          <a:p>
            <a:pPr marL="12700" marR="146050">
              <a:lnSpc>
                <a:spcPct val="105000"/>
              </a:lnSpc>
            </a:pP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Adrian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Sawvel/Hemera/Thinkstock;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60" dirty="0">
                <a:solidFill>
                  <a:srgbClr val="231F20"/>
                </a:solidFill>
                <a:latin typeface="Calibri"/>
                <a:cs typeface="Calibri"/>
              </a:rPr>
              <a:t>7: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andriocolt/iStock/Thinkstock; 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15" dirty="0">
                <a:solidFill>
                  <a:srgbClr val="231F20"/>
                </a:solidFill>
                <a:latin typeface="Calibri"/>
                <a:cs typeface="Calibri"/>
              </a:rPr>
              <a:t>8 </a:t>
            </a:r>
            <a:r>
              <a:rPr sz="700" spc="-5" dirty="0">
                <a:solidFill>
                  <a:srgbClr val="231F20"/>
                </a:solidFill>
                <a:latin typeface="Calibri"/>
                <a:cs typeface="Calibri"/>
              </a:rPr>
              <a:t>(top):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karamysh/iStock/Thinkstock;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15" dirty="0">
                <a:solidFill>
                  <a:srgbClr val="231F20"/>
                </a:solidFill>
                <a:latin typeface="Calibri"/>
                <a:cs typeface="Calibri"/>
              </a:rPr>
              <a:t>8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(bottom):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Andrew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45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endParaRPr sz="700">
              <a:latin typeface="Calibri"/>
              <a:cs typeface="Calibri"/>
            </a:endParaRPr>
          </a:p>
          <a:p>
            <a:pPr marL="12700" marR="10160">
              <a:lnSpc>
                <a:spcPct val="105000"/>
              </a:lnSpc>
            </a:pP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Kazmierski/iStock/Thinkstock;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20" dirty="0">
                <a:solidFill>
                  <a:srgbClr val="231F20"/>
                </a:solidFill>
                <a:latin typeface="Calibri"/>
                <a:cs typeface="Calibri"/>
              </a:rPr>
              <a:t>9: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ifong/Thinkstock;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60" dirty="0">
                <a:solidFill>
                  <a:srgbClr val="231F20"/>
                </a:solidFill>
                <a:latin typeface="Calibri"/>
                <a:cs typeface="Calibri"/>
              </a:rPr>
              <a:t>10: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Petr  </a:t>
            </a: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Novotny/iStock/Thinkstock;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185" dirty="0">
                <a:solidFill>
                  <a:srgbClr val="231F20"/>
                </a:solidFill>
                <a:latin typeface="Calibri"/>
                <a:cs typeface="Calibri"/>
              </a:rPr>
              <a:t>11</a:t>
            </a:r>
            <a:r>
              <a:rPr sz="7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(top </a:t>
            </a:r>
            <a:r>
              <a:rPr sz="700" spc="-10" dirty="0">
                <a:solidFill>
                  <a:srgbClr val="231F20"/>
                </a:solidFill>
                <a:latin typeface="Calibri"/>
                <a:cs typeface="Calibri"/>
              </a:rPr>
              <a:t>left):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Asplosh/Dreamstime.com;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185" dirty="0">
                <a:solidFill>
                  <a:srgbClr val="231F20"/>
                </a:solidFill>
                <a:latin typeface="Calibri"/>
                <a:cs typeface="Calibri"/>
              </a:rPr>
              <a:t>11 </a:t>
            </a:r>
            <a:r>
              <a:rPr sz="70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(right):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David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Dea/iStock/Thinkstock;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185" dirty="0">
                <a:solidFill>
                  <a:srgbClr val="231F20"/>
                </a:solidFill>
                <a:latin typeface="Calibri"/>
                <a:cs typeface="Calibri"/>
              </a:rPr>
              <a:t>11</a:t>
            </a:r>
            <a:r>
              <a:rPr sz="70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(left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bottom):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55" dirty="0">
                <a:solidFill>
                  <a:srgbClr val="231F20"/>
                </a:solidFill>
                <a:latin typeface="Calibri"/>
                <a:cs typeface="Calibri"/>
              </a:rPr>
              <a:t>Igor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Skrynnikov/  Hemera/Thinkstock;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75" dirty="0">
                <a:solidFill>
                  <a:srgbClr val="231F20"/>
                </a:solidFill>
                <a:latin typeface="Calibri"/>
                <a:cs typeface="Calibri"/>
              </a:rPr>
              <a:t>13: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-5" dirty="0">
                <a:solidFill>
                  <a:srgbClr val="231F20"/>
                </a:solidFill>
                <a:latin typeface="Calibri"/>
                <a:cs typeface="Calibri"/>
              </a:rPr>
              <a:t>Matt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Sullivan/Reuters/Landov;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14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(top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Calibri"/>
                <a:cs typeface="Calibri"/>
              </a:rPr>
              <a:t>left):</a:t>
            </a: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Leo Mason/Corbis;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14   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(top 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right): 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Bettmann/Corbis;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</a:t>
            </a:r>
            <a:r>
              <a:rPr sz="70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14   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(bottom):</a:t>
            </a:r>
            <a:endParaRPr sz="700">
              <a:latin typeface="Calibri"/>
              <a:cs typeface="Calibri"/>
            </a:endParaRPr>
          </a:p>
          <a:p>
            <a:pPr marL="12700" marR="5080">
              <a:lnSpc>
                <a:spcPct val="105000"/>
              </a:lnSpc>
            </a:pP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35" dirty="0">
                <a:solidFill>
                  <a:srgbClr val="231F20"/>
                </a:solidFill>
                <a:latin typeface="Calibri"/>
                <a:cs typeface="Calibri"/>
              </a:rPr>
              <a:t>Andy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Altenburger/Icon </a:t>
            </a:r>
            <a:r>
              <a:rPr sz="700" spc="15" dirty="0">
                <a:solidFill>
                  <a:srgbClr val="231F20"/>
                </a:solidFill>
                <a:latin typeface="Calibri"/>
                <a:cs typeface="Calibri"/>
              </a:rPr>
              <a:t>SMI/Corbis;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15 </a:t>
            </a:r>
            <a:r>
              <a:rPr sz="700" spc="-5" dirty="0">
                <a:solidFill>
                  <a:srgbClr val="231F20"/>
                </a:solidFill>
                <a:latin typeface="Calibri"/>
                <a:cs typeface="Calibri"/>
              </a:rPr>
              <a:t>(top):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Tribune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Content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Agency 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LLC/Alamy;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15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(center):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</a:t>
            </a:r>
            <a:r>
              <a:rPr sz="700" spc="0" dirty="0">
                <a:solidFill>
                  <a:srgbClr val="231F20"/>
                </a:solidFill>
                <a:latin typeface="Calibri"/>
                <a:cs typeface="Calibri"/>
              </a:rPr>
              <a:t>Kevin </a:t>
            </a:r>
            <a:r>
              <a:rPr sz="700" spc="5" dirty="0">
                <a:solidFill>
                  <a:srgbClr val="231F20"/>
                </a:solidFill>
                <a:latin typeface="Calibri"/>
                <a:cs typeface="Calibri"/>
              </a:rPr>
              <a:t>Higley/AP </a:t>
            </a:r>
            <a:r>
              <a:rPr sz="700" spc="30" dirty="0">
                <a:solidFill>
                  <a:srgbClr val="231F20"/>
                </a:solidFill>
                <a:latin typeface="Calibri"/>
                <a:cs typeface="Calibri"/>
              </a:rPr>
              <a:t>Images; </a:t>
            </a:r>
            <a:r>
              <a:rPr sz="700" spc="50" dirty="0">
                <a:solidFill>
                  <a:srgbClr val="231F20"/>
                </a:solidFill>
                <a:latin typeface="Calibri"/>
                <a:cs typeface="Calibri"/>
              </a:rPr>
              <a:t>page </a:t>
            </a:r>
            <a:r>
              <a:rPr sz="700" spc="-85" dirty="0">
                <a:solidFill>
                  <a:srgbClr val="231F20"/>
                </a:solidFill>
                <a:latin typeface="Calibri"/>
                <a:cs typeface="Calibri"/>
              </a:rPr>
              <a:t>15 </a:t>
            </a:r>
            <a:r>
              <a:rPr sz="700" dirty="0">
                <a:solidFill>
                  <a:srgbClr val="231F20"/>
                </a:solidFill>
                <a:latin typeface="Calibri"/>
                <a:cs typeface="Calibri"/>
              </a:rPr>
              <a:t>(bottom): </a:t>
            </a:r>
            <a:r>
              <a:rPr sz="700" spc="-30" dirty="0">
                <a:solidFill>
                  <a:srgbClr val="231F20"/>
                </a:solidFill>
                <a:latin typeface="Calibri"/>
                <a:cs typeface="Calibri"/>
              </a:rPr>
              <a:t>©  </a:t>
            </a:r>
            <a:r>
              <a:rPr sz="700" spc="10" dirty="0">
                <a:solidFill>
                  <a:srgbClr val="231F20"/>
                </a:solidFill>
                <a:latin typeface="Calibri"/>
                <a:cs typeface="Calibri"/>
              </a:rPr>
              <a:t>Stock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Connection/Stock</a:t>
            </a:r>
            <a:r>
              <a:rPr sz="700" spc="-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700" spc="25" dirty="0">
                <a:solidFill>
                  <a:srgbClr val="231F20"/>
                </a:solidFill>
                <a:latin typeface="Calibri"/>
                <a:cs typeface="Calibri"/>
              </a:rPr>
              <a:t>Connection/SuperStock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17687" y="5395631"/>
            <a:ext cx="1333500" cy="650240"/>
          </a:xfrm>
          <a:custGeom>
            <a:avLst/>
            <a:gdLst/>
            <a:ahLst/>
            <a:cxnLst/>
            <a:rect l="l" t="t" r="r" b="b"/>
            <a:pathLst>
              <a:path w="1333500" h="650239">
                <a:moveTo>
                  <a:pt x="0" y="0"/>
                </a:moveTo>
                <a:lnTo>
                  <a:pt x="1333499" y="0"/>
                </a:lnTo>
                <a:lnTo>
                  <a:pt x="1333499" y="649941"/>
                </a:lnTo>
                <a:lnTo>
                  <a:pt x="0" y="649941"/>
                </a:lnTo>
                <a:lnTo>
                  <a:pt x="0" y="0"/>
                </a:lnTo>
                <a:close/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16679" y="5387003"/>
            <a:ext cx="1336040" cy="191770"/>
          </a:xfrm>
          <a:custGeom>
            <a:avLst/>
            <a:gdLst/>
            <a:ahLst/>
            <a:cxnLst/>
            <a:rect l="l" t="t" r="r" b="b"/>
            <a:pathLst>
              <a:path w="1336040" h="191770">
                <a:moveTo>
                  <a:pt x="0" y="0"/>
                </a:moveTo>
                <a:lnTo>
                  <a:pt x="1335516" y="0"/>
                </a:lnTo>
                <a:lnTo>
                  <a:pt x="1335516" y="191733"/>
                </a:lnTo>
                <a:lnTo>
                  <a:pt x="0" y="191733"/>
                </a:lnTo>
                <a:lnTo>
                  <a:pt x="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931894" y="5724361"/>
            <a:ext cx="26924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55" dirty="0">
                <a:solidFill>
                  <a:srgbClr val="231F20"/>
                </a:solidFill>
                <a:latin typeface="Calibri"/>
                <a:cs typeface="Calibri"/>
              </a:rPr>
              <a:t>15–16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09887" y="5881244"/>
            <a:ext cx="11874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75" dirty="0">
                <a:solidFill>
                  <a:srgbClr val="231F20"/>
                </a:solidFill>
                <a:latin typeface="Calibri"/>
                <a:cs typeface="Calibri"/>
              </a:rPr>
              <a:t>16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75361" y="5189527"/>
            <a:ext cx="1125855" cy="53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0510" marR="171450" algn="ctr">
              <a:lnSpc>
                <a:spcPct val="110600"/>
              </a:lnSpc>
              <a:spcBef>
                <a:spcPts val="95"/>
              </a:spcBef>
            </a:pPr>
            <a:r>
              <a:rPr sz="1050" spc="105" dirty="0">
                <a:solidFill>
                  <a:srgbClr val="231F20"/>
                </a:solidFill>
                <a:latin typeface="Calibri"/>
                <a:cs typeface="Calibri"/>
              </a:rPr>
              <a:t>C</a:t>
            </a:r>
            <a:r>
              <a:rPr sz="1050" spc="13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050" spc="4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050" spc="25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050" spc="5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050" spc="-1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050" spc="8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050" spc="-2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050" spc="-1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050" spc="4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050" spc="-10" dirty="0">
                <a:solidFill>
                  <a:srgbClr val="231F20"/>
                </a:solidFill>
                <a:latin typeface="Calibri"/>
                <a:cs typeface="Calibri"/>
              </a:rPr>
              <a:t>n  </a:t>
            </a:r>
            <a:r>
              <a:rPr sz="1050" spc="40" dirty="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sz="10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1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endParaRPr sz="10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25"/>
              </a:spcBef>
              <a:tabLst>
                <a:tab pos="1056005" algn="l"/>
              </a:tabLst>
            </a:pP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850" spc="-25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850" spc="9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850" spc="-3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15" dirty="0">
                <a:solidFill>
                  <a:srgbClr val="231F20"/>
                </a:solidFill>
                <a:latin typeface="Calibri"/>
                <a:cs typeface="Calibri"/>
              </a:rPr>
              <a:t>&amp;</a:t>
            </a: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0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850" spc="-20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850" spc="8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850" spc="-2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50" spc="-7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850" spc="125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939614" y="5724361"/>
            <a:ext cx="92329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Reading</a:t>
            </a:r>
            <a:r>
              <a:rPr sz="85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Recovery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82065" y="5881244"/>
            <a:ext cx="23812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DR</a:t>
            </a: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912085" y="5734161"/>
            <a:ext cx="1344930" cy="0"/>
          </a:xfrm>
          <a:custGeom>
            <a:avLst/>
            <a:gdLst/>
            <a:ahLst/>
            <a:cxnLst/>
            <a:rect l="l" t="t" r="r" b="b"/>
            <a:pathLst>
              <a:path w="1344929">
                <a:moveTo>
                  <a:pt x="0" y="0"/>
                </a:moveTo>
                <a:lnTo>
                  <a:pt x="1344705" y="0"/>
                </a:lnTo>
              </a:path>
            </a:pathLst>
          </a:custGeom>
          <a:ln w="560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12085" y="5888800"/>
            <a:ext cx="1344930" cy="0"/>
          </a:xfrm>
          <a:custGeom>
            <a:avLst/>
            <a:gdLst/>
            <a:ahLst/>
            <a:cxnLst/>
            <a:rect l="l" t="t" r="r" b="b"/>
            <a:pathLst>
              <a:path w="1344929">
                <a:moveTo>
                  <a:pt x="0" y="0"/>
                </a:moveTo>
                <a:lnTo>
                  <a:pt x="1344705" y="0"/>
                </a:lnTo>
              </a:path>
            </a:pathLst>
          </a:custGeom>
          <a:ln w="560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888464" y="5566742"/>
            <a:ext cx="0" cy="481965"/>
          </a:xfrm>
          <a:custGeom>
            <a:avLst/>
            <a:gdLst/>
            <a:ahLst/>
            <a:cxnLst/>
            <a:rect l="l" t="t" r="r" b="b"/>
            <a:pathLst>
              <a:path h="481964">
                <a:moveTo>
                  <a:pt x="0" y="0"/>
                </a:moveTo>
                <a:lnTo>
                  <a:pt x="0" y="481628"/>
                </a:lnTo>
              </a:path>
            </a:pathLst>
          </a:custGeom>
          <a:ln w="560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539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56614" y="6284983"/>
            <a:ext cx="10287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6662" y="6352240"/>
            <a:ext cx="480059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Golf • Level</a:t>
            </a:r>
            <a:r>
              <a:rPr sz="70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I</a:t>
            </a:r>
            <a:endParaRPr sz="700">
              <a:latin typeface="Articulate Narrow"/>
              <a:cs typeface="Articulate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660" y="3254845"/>
            <a:ext cx="3253104" cy="12814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sz="1550" spc="60" dirty="0">
                <a:solidFill>
                  <a:srgbClr val="231F20"/>
                </a:solidFill>
                <a:latin typeface="Calibri"/>
                <a:cs typeface="Calibri"/>
              </a:rPr>
              <a:t>Table of</a:t>
            </a:r>
            <a:r>
              <a:rPr sz="1550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Contents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  <a:tabLst>
                <a:tab pos="1404620" algn="l"/>
                <a:tab pos="3130550" algn="l"/>
              </a:tabLst>
            </a:pP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280" dirty="0">
                <a:solidFill>
                  <a:srgbClr val="231F20"/>
                </a:solidFill>
                <a:latin typeface="Calibri"/>
                <a:cs typeface="Calibri"/>
              </a:rPr>
              <a:t>Q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sz="1550" spc="-45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550" spc="-9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90" dirty="0">
                <a:solidFill>
                  <a:srgbClr val="231F20"/>
                </a:solidFill>
                <a:latin typeface="Calibri"/>
                <a:cs typeface="Calibri"/>
              </a:rPr>
              <a:t>S</a:t>
            </a:r>
            <a:r>
              <a:rPr sz="1550" spc="95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550" spc="10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550" spc="120" dirty="0">
                <a:solidFill>
                  <a:srgbClr val="231F20"/>
                </a:solidFill>
                <a:latin typeface="Calibri"/>
                <a:cs typeface="Calibri"/>
              </a:rPr>
              <a:t>r</a:t>
            </a:r>
            <a:r>
              <a:rPr sz="1550" spc="-9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10"/>
              </a:spcBef>
              <a:tabLst>
                <a:tab pos="3125470" algn="l"/>
              </a:tabLst>
            </a:pPr>
            <a:r>
              <a:rPr sz="1550" spc="-75" dirty="0">
                <a:solidFill>
                  <a:srgbClr val="231F20"/>
                </a:solidFill>
                <a:latin typeface="Calibri"/>
                <a:cs typeface="Calibri"/>
              </a:rPr>
              <a:t>P</a:t>
            </a:r>
            <a:r>
              <a:rPr sz="1550" spc="10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550" spc="17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550" spc="105" dirty="0">
                <a:solidFill>
                  <a:srgbClr val="231F20"/>
                </a:solidFill>
                <a:latin typeface="Calibri"/>
                <a:cs typeface="Calibri"/>
              </a:rPr>
              <a:t>y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i</a:t>
            </a:r>
            <a:r>
              <a:rPr sz="1550" spc="4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1550" spc="114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30" dirty="0">
                <a:solidFill>
                  <a:srgbClr val="231F20"/>
                </a:solidFill>
                <a:latin typeface="Calibri"/>
                <a:cs typeface="Calibri"/>
              </a:rPr>
              <a:t>t</a:t>
            </a:r>
            <a:r>
              <a:rPr sz="1550" spc="45" dirty="0">
                <a:solidFill>
                  <a:srgbClr val="231F20"/>
                </a:solidFill>
                <a:latin typeface="Calibri"/>
                <a:cs typeface="Calibri"/>
              </a:rPr>
              <a:t>h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315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1550" spc="18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m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 </a:t>
            </a:r>
            <a:r>
              <a:rPr sz="1550" spc="-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550" spc="5" dirty="0">
                <a:solidFill>
                  <a:srgbClr val="231F20"/>
                </a:solidFill>
                <a:latin typeface="Calibri"/>
                <a:cs typeface="Calibri"/>
              </a:rPr>
              <a:t>5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10"/>
              </a:spcBef>
              <a:tabLst>
                <a:tab pos="3128010" algn="l"/>
              </a:tabLst>
            </a:pPr>
            <a:r>
              <a:rPr sz="1550" spc="220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1550" spc="204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550" spc="-6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550" spc="-5" dirty="0">
                <a:solidFill>
                  <a:srgbClr val="231F20"/>
                </a:solidFill>
                <a:latin typeface="Calibri"/>
                <a:cs typeface="Calibri"/>
              </a:rPr>
              <a:t>f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L</a:t>
            </a:r>
            <a:r>
              <a:rPr sz="1550" spc="105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550" spc="45" dirty="0">
                <a:solidFill>
                  <a:srgbClr val="231F20"/>
                </a:solidFill>
                <a:latin typeface="Calibri"/>
                <a:cs typeface="Calibri"/>
              </a:rPr>
              <a:t>n</a:t>
            </a:r>
            <a:r>
              <a:rPr sz="1550" spc="114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8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g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o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	</a:t>
            </a:r>
            <a:r>
              <a:rPr sz="1550" spc="-375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r>
              <a:rPr sz="1550" spc="-434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6458" y="4510263"/>
            <a:ext cx="3253104" cy="1595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90"/>
              </a:spcBef>
              <a:tabLst>
                <a:tab pos="2243455" algn="l"/>
              </a:tabLst>
            </a:pP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Around</a:t>
            </a:r>
            <a:r>
              <a:rPr sz="1550" spc="3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550" spc="20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World	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. . . . . . . </a:t>
            </a:r>
            <a:r>
              <a:rPr sz="1550" spc="-210" dirty="0">
                <a:solidFill>
                  <a:srgbClr val="231F20"/>
                </a:solidFill>
                <a:latin typeface="Calibri"/>
                <a:cs typeface="Calibri"/>
              </a:rPr>
              <a:t>12 </a:t>
            </a:r>
            <a:r>
              <a:rPr sz="1550" spc="-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Golf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Contests</a:t>
            </a:r>
            <a:r>
              <a:rPr sz="1550" spc="4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sz="1550" spc="-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200" dirty="0">
                <a:solidFill>
                  <a:srgbClr val="231F20"/>
                </a:solidFill>
                <a:latin typeface="Calibri"/>
                <a:cs typeface="Calibri"/>
              </a:rPr>
              <a:t>13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Famous</a:t>
            </a:r>
            <a:r>
              <a:rPr sz="155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Golfers </a:t>
            </a:r>
            <a:r>
              <a:rPr sz="1550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75" dirty="0">
                <a:solidFill>
                  <a:srgbClr val="231F20"/>
                </a:solidFill>
                <a:latin typeface="Calibri"/>
                <a:cs typeface="Calibri"/>
              </a:rPr>
              <a:t>14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dirty="0">
                <a:solidFill>
                  <a:srgbClr val="231F20"/>
                </a:solidFill>
                <a:latin typeface="Calibri"/>
                <a:cs typeface="Calibri"/>
              </a:rPr>
              <a:t>Fun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50" dirty="0">
                <a:solidFill>
                  <a:srgbClr val="231F20"/>
                </a:solidFill>
                <a:latin typeface="Calibri"/>
                <a:cs typeface="Calibri"/>
              </a:rPr>
              <a:t>Game</a:t>
            </a:r>
            <a:r>
              <a:rPr sz="1550" spc="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70" dirty="0">
                <a:solidFill>
                  <a:srgbClr val="231F20"/>
                </a:solidFill>
                <a:latin typeface="Calibri"/>
                <a:cs typeface="Calibri"/>
              </a:rPr>
              <a:t>15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Glossary </a:t>
            </a: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30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75" dirty="0">
                <a:solidFill>
                  <a:srgbClr val="231F20"/>
                </a:solidFill>
                <a:latin typeface="Calibri"/>
                <a:cs typeface="Calibri"/>
              </a:rPr>
              <a:t>16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6706" y="409013"/>
            <a:ext cx="3603811" cy="2776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706" y="409014"/>
            <a:ext cx="3604260" cy="2776855"/>
          </a:xfrm>
          <a:custGeom>
            <a:avLst/>
            <a:gdLst/>
            <a:ahLst/>
            <a:cxnLst/>
            <a:rect l="l" t="t" r="r" b="b"/>
            <a:pathLst>
              <a:path w="3604260" h="2776855">
                <a:moveTo>
                  <a:pt x="0" y="2776817"/>
                </a:moveTo>
                <a:lnTo>
                  <a:pt x="3603811" y="2776817"/>
                </a:lnTo>
                <a:lnTo>
                  <a:pt x="3603811" y="0"/>
                </a:lnTo>
                <a:lnTo>
                  <a:pt x="0" y="0"/>
                </a:lnTo>
                <a:lnTo>
                  <a:pt x="0" y="2776817"/>
                </a:lnTo>
                <a:close/>
              </a:path>
            </a:pathLst>
          </a:custGeom>
          <a:ln w="22411">
            <a:solidFill>
              <a:srgbClr val="94BC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50068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40779" y="6285005"/>
            <a:ext cx="10096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20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84271" y="226358"/>
            <a:ext cx="3573779" cy="45249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4271" y="226358"/>
            <a:ext cx="3573779" cy="4525010"/>
          </a:xfrm>
          <a:custGeom>
            <a:avLst/>
            <a:gdLst/>
            <a:ahLst/>
            <a:cxnLst/>
            <a:rect l="l" t="t" r="r" b="b"/>
            <a:pathLst>
              <a:path w="3573779" h="4525010">
                <a:moveTo>
                  <a:pt x="0" y="4524934"/>
                </a:moveTo>
                <a:lnTo>
                  <a:pt x="3573779" y="4524934"/>
                </a:lnTo>
                <a:lnTo>
                  <a:pt x="3573779" y="0"/>
                </a:lnTo>
                <a:lnTo>
                  <a:pt x="0" y="0"/>
                </a:lnTo>
                <a:lnTo>
                  <a:pt x="0" y="4524934"/>
                </a:lnTo>
                <a:close/>
              </a:path>
            </a:pathLst>
          </a:custGeom>
          <a:ln w="22411">
            <a:solidFill>
              <a:srgbClr val="94BC3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87813" y="4524150"/>
            <a:ext cx="2174875" cy="21653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40640" rIns="0" bIns="0" rtlCol="0">
            <a:spAutoFit/>
          </a:bodyPr>
          <a:lstStyle/>
          <a:p>
            <a:pPr marL="65405">
              <a:lnSpc>
                <a:spcPct val="100000"/>
              </a:lnSpc>
              <a:spcBef>
                <a:spcPts val="320"/>
              </a:spcBef>
            </a:pP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golfer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uses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club </a:t>
            </a: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850" spc="-15" dirty="0">
                <a:solidFill>
                  <a:srgbClr val="231F20"/>
                </a:solidFill>
                <a:latin typeface="Calibri"/>
                <a:cs typeface="Calibri"/>
              </a:rPr>
              <a:t>hit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golf</a:t>
            </a:r>
            <a:r>
              <a:rPr sz="850" spc="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0" dirty="0">
                <a:solidFill>
                  <a:srgbClr val="231F20"/>
                </a:solidFill>
                <a:latin typeface="Calibri"/>
                <a:cs typeface="Calibri"/>
              </a:rPr>
              <a:t>ball.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40858" y="4823669"/>
            <a:ext cx="3019425" cy="12814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986155">
              <a:lnSpc>
                <a:spcPct val="100000"/>
              </a:lnSpc>
              <a:spcBef>
                <a:spcPts val="700"/>
              </a:spcBef>
            </a:pPr>
            <a:r>
              <a:rPr sz="1550" spc="21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Quiet</a:t>
            </a:r>
            <a:r>
              <a:rPr sz="1550" spc="1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Sport</a:t>
            </a: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32900"/>
              </a:lnSpc>
            </a:pP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-5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quiet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fun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sport. 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Players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must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calm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well. 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must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practice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be</a:t>
            </a:r>
            <a:r>
              <a:rPr sz="1550" spc="-1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good.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769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103276" y="6284983"/>
            <a:ext cx="10477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3902" y="226134"/>
            <a:ext cx="3570194" cy="35782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54893" y="6352240"/>
            <a:ext cx="480059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Golf • Level</a:t>
            </a:r>
            <a:r>
              <a:rPr sz="70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I</a:t>
            </a:r>
            <a:endParaRPr sz="700">
              <a:latin typeface="Articulate Narrow"/>
              <a:cs typeface="Articulate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4856" y="3882375"/>
            <a:ext cx="2994660" cy="2222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0380" indent="800735" algn="just">
              <a:lnSpc>
                <a:spcPct val="132900"/>
              </a:lnSpc>
              <a:spcBef>
                <a:spcPts val="90"/>
              </a:spcBef>
            </a:pP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Playing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130" dirty="0">
                <a:solidFill>
                  <a:srgbClr val="231F20"/>
                </a:solidFill>
                <a:latin typeface="Calibri"/>
                <a:cs typeface="Calibri"/>
              </a:rPr>
              <a:t>Game 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Players </a:t>
            </a:r>
            <a:r>
              <a:rPr sz="1550" spc="-30" dirty="0">
                <a:solidFill>
                  <a:srgbClr val="231F20"/>
                </a:solidFill>
                <a:latin typeface="Calibri"/>
                <a:cs typeface="Calibri"/>
              </a:rPr>
              <a:t>hit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small,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hard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ball  </a:t>
            </a:r>
            <a:r>
              <a:rPr sz="155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b="1" spc="25" dirty="0">
                <a:solidFill>
                  <a:srgbClr val="231F20"/>
                </a:solidFill>
                <a:latin typeface="Calibri"/>
                <a:cs typeface="Calibri"/>
              </a:rPr>
              <a:t>club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  <a:p>
            <a:pPr marL="12700" marR="48260">
              <a:lnSpc>
                <a:spcPct val="132900"/>
              </a:lnSpc>
            </a:pP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hit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ball </a:t>
            </a:r>
            <a:r>
              <a:rPr sz="1550" spc="-5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0" dirty="0">
                <a:solidFill>
                  <a:srgbClr val="231F20"/>
                </a:solidFill>
                <a:latin typeface="Calibri"/>
                <a:cs typeface="Calibri"/>
              </a:rPr>
              <a:t>small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hole 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ground.</a:t>
            </a: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32900"/>
              </a:lnSpc>
            </a:pP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player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who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gets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ball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hole </a:t>
            </a:r>
            <a:r>
              <a:rPr sz="155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fewest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hits</a:t>
            </a:r>
            <a:r>
              <a:rPr sz="155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15" dirty="0">
                <a:solidFill>
                  <a:srgbClr val="231F20"/>
                </a:solidFill>
                <a:latin typeface="Calibri"/>
                <a:cs typeface="Calibri"/>
              </a:rPr>
              <a:t>wins.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3902" y="226133"/>
            <a:ext cx="3570604" cy="3578860"/>
          </a:xfrm>
          <a:prstGeom prst="rect">
            <a:avLst/>
          </a:prstGeom>
          <a:ln w="22411">
            <a:solidFill>
              <a:srgbClr val="94BC3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Times New Roman"/>
              <a:cs typeface="Times New Roman"/>
            </a:endParaRPr>
          </a:p>
          <a:p>
            <a:pPr marL="192405">
              <a:lnSpc>
                <a:spcPct val="100000"/>
              </a:lnSpc>
            </a:pP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Golfers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often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put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ball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before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850" spc="-15" dirty="0">
                <a:solidFill>
                  <a:srgbClr val="231F20"/>
                </a:solidFill>
                <a:latin typeface="Calibri"/>
                <a:cs typeface="Calibri"/>
              </a:rPr>
              <a:t>hit</a:t>
            </a: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45" dirty="0">
                <a:solidFill>
                  <a:srgbClr val="231F20"/>
                </a:solidFill>
                <a:latin typeface="Calibri"/>
                <a:cs typeface="Calibri"/>
              </a:rPr>
              <a:t>it.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98299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89010" y="6285005"/>
            <a:ext cx="10477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00099" y="479532"/>
            <a:ext cx="2630244" cy="5651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7192" y="605921"/>
            <a:ext cx="2215515" cy="5346700"/>
          </a:xfrm>
          <a:custGeom>
            <a:avLst/>
            <a:gdLst/>
            <a:ahLst/>
            <a:cxnLst/>
            <a:rect l="l" t="t" r="r" b="b"/>
            <a:pathLst>
              <a:path w="2215515" h="5346700">
                <a:moveTo>
                  <a:pt x="498947" y="0"/>
                </a:moveTo>
                <a:lnTo>
                  <a:pt x="405501" y="0"/>
                </a:lnTo>
                <a:lnTo>
                  <a:pt x="309660" y="25400"/>
                </a:lnTo>
                <a:lnTo>
                  <a:pt x="264690" y="38100"/>
                </a:lnTo>
                <a:lnTo>
                  <a:pt x="223529" y="50800"/>
                </a:lnTo>
                <a:lnTo>
                  <a:pt x="186465" y="76200"/>
                </a:lnTo>
                <a:lnTo>
                  <a:pt x="153782" y="101600"/>
                </a:lnTo>
                <a:lnTo>
                  <a:pt x="125768" y="139700"/>
                </a:lnTo>
                <a:lnTo>
                  <a:pt x="102707" y="177800"/>
                </a:lnTo>
                <a:lnTo>
                  <a:pt x="84887" y="215900"/>
                </a:lnTo>
                <a:lnTo>
                  <a:pt x="72593" y="254000"/>
                </a:lnTo>
                <a:lnTo>
                  <a:pt x="66112" y="304800"/>
                </a:lnTo>
                <a:lnTo>
                  <a:pt x="65730" y="342900"/>
                </a:lnTo>
                <a:lnTo>
                  <a:pt x="71732" y="393700"/>
                </a:lnTo>
                <a:lnTo>
                  <a:pt x="79329" y="444500"/>
                </a:lnTo>
                <a:lnTo>
                  <a:pt x="84073" y="495300"/>
                </a:lnTo>
                <a:lnTo>
                  <a:pt x="85780" y="533400"/>
                </a:lnTo>
                <a:lnTo>
                  <a:pt x="84264" y="584200"/>
                </a:lnTo>
                <a:lnTo>
                  <a:pt x="79340" y="635000"/>
                </a:lnTo>
                <a:lnTo>
                  <a:pt x="78610" y="685800"/>
                </a:lnTo>
                <a:lnTo>
                  <a:pt x="89170" y="723900"/>
                </a:lnTo>
                <a:lnTo>
                  <a:pt x="107066" y="774700"/>
                </a:lnTo>
                <a:lnTo>
                  <a:pt x="128348" y="812800"/>
                </a:lnTo>
                <a:lnTo>
                  <a:pt x="149063" y="850900"/>
                </a:lnTo>
                <a:lnTo>
                  <a:pt x="160742" y="889000"/>
                </a:lnTo>
                <a:lnTo>
                  <a:pt x="171727" y="914400"/>
                </a:lnTo>
                <a:lnTo>
                  <a:pt x="181116" y="952500"/>
                </a:lnTo>
                <a:lnTo>
                  <a:pt x="188004" y="977900"/>
                </a:lnTo>
                <a:lnTo>
                  <a:pt x="192884" y="1028700"/>
                </a:lnTo>
                <a:lnTo>
                  <a:pt x="191798" y="1079500"/>
                </a:lnTo>
                <a:lnTo>
                  <a:pt x="186771" y="1130300"/>
                </a:lnTo>
                <a:lnTo>
                  <a:pt x="179827" y="1181100"/>
                </a:lnTo>
                <a:lnTo>
                  <a:pt x="172993" y="1231900"/>
                </a:lnTo>
                <a:lnTo>
                  <a:pt x="168292" y="1282700"/>
                </a:lnTo>
                <a:lnTo>
                  <a:pt x="167749" y="1333500"/>
                </a:lnTo>
                <a:lnTo>
                  <a:pt x="173391" y="1384300"/>
                </a:lnTo>
                <a:lnTo>
                  <a:pt x="187650" y="1435100"/>
                </a:lnTo>
                <a:lnTo>
                  <a:pt x="209126" y="1473200"/>
                </a:lnTo>
                <a:lnTo>
                  <a:pt x="236508" y="1524000"/>
                </a:lnTo>
                <a:lnTo>
                  <a:pt x="268486" y="1562100"/>
                </a:lnTo>
                <a:lnTo>
                  <a:pt x="303749" y="1600200"/>
                </a:lnTo>
                <a:lnTo>
                  <a:pt x="372018" y="1676400"/>
                </a:lnTo>
                <a:lnTo>
                  <a:pt x="405457" y="1714500"/>
                </a:lnTo>
                <a:lnTo>
                  <a:pt x="437776" y="1752600"/>
                </a:lnTo>
                <a:lnTo>
                  <a:pt x="468485" y="1790700"/>
                </a:lnTo>
                <a:lnTo>
                  <a:pt x="497092" y="1828800"/>
                </a:lnTo>
                <a:lnTo>
                  <a:pt x="523105" y="1866900"/>
                </a:lnTo>
                <a:lnTo>
                  <a:pt x="546033" y="1905000"/>
                </a:lnTo>
                <a:lnTo>
                  <a:pt x="565384" y="1955800"/>
                </a:lnTo>
                <a:lnTo>
                  <a:pt x="580623" y="2006600"/>
                </a:lnTo>
                <a:lnTo>
                  <a:pt x="592206" y="2057400"/>
                </a:lnTo>
                <a:lnTo>
                  <a:pt x="600383" y="2108200"/>
                </a:lnTo>
                <a:lnTo>
                  <a:pt x="605405" y="2159000"/>
                </a:lnTo>
                <a:lnTo>
                  <a:pt x="607523" y="2209800"/>
                </a:lnTo>
                <a:lnTo>
                  <a:pt x="606988" y="2260600"/>
                </a:lnTo>
                <a:lnTo>
                  <a:pt x="604050" y="2311400"/>
                </a:lnTo>
                <a:lnTo>
                  <a:pt x="598962" y="2362200"/>
                </a:lnTo>
                <a:lnTo>
                  <a:pt x="591972" y="2413000"/>
                </a:lnTo>
                <a:lnTo>
                  <a:pt x="583333" y="2463800"/>
                </a:lnTo>
                <a:lnTo>
                  <a:pt x="573295" y="2514600"/>
                </a:lnTo>
                <a:lnTo>
                  <a:pt x="564502" y="2578100"/>
                </a:lnTo>
                <a:lnTo>
                  <a:pt x="561556" y="2616200"/>
                </a:lnTo>
                <a:lnTo>
                  <a:pt x="564038" y="2667000"/>
                </a:lnTo>
                <a:lnTo>
                  <a:pt x="571527" y="2705100"/>
                </a:lnTo>
                <a:lnTo>
                  <a:pt x="583606" y="2755900"/>
                </a:lnTo>
                <a:lnTo>
                  <a:pt x="599853" y="2806700"/>
                </a:lnTo>
                <a:lnTo>
                  <a:pt x="609338" y="2844800"/>
                </a:lnTo>
                <a:lnTo>
                  <a:pt x="609024" y="2882900"/>
                </a:lnTo>
                <a:lnTo>
                  <a:pt x="603766" y="2933700"/>
                </a:lnTo>
                <a:lnTo>
                  <a:pt x="598418" y="2971800"/>
                </a:lnTo>
                <a:lnTo>
                  <a:pt x="600223" y="2997200"/>
                </a:lnTo>
                <a:lnTo>
                  <a:pt x="607979" y="3035300"/>
                </a:lnTo>
                <a:lnTo>
                  <a:pt x="616955" y="3060700"/>
                </a:lnTo>
                <a:lnTo>
                  <a:pt x="622421" y="3098800"/>
                </a:lnTo>
                <a:lnTo>
                  <a:pt x="622690" y="3124200"/>
                </a:lnTo>
                <a:lnTo>
                  <a:pt x="621430" y="3149600"/>
                </a:lnTo>
                <a:lnTo>
                  <a:pt x="621045" y="3175000"/>
                </a:lnTo>
                <a:lnTo>
                  <a:pt x="623935" y="3200400"/>
                </a:lnTo>
                <a:lnTo>
                  <a:pt x="633802" y="3225800"/>
                </a:lnTo>
                <a:lnTo>
                  <a:pt x="648312" y="3263900"/>
                </a:lnTo>
                <a:lnTo>
                  <a:pt x="663382" y="3289300"/>
                </a:lnTo>
                <a:lnTo>
                  <a:pt x="674933" y="3327400"/>
                </a:lnTo>
                <a:lnTo>
                  <a:pt x="682231" y="3352800"/>
                </a:lnTo>
                <a:lnTo>
                  <a:pt x="688319" y="3390900"/>
                </a:lnTo>
                <a:lnTo>
                  <a:pt x="695209" y="3429000"/>
                </a:lnTo>
                <a:lnTo>
                  <a:pt x="704908" y="3454400"/>
                </a:lnTo>
                <a:lnTo>
                  <a:pt x="716081" y="3505200"/>
                </a:lnTo>
                <a:lnTo>
                  <a:pt x="720503" y="3543300"/>
                </a:lnTo>
                <a:lnTo>
                  <a:pt x="716883" y="3594100"/>
                </a:lnTo>
                <a:lnTo>
                  <a:pt x="703934" y="3632200"/>
                </a:lnTo>
                <a:lnTo>
                  <a:pt x="680187" y="3670300"/>
                </a:lnTo>
                <a:lnTo>
                  <a:pt x="621987" y="3746500"/>
                </a:lnTo>
                <a:lnTo>
                  <a:pt x="598430" y="3797300"/>
                </a:lnTo>
                <a:lnTo>
                  <a:pt x="582924" y="3835400"/>
                </a:lnTo>
                <a:lnTo>
                  <a:pt x="573143" y="3886200"/>
                </a:lnTo>
                <a:lnTo>
                  <a:pt x="565393" y="3949700"/>
                </a:lnTo>
                <a:lnTo>
                  <a:pt x="555983" y="3987800"/>
                </a:lnTo>
                <a:lnTo>
                  <a:pt x="539576" y="4051300"/>
                </a:lnTo>
                <a:lnTo>
                  <a:pt x="517194" y="4089400"/>
                </a:lnTo>
                <a:lnTo>
                  <a:pt x="485881" y="4140200"/>
                </a:lnTo>
                <a:lnTo>
                  <a:pt x="442680" y="4178300"/>
                </a:lnTo>
                <a:lnTo>
                  <a:pt x="406515" y="4203700"/>
                </a:lnTo>
                <a:lnTo>
                  <a:pt x="374598" y="4229100"/>
                </a:lnTo>
                <a:lnTo>
                  <a:pt x="345656" y="4254500"/>
                </a:lnTo>
                <a:lnTo>
                  <a:pt x="318418" y="4292600"/>
                </a:lnTo>
                <a:lnTo>
                  <a:pt x="294133" y="4343400"/>
                </a:lnTo>
                <a:lnTo>
                  <a:pt x="269897" y="4381500"/>
                </a:lnTo>
                <a:lnTo>
                  <a:pt x="243303" y="4432300"/>
                </a:lnTo>
                <a:lnTo>
                  <a:pt x="211940" y="4470400"/>
                </a:lnTo>
                <a:lnTo>
                  <a:pt x="175527" y="4495800"/>
                </a:lnTo>
                <a:lnTo>
                  <a:pt x="139718" y="4521200"/>
                </a:lnTo>
                <a:lnTo>
                  <a:pt x="105570" y="4546600"/>
                </a:lnTo>
                <a:lnTo>
                  <a:pt x="74139" y="4584700"/>
                </a:lnTo>
                <a:lnTo>
                  <a:pt x="46484" y="4622800"/>
                </a:lnTo>
                <a:lnTo>
                  <a:pt x="28592" y="4660900"/>
                </a:lnTo>
                <a:lnTo>
                  <a:pt x="14576" y="4711700"/>
                </a:lnTo>
                <a:lnTo>
                  <a:pt x="4892" y="4749800"/>
                </a:lnTo>
                <a:lnTo>
                  <a:pt x="0" y="4800600"/>
                </a:lnTo>
                <a:lnTo>
                  <a:pt x="355" y="4851400"/>
                </a:lnTo>
                <a:lnTo>
                  <a:pt x="6416" y="4889500"/>
                </a:lnTo>
                <a:lnTo>
                  <a:pt x="18639" y="4940300"/>
                </a:lnTo>
                <a:lnTo>
                  <a:pt x="37483" y="4978400"/>
                </a:lnTo>
                <a:lnTo>
                  <a:pt x="63405" y="5016500"/>
                </a:lnTo>
                <a:lnTo>
                  <a:pt x="93929" y="5041900"/>
                </a:lnTo>
                <a:lnTo>
                  <a:pt x="129554" y="5067300"/>
                </a:lnTo>
                <a:lnTo>
                  <a:pt x="166817" y="5080000"/>
                </a:lnTo>
                <a:lnTo>
                  <a:pt x="202257" y="5105400"/>
                </a:lnTo>
                <a:lnTo>
                  <a:pt x="232857" y="5130800"/>
                </a:lnTo>
                <a:lnTo>
                  <a:pt x="250229" y="5156200"/>
                </a:lnTo>
                <a:lnTo>
                  <a:pt x="262652" y="5194300"/>
                </a:lnTo>
                <a:lnTo>
                  <a:pt x="278401" y="5232400"/>
                </a:lnTo>
                <a:lnTo>
                  <a:pt x="303245" y="5270500"/>
                </a:lnTo>
                <a:lnTo>
                  <a:pt x="334538" y="5308600"/>
                </a:lnTo>
                <a:lnTo>
                  <a:pt x="371073" y="5321300"/>
                </a:lnTo>
                <a:lnTo>
                  <a:pt x="411644" y="5346700"/>
                </a:lnTo>
                <a:lnTo>
                  <a:pt x="545505" y="5346700"/>
                </a:lnTo>
                <a:lnTo>
                  <a:pt x="594253" y="5334000"/>
                </a:lnTo>
                <a:lnTo>
                  <a:pt x="637051" y="5308600"/>
                </a:lnTo>
                <a:lnTo>
                  <a:pt x="674241" y="5283200"/>
                </a:lnTo>
                <a:lnTo>
                  <a:pt x="706169" y="5245100"/>
                </a:lnTo>
                <a:lnTo>
                  <a:pt x="733178" y="5207000"/>
                </a:lnTo>
                <a:lnTo>
                  <a:pt x="755613" y="5168900"/>
                </a:lnTo>
                <a:lnTo>
                  <a:pt x="773817" y="5118100"/>
                </a:lnTo>
                <a:lnTo>
                  <a:pt x="788135" y="5080000"/>
                </a:lnTo>
                <a:lnTo>
                  <a:pt x="799747" y="5029200"/>
                </a:lnTo>
                <a:lnTo>
                  <a:pt x="809249" y="4978400"/>
                </a:lnTo>
                <a:lnTo>
                  <a:pt x="818866" y="4927600"/>
                </a:lnTo>
                <a:lnTo>
                  <a:pt x="830822" y="4876800"/>
                </a:lnTo>
                <a:lnTo>
                  <a:pt x="847342" y="4826000"/>
                </a:lnTo>
                <a:lnTo>
                  <a:pt x="870650" y="4775200"/>
                </a:lnTo>
                <a:lnTo>
                  <a:pt x="902972" y="4737100"/>
                </a:lnTo>
                <a:lnTo>
                  <a:pt x="937415" y="4711700"/>
                </a:lnTo>
                <a:lnTo>
                  <a:pt x="973046" y="4673600"/>
                </a:lnTo>
                <a:lnTo>
                  <a:pt x="1008727" y="4648200"/>
                </a:lnTo>
                <a:lnTo>
                  <a:pt x="1043320" y="4610100"/>
                </a:lnTo>
                <a:lnTo>
                  <a:pt x="1075686" y="4584700"/>
                </a:lnTo>
                <a:lnTo>
                  <a:pt x="1104686" y="4546600"/>
                </a:lnTo>
                <a:lnTo>
                  <a:pt x="1129183" y="4508500"/>
                </a:lnTo>
                <a:lnTo>
                  <a:pt x="1148039" y="4470400"/>
                </a:lnTo>
                <a:lnTo>
                  <a:pt x="1160114" y="4432300"/>
                </a:lnTo>
                <a:lnTo>
                  <a:pt x="1164271" y="4381500"/>
                </a:lnTo>
                <a:lnTo>
                  <a:pt x="1164052" y="4330700"/>
                </a:lnTo>
                <a:lnTo>
                  <a:pt x="1164401" y="4279900"/>
                </a:lnTo>
                <a:lnTo>
                  <a:pt x="1166321" y="4229100"/>
                </a:lnTo>
                <a:lnTo>
                  <a:pt x="1170814" y="4191000"/>
                </a:lnTo>
                <a:lnTo>
                  <a:pt x="1178883" y="4140200"/>
                </a:lnTo>
                <a:lnTo>
                  <a:pt x="1192725" y="4089400"/>
                </a:lnTo>
                <a:lnTo>
                  <a:pt x="1211655" y="4038600"/>
                </a:lnTo>
                <a:lnTo>
                  <a:pt x="1234773" y="4000500"/>
                </a:lnTo>
                <a:lnTo>
                  <a:pt x="1261182" y="3949700"/>
                </a:lnTo>
                <a:lnTo>
                  <a:pt x="1289983" y="3911600"/>
                </a:lnTo>
                <a:lnTo>
                  <a:pt x="1320279" y="3860800"/>
                </a:lnTo>
                <a:lnTo>
                  <a:pt x="1347460" y="3822700"/>
                </a:lnTo>
                <a:lnTo>
                  <a:pt x="1370906" y="3784600"/>
                </a:lnTo>
                <a:lnTo>
                  <a:pt x="1391216" y="3733800"/>
                </a:lnTo>
                <a:lnTo>
                  <a:pt x="1408990" y="3695700"/>
                </a:lnTo>
                <a:lnTo>
                  <a:pt x="1424824" y="3644900"/>
                </a:lnTo>
                <a:lnTo>
                  <a:pt x="1439318" y="3594100"/>
                </a:lnTo>
                <a:lnTo>
                  <a:pt x="1453071" y="3556000"/>
                </a:lnTo>
                <a:lnTo>
                  <a:pt x="1466680" y="3505200"/>
                </a:lnTo>
                <a:lnTo>
                  <a:pt x="1480745" y="3454400"/>
                </a:lnTo>
                <a:lnTo>
                  <a:pt x="1495863" y="3416300"/>
                </a:lnTo>
                <a:lnTo>
                  <a:pt x="1512634" y="3365500"/>
                </a:lnTo>
                <a:lnTo>
                  <a:pt x="1531656" y="3327400"/>
                </a:lnTo>
                <a:lnTo>
                  <a:pt x="1555423" y="3276600"/>
                </a:lnTo>
                <a:lnTo>
                  <a:pt x="1581987" y="3225800"/>
                </a:lnTo>
                <a:lnTo>
                  <a:pt x="1610937" y="3187700"/>
                </a:lnTo>
                <a:lnTo>
                  <a:pt x="1641864" y="3149600"/>
                </a:lnTo>
                <a:lnTo>
                  <a:pt x="1674356" y="3111500"/>
                </a:lnTo>
                <a:lnTo>
                  <a:pt x="1708003" y="3073400"/>
                </a:lnTo>
                <a:lnTo>
                  <a:pt x="1741102" y="3035300"/>
                </a:lnTo>
                <a:lnTo>
                  <a:pt x="1775647" y="2997200"/>
                </a:lnTo>
                <a:lnTo>
                  <a:pt x="1811499" y="2959100"/>
                </a:lnTo>
                <a:lnTo>
                  <a:pt x="1848516" y="2921000"/>
                </a:lnTo>
                <a:lnTo>
                  <a:pt x="1886558" y="2882900"/>
                </a:lnTo>
                <a:lnTo>
                  <a:pt x="1925483" y="2857500"/>
                </a:lnTo>
                <a:lnTo>
                  <a:pt x="1965149" y="2819400"/>
                </a:lnTo>
                <a:lnTo>
                  <a:pt x="2005417" y="2794000"/>
                </a:lnTo>
                <a:lnTo>
                  <a:pt x="2044539" y="2755900"/>
                </a:lnTo>
                <a:lnTo>
                  <a:pt x="2077004" y="2717800"/>
                </a:lnTo>
                <a:lnTo>
                  <a:pt x="2104834" y="2679700"/>
                </a:lnTo>
                <a:lnTo>
                  <a:pt x="2130050" y="2628900"/>
                </a:lnTo>
                <a:lnTo>
                  <a:pt x="2152161" y="2578100"/>
                </a:lnTo>
                <a:lnTo>
                  <a:pt x="2170815" y="2540000"/>
                </a:lnTo>
                <a:lnTo>
                  <a:pt x="2186102" y="2489200"/>
                </a:lnTo>
                <a:lnTo>
                  <a:pt x="2198108" y="2438400"/>
                </a:lnTo>
                <a:lnTo>
                  <a:pt x="2206922" y="2387600"/>
                </a:lnTo>
                <a:lnTo>
                  <a:pt x="2212633" y="2336800"/>
                </a:lnTo>
                <a:lnTo>
                  <a:pt x="2215327" y="2286000"/>
                </a:lnTo>
                <a:lnTo>
                  <a:pt x="2215094" y="2235200"/>
                </a:lnTo>
                <a:lnTo>
                  <a:pt x="2212022" y="2184400"/>
                </a:lnTo>
                <a:lnTo>
                  <a:pt x="2206198" y="2133600"/>
                </a:lnTo>
                <a:lnTo>
                  <a:pt x="2197712" y="2082800"/>
                </a:lnTo>
                <a:lnTo>
                  <a:pt x="2186965" y="2032000"/>
                </a:lnTo>
                <a:lnTo>
                  <a:pt x="2173872" y="1993900"/>
                </a:lnTo>
                <a:lnTo>
                  <a:pt x="2158580" y="1943100"/>
                </a:lnTo>
                <a:lnTo>
                  <a:pt x="2141236" y="1892300"/>
                </a:lnTo>
                <a:lnTo>
                  <a:pt x="2121987" y="1841500"/>
                </a:lnTo>
                <a:lnTo>
                  <a:pt x="2100980" y="1803400"/>
                </a:lnTo>
                <a:lnTo>
                  <a:pt x="2078362" y="1752600"/>
                </a:lnTo>
                <a:lnTo>
                  <a:pt x="2054280" y="1714500"/>
                </a:lnTo>
                <a:lnTo>
                  <a:pt x="2028881" y="1663700"/>
                </a:lnTo>
                <a:lnTo>
                  <a:pt x="2002312" y="1625600"/>
                </a:lnTo>
                <a:lnTo>
                  <a:pt x="1974720" y="1574800"/>
                </a:lnTo>
                <a:lnTo>
                  <a:pt x="1946252" y="1536700"/>
                </a:lnTo>
                <a:lnTo>
                  <a:pt x="1917055" y="1498600"/>
                </a:lnTo>
                <a:lnTo>
                  <a:pt x="1887276" y="1460500"/>
                </a:lnTo>
                <a:lnTo>
                  <a:pt x="1857063" y="1422400"/>
                </a:lnTo>
                <a:lnTo>
                  <a:pt x="1826562" y="1371600"/>
                </a:lnTo>
                <a:lnTo>
                  <a:pt x="1796653" y="1333500"/>
                </a:lnTo>
                <a:lnTo>
                  <a:pt x="1767297" y="1295400"/>
                </a:lnTo>
                <a:lnTo>
                  <a:pt x="1709176" y="1219200"/>
                </a:lnTo>
                <a:lnTo>
                  <a:pt x="1679878" y="1181100"/>
                </a:lnTo>
                <a:lnTo>
                  <a:pt x="1650069" y="1143000"/>
                </a:lnTo>
                <a:lnTo>
                  <a:pt x="1622177" y="1104900"/>
                </a:lnTo>
                <a:lnTo>
                  <a:pt x="1598259" y="1066800"/>
                </a:lnTo>
                <a:lnTo>
                  <a:pt x="1577756" y="1016000"/>
                </a:lnTo>
                <a:lnTo>
                  <a:pt x="1560106" y="977900"/>
                </a:lnTo>
                <a:lnTo>
                  <a:pt x="1544747" y="927100"/>
                </a:lnTo>
                <a:lnTo>
                  <a:pt x="1531119" y="876300"/>
                </a:lnTo>
                <a:lnTo>
                  <a:pt x="1518661" y="825500"/>
                </a:lnTo>
                <a:lnTo>
                  <a:pt x="1506812" y="774700"/>
                </a:lnTo>
                <a:lnTo>
                  <a:pt x="1495010" y="736600"/>
                </a:lnTo>
                <a:lnTo>
                  <a:pt x="1482695" y="685800"/>
                </a:lnTo>
                <a:lnTo>
                  <a:pt x="1469306" y="635000"/>
                </a:lnTo>
                <a:lnTo>
                  <a:pt x="1455084" y="596900"/>
                </a:lnTo>
                <a:lnTo>
                  <a:pt x="1440084" y="546100"/>
                </a:lnTo>
                <a:lnTo>
                  <a:pt x="1424127" y="508000"/>
                </a:lnTo>
                <a:lnTo>
                  <a:pt x="1407033" y="457200"/>
                </a:lnTo>
                <a:lnTo>
                  <a:pt x="1388620" y="419100"/>
                </a:lnTo>
                <a:lnTo>
                  <a:pt x="1368708" y="381000"/>
                </a:lnTo>
                <a:lnTo>
                  <a:pt x="1347118" y="330200"/>
                </a:lnTo>
                <a:lnTo>
                  <a:pt x="1317894" y="292100"/>
                </a:lnTo>
                <a:lnTo>
                  <a:pt x="1282456" y="254000"/>
                </a:lnTo>
                <a:lnTo>
                  <a:pt x="1242485" y="215900"/>
                </a:lnTo>
                <a:lnTo>
                  <a:pt x="1199665" y="177800"/>
                </a:lnTo>
                <a:lnTo>
                  <a:pt x="1155677" y="152400"/>
                </a:lnTo>
                <a:lnTo>
                  <a:pt x="1127492" y="127000"/>
                </a:lnTo>
                <a:lnTo>
                  <a:pt x="1098840" y="114300"/>
                </a:lnTo>
                <a:lnTo>
                  <a:pt x="1069390" y="101600"/>
                </a:lnTo>
                <a:lnTo>
                  <a:pt x="1038810" y="101600"/>
                </a:lnTo>
                <a:lnTo>
                  <a:pt x="805515" y="38100"/>
                </a:lnTo>
                <a:lnTo>
                  <a:pt x="647956" y="38100"/>
                </a:lnTo>
                <a:lnTo>
                  <a:pt x="544630" y="12700"/>
                </a:lnTo>
                <a:lnTo>
                  <a:pt x="498947" y="0"/>
                </a:lnTo>
                <a:close/>
              </a:path>
            </a:pathLst>
          </a:custGeom>
          <a:solidFill>
            <a:srgbClr val="4A9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32842" y="3297187"/>
            <a:ext cx="240665" cy="492759"/>
          </a:xfrm>
          <a:custGeom>
            <a:avLst/>
            <a:gdLst/>
            <a:ahLst/>
            <a:cxnLst/>
            <a:rect l="l" t="t" r="r" b="b"/>
            <a:pathLst>
              <a:path w="240664" h="492760">
                <a:moveTo>
                  <a:pt x="15206" y="0"/>
                </a:moveTo>
                <a:lnTo>
                  <a:pt x="10175" y="4425"/>
                </a:lnTo>
                <a:lnTo>
                  <a:pt x="5110" y="8807"/>
                </a:lnTo>
                <a:lnTo>
                  <a:pt x="0" y="13154"/>
                </a:lnTo>
                <a:lnTo>
                  <a:pt x="223647" y="492756"/>
                </a:lnTo>
                <a:lnTo>
                  <a:pt x="234853" y="486156"/>
                </a:lnTo>
                <a:lnTo>
                  <a:pt x="240299" y="482704"/>
                </a:lnTo>
                <a:lnTo>
                  <a:pt x="15206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17563" y="3310340"/>
            <a:ext cx="239395" cy="489584"/>
          </a:xfrm>
          <a:custGeom>
            <a:avLst/>
            <a:gdLst/>
            <a:ahLst/>
            <a:cxnLst/>
            <a:rect l="l" t="t" r="r" b="b"/>
            <a:pathLst>
              <a:path w="239395" h="489585">
                <a:moveTo>
                  <a:pt x="15285" y="0"/>
                </a:moveTo>
                <a:lnTo>
                  <a:pt x="0" y="12953"/>
                </a:lnTo>
                <a:lnTo>
                  <a:pt x="221988" y="489035"/>
                </a:lnTo>
                <a:lnTo>
                  <a:pt x="227703" y="485975"/>
                </a:lnTo>
                <a:lnTo>
                  <a:pt x="233362" y="482850"/>
                </a:lnTo>
                <a:lnTo>
                  <a:pt x="238932" y="479600"/>
                </a:lnTo>
                <a:lnTo>
                  <a:pt x="15285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02331" y="3323291"/>
            <a:ext cx="237490" cy="485140"/>
          </a:xfrm>
          <a:custGeom>
            <a:avLst/>
            <a:gdLst/>
            <a:ahLst/>
            <a:cxnLst/>
            <a:rect l="l" t="t" r="r" b="b"/>
            <a:pathLst>
              <a:path w="237489" h="485139">
                <a:moveTo>
                  <a:pt x="15228" y="0"/>
                </a:moveTo>
                <a:lnTo>
                  <a:pt x="10040" y="4381"/>
                </a:lnTo>
                <a:lnTo>
                  <a:pt x="4941" y="8740"/>
                </a:lnTo>
                <a:lnTo>
                  <a:pt x="0" y="13077"/>
                </a:lnTo>
                <a:lnTo>
                  <a:pt x="220004" y="484922"/>
                </a:lnTo>
                <a:lnTo>
                  <a:pt x="225819" y="482076"/>
                </a:lnTo>
                <a:lnTo>
                  <a:pt x="231547" y="479129"/>
                </a:lnTo>
                <a:lnTo>
                  <a:pt x="237216" y="476082"/>
                </a:lnTo>
                <a:lnTo>
                  <a:pt x="15228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87329" y="3336372"/>
            <a:ext cx="235585" cy="480695"/>
          </a:xfrm>
          <a:custGeom>
            <a:avLst/>
            <a:gdLst/>
            <a:ahLst/>
            <a:cxnLst/>
            <a:rect l="l" t="t" r="r" b="b"/>
            <a:pathLst>
              <a:path w="235585" h="480695">
                <a:moveTo>
                  <a:pt x="14993" y="0"/>
                </a:moveTo>
                <a:lnTo>
                  <a:pt x="9782" y="4537"/>
                </a:lnTo>
                <a:lnTo>
                  <a:pt x="4785" y="9075"/>
                </a:lnTo>
                <a:lnTo>
                  <a:pt x="0" y="13580"/>
                </a:lnTo>
                <a:lnTo>
                  <a:pt x="217528" y="480081"/>
                </a:lnTo>
                <a:lnTo>
                  <a:pt x="223423" y="477447"/>
                </a:lnTo>
                <a:lnTo>
                  <a:pt x="229228" y="474680"/>
                </a:lnTo>
                <a:lnTo>
                  <a:pt x="235021" y="471845"/>
                </a:lnTo>
                <a:lnTo>
                  <a:pt x="14993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72819" y="3349961"/>
            <a:ext cx="232410" cy="474345"/>
          </a:xfrm>
          <a:custGeom>
            <a:avLst/>
            <a:gdLst/>
            <a:ahLst/>
            <a:cxnLst/>
            <a:rect l="l" t="t" r="r" b="b"/>
            <a:pathLst>
              <a:path w="232410" h="474345">
                <a:moveTo>
                  <a:pt x="14499" y="0"/>
                </a:moveTo>
                <a:lnTo>
                  <a:pt x="9726" y="4516"/>
                </a:lnTo>
                <a:lnTo>
                  <a:pt x="5132" y="9043"/>
                </a:lnTo>
                <a:lnTo>
                  <a:pt x="941" y="13581"/>
                </a:lnTo>
                <a:lnTo>
                  <a:pt x="0" y="14657"/>
                </a:lnTo>
                <a:lnTo>
                  <a:pt x="214233" y="474087"/>
                </a:lnTo>
                <a:lnTo>
                  <a:pt x="220217" y="471678"/>
                </a:lnTo>
                <a:lnTo>
                  <a:pt x="226134" y="469111"/>
                </a:lnTo>
                <a:lnTo>
                  <a:pt x="232028" y="466490"/>
                </a:lnTo>
                <a:lnTo>
                  <a:pt x="14499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58909" y="3364609"/>
            <a:ext cx="228600" cy="466725"/>
          </a:xfrm>
          <a:custGeom>
            <a:avLst/>
            <a:gdLst/>
            <a:ahLst/>
            <a:cxnLst/>
            <a:rect l="l" t="t" r="r" b="b"/>
            <a:pathLst>
              <a:path w="228600" h="466725">
                <a:moveTo>
                  <a:pt x="13906" y="0"/>
                </a:moveTo>
                <a:lnTo>
                  <a:pt x="9132" y="5210"/>
                </a:lnTo>
                <a:lnTo>
                  <a:pt x="4504" y="10533"/>
                </a:lnTo>
                <a:lnTo>
                  <a:pt x="0" y="15934"/>
                </a:lnTo>
                <a:lnTo>
                  <a:pt x="209975" y="466232"/>
                </a:lnTo>
                <a:lnTo>
                  <a:pt x="222134" y="461850"/>
                </a:lnTo>
                <a:lnTo>
                  <a:pt x="228151" y="459441"/>
                </a:lnTo>
                <a:lnTo>
                  <a:pt x="13906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5493" y="3380547"/>
            <a:ext cx="223520" cy="456565"/>
          </a:xfrm>
          <a:custGeom>
            <a:avLst/>
            <a:gdLst/>
            <a:ahLst/>
            <a:cxnLst/>
            <a:rect l="l" t="t" r="r" b="b"/>
            <a:pathLst>
              <a:path w="223520" h="456564">
                <a:moveTo>
                  <a:pt x="13412" y="0"/>
                </a:moveTo>
                <a:lnTo>
                  <a:pt x="8796" y="5557"/>
                </a:lnTo>
                <a:lnTo>
                  <a:pt x="4325" y="11228"/>
                </a:lnTo>
                <a:lnTo>
                  <a:pt x="0" y="16987"/>
                </a:lnTo>
                <a:lnTo>
                  <a:pt x="204922" y="456426"/>
                </a:lnTo>
                <a:lnTo>
                  <a:pt x="211095" y="454498"/>
                </a:lnTo>
                <a:lnTo>
                  <a:pt x="217258" y="452470"/>
                </a:lnTo>
                <a:lnTo>
                  <a:pt x="223389" y="450297"/>
                </a:lnTo>
                <a:lnTo>
                  <a:pt x="13412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32615" y="3397535"/>
            <a:ext cx="217804" cy="445134"/>
          </a:xfrm>
          <a:custGeom>
            <a:avLst/>
            <a:gdLst/>
            <a:ahLst/>
            <a:cxnLst/>
            <a:rect l="l" t="t" r="r" b="b"/>
            <a:pathLst>
              <a:path w="217804" h="445135">
                <a:moveTo>
                  <a:pt x="12875" y="0"/>
                </a:moveTo>
                <a:lnTo>
                  <a:pt x="8403" y="5928"/>
                </a:lnTo>
                <a:lnTo>
                  <a:pt x="4135" y="11979"/>
                </a:lnTo>
                <a:lnTo>
                  <a:pt x="0" y="18108"/>
                </a:lnTo>
                <a:lnTo>
                  <a:pt x="198993" y="444840"/>
                </a:lnTo>
                <a:lnTo>
                  <a:pt x="205268" y="443193"/>
                </a:lnTo>
                <a:lnTo>
                  <a:pt x="211543" y="441377"/>
                </a:lnTo>
                <a:lnTo>
                  <a:pt x="217785" y="439439"/>
                </a:lnTo>
                <a:lnTo>
                  <a:pt x="12875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20307" y="3415649"/>
            <a:ext cx="211454" cy="431800"/>
          </a:xfrm>
          <a:custGeom>
            <a:avLst/>
            <a:gdLst/>
            <a:ahLst/>
            <a:cxnLst/>
            <a:rect l="l" t="t" r="r" b="b"/>
            <a:pathLst>
              <a:path w="211454" h="431800">
                <a:moveTo>
                  <a:pt x="12303" y="0"/>
                </a:moveTo>
                <a:lnTo>
                  <a:pt x="8012" y="6353"/>
                </a:lnTo>
                <a:lnTo>
                  <a:pt x="3921" y="12807"/>
                </a:lnTo>
                <a:lnTo>
                  <a:pt x="0" y="19363"/>
                </a:lnTo>
                <a:lnTo>
                  <a:pt x="192124" y="431392"/>
                </a:lnTo>
                <a:lnTo>
                  <a:pt x="198522" y="430002"/>
                </a:lnTo>
                <a:lnTo>
                  <a:pt x="204899" y="428423"/>
                </a:lnTo>
                <a:lnTo>
                  <a:pt x="211297" y="426731"/>
                </a:lnTo>
                <a:lnTo>
                  <a:pt x="1230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08632" y="3435018"/>
            <a:ext cx="203835" cy="415925"/>
          </a:xfrm>
          <a:custGeom>
            <a:avLst/>
            <a:gdLst/>
            <a:ahLst/>
            <a:cxnLst/>
            <a:rect l="l" t="t" r="r" b="b"/>
            <a:pathLst>
              <a:path w="203835" h="415925">
                <a:moveTo>
                  <a:pt x="11666" y="0"/>
                </a:moveTo>
                <a:lnTo>
                  <a:pt x="7586" y="6813"/>
                </a:lnTo>
                <a:lnTo>
                  <a:pt x="3675" y="13693"/>
                </a:lnTo>
                <a:lnTo>
                  <a:pt x="0" y="20708"/>
                </a:lnTo>
                <a:lnTo>
                  <a:pt x="184247" y="415828"/>
                </a:lnTo>
                <a:lnTo>
                  <a:pt x="190757" y="414751"/>
                </a:lnTo>
                <a:lnTo>
                  <a:pt x="197290" y="413419"/>
                </a:lnTo>
                <a:lnTo>
                  <a:pt x="203801" y="412018"/>
                </a:lnTo>
                <a:lnTo>
                  <a:pt x="11666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97682" y="3455728"/>
            <a:ext cx="195580" cy="398145"/>
          </a:xfrm>
          <a:custGeom>
            <a:avLst/>
            <a:gdLst/>
            <a:ahLst/>
            <a:cxnLst/>
            <a:rect l="l" t="t" r="r" b="b"/>
            <a:pathLst>
              <a:path w="195579" h="398145">
                <a:moveTo>
                  <a:pt x="10948" y="0"/>
                </a:moveTo>
                <a:lnTo>
                  <a:pt x="7092" y="7339"/>
                </a:lnTo>
                <a:lnTo>
                  <a:pt x="3394" y="14735"/>
                </a:lnTo>
                <a:lnTo>
                  <a:pt x="0" y="22265"/>
                </a:lnTo>
                <a:lnTo>
                  <a:pt x="175148" y="397908"/>
                </a:lnTo>
                <a:lnTo>
                  <a:pt x="181815" y="397148"/>
                </a:lnTo>
                <a:lnTo>
                  <a:pt x="188506" y="396228"/>
                </a:lnTo>
                <a:lnTo>
                  <a:pt x="195195" y="395118"/>
                </a:lnTo>
                <a:lnTo>
                  <a:pt x="10948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87694" y="3477995"/>
            <a:ext cx="185420" cy="377825"/>
          </a:xfrm>
          <a:custGeom>
            <a:avLst/>
            <a:gdLst/>
            <a:ahLst/>
            <a:cxnLst/>
            <a:rect l="l" t="t" r="r" b="b"/>
            <a:pathLst>
              <a:path w="185420" h="377825">
                <a:moveTo>
                  <a:pt x="9983" y="0"/>
                </a:moveTo>
                <a:lnTo>
                  <a:pt x="7333" y="6028"/>
                </a:lnTo>
                <a:lnTo>
                  <a:pt x="4798" y="12104"/>
                </a:lnTo>
                <a:lnTo>
                  <a:pt x="2360" y="18219"/>
                </a:lnTo>
                <a:lnTo>
                  <a:pt x="0" y="24361"/>
                </a:lnTo>
                <a:lnTo>
                  <a:pt x="164557" y="377245"/>
                </a:lnTo>
                <a:lnTo>
                  <a:pt x="171405" y="376887"/>
                </a:lnTo>
                <a:lnTo>
                  <a:pt x="178262" y="376383"/>
                </a:lnTo>
                <a:lnTo>
                  <a:pt x="185143" y="375632"/>
                </a:lnTo>
                <a:lnTo>
                  <a:pt x="9983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78698" y="3502355"/>
            <a:ext cx="173990" cy="353695"/>
          </a:xfrm>
          <a:custGeom>
            <a:avLst/>
            <a:gdLst/>
            <a:ahLst/>
            <a:cxnLst/>
            <a:rect l="l" t="t" r="r" b="b"/>
            <a:pathLst>
              <a:path w="173989" h="353695">
                <a:moveTo>
                  <a:pt x="8997" y="0"/>
                </a:moveTo>
                <a:lnTo>
                  <a:pt x="6585" y="6562"/>
                </a:lnTo>
                <a:lnTo>
                  <a:pt x="4276" y="13159"/>
                </a:lnTo>
                <a:lnTo>
                  <a:pt x="2079" y="19797"/>
                </a:lnTo>
                <a:lnTo>
                  <a:pt x="0" y="26479"/>
                </a:lnTo>
                <a:lnTo>
                  <a:pt x="152378" y="353253"/>
                </a:lnTo>
                <a:lnTo>
                  <a:pt x="159404" y="353354"/>
                </a:lnTo>
                <a:lnTo>
                  <a:pt x="166452" y="353253"/>
                </a:lnTo>
                <a:lnTo>
                  <a:pt x="173556" y="352894"/>
                </a:lnTo>
                <a:lnTo>
                  <a:pt x="8997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71067" y="3528833"/>
            <a:ext cx="160020" cy="327025"/>
          </a:xfrm>
          <a:custGeom>
            <a:avLst/>
            <a:gdLst/>
            <a:ahLst/>
            <a:cxnLst/>
            <a:rect l="l" t="t" r="r" b="b"/>
            <a:pathLst>
              <a:path w="160020" h="327025">
                <a:moveTo>
                  <a:pt x="7631" y="0"/>
                </a:moveTo>
                <a:lnTo>
                  <a:pt x="5518" y="7283"/>
                </a:lnTo>
                <a:lnTo>
                  <a:pt x="3547" y="14612"/>
                </a:lnTo>
                <a:lnTo>
                  <a:pt x="1709" y="21982"/>
                </a:lnTo>
                <a:lnTo>
                  <a:pt x="0" y="29392"/>
                </a:lnTo>
                <a:lnTo>
                  <a:pt x="138158" y="325653"/>
                </a:lnTo>
                <a:lnTo>
                  <a:pt x="145385" y="326280"/>
                </a:lnTo>
                <a:lnTo>
                  <a:pt x="152669" y="326673"/>
                </a:lnTo>
                <a:lnTo>
                  <a:pt x="160019" y="326774"/>
                </a:lnTo>
                <a:lnTo>
                  <a:pt x="7631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65131" y="3558225"/>
            <a:ext cx="144145" cy="296545"/>
          </a:xfrm>
          <a:custGeom>
            <a:avLst/>
            <a:gdLst/>
            <a:ahLst/>
            <a:cxnLst/>
            <a:rect l="l" t="t" r="r" b="b"/>
            <a:pathLst>
              <a:path w="144145" h="296545">
                <a:moveTo>
                  <a:pt x="5938" y="0"/>
                </a:moveTo>
                <a:lnTo>
                  <a:pt x="4205" y="8189"/>
                </a:lnTo>
                <a:lnTo>
                  <a:pt x="2628" y="16421"/>
                </a:lnTo>
                <a:lnTo>
                  <a:pt x="1222" y="24696"/>
                </a:lnTo>
                <a:lnTo>
                  <a:pt x="0" y="33012"/>
                </a:lnTo>
                <a:lnTo>
                  <a:pt x="121213" y="292954"/>
                </a:lnTo>
                <a:lnTo>
                  <a:pt x="126559" y="294154"/>
                </a:lnTo>
                <a:lnTo>
                  <a:pt x="132039" y="295196"/>
                </a:lnTo>
                <a:lnTo>
                  <a:pt x="139882" y="296036"/>
                </a:lnTo>
                <a:lnTo>
                  <a:pt x="141999" y="296081"/>
                </a:lnTo>
                <a:lnTo>
                  <a:pt x="144096" y="296250"/>
                </a:lnTo>
                <a:lnTo>
                  <a:pt x="5938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61802" y="3591236"/>
            <a:ext cx="125095" cy="260350"/>
          </a:xfrm>
          <a:custGeom>
            <a:avLst/>
            <a:gdLst/>
            <a:ahLst/>
            <a:cxnLst/>
            <a:rect l="l" t="t" r="r" b="b"/>
            <a:pathLst>
              <a:path w="125095" h="260350">
                <a:moveTo>
                  <a:pt x="3328" y="0"/>
                </a:moveTo>
                <a:lnTo>
                  <a:pt x="2148" y="9585"/>
                </a:lnTo>
                <a:lnTo>
                  <a:pt x="1198" y="19213"/>
                </a:lnTo>
                <a:lnTo>
                  <a:pt x="480" y="28882"/>
                </a:lnTo>
                <a:lnTo>
                  <a:pt x="0" y="38594"/>
                </a:lnTo>
                <a:lnTo>
                  <a:pt x="99250" y="251460"/>
                </a:lnTo>
                <a:lnTo>
                  <a:pt x="105278" y="253979"/>
                </a:lnTo>
                <a:lnTo>
                  <a:pt x="111489" y="256256"/>
                </a:lnTo>
                <a:lnTo>
                  <a:pt x="117904" y="258255"/>
                </a:lnTo>
                <a:lnTo>
                  <a:pt x="124542" y="259943"/>
                </a:lnTo>
                <a:lnTo>
                  <a:pt x="3328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61525" y="3629829"/>
            <a:ext cx="99531" cy="212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76154" y="821042"/>
            <a:ext cx="26034" cy="55244"/>
          </a:xfrm>
          <a:custGeom>
            <a:avLst/>
            <a:gdLst/>
            <a:ahLst/>
            <a:cxnLst/>
            <a:rect l="l" t="t" r="r" b="b"/>
            <a:pathLst>
              <a:path w="26035" h="55244">
                <a:moveTo>
                  <a:pt x="0" y="0"/>
                </a:moveTo>
                <a:lnTo>
                  <a:pt x="25584" y="54830"/>
                </a:lnTo>
                <a:lnTo>
                  <a:pt x="20414" y="40406"/>
                </a:lnTo>
                <a:lnTo>
                  <a:pt x="14969" y="26151"/>
                </a:lnTo>
                <a:lnTo>
                  <a:pt x="8435" y="12527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01726" y="875869"/>
            <a:ext cx="12065" cy="26034"/>
          </a:xfrm>
          <a:custGeom>
            <a:avLst/>
            <a:gdLst/>
            <a:ahLst/>
            <a:cxnLst/>
            <a:rect l="l" t="t" r="r" b="b"/>
            <a:pathLst>
              <a:path w="12064" h="26034">
                <a:moveTo>
                  <a:pt x="0" y="0"/>
                </a:moveTo>
                <a:lnTo>
                  <a:pt x="2571" y="6651"/>
                </a:lnTo>
                <a:lnTo>
                  <a:pt x="5374" y="13168"/>
                </a:lnTo>
                <a:lnTo>
                  <a:pt x="8478" y="19510"/>
                </a:lnTo>
                <a:lnTo>
                  <a:pt x="11957" y="25638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75887" y="832485"/>
            <a:ext cx="158750" cy="311150"/>
          </a:xfrm>
          <a:custGeom>
            <a:avLst/>
            <a:gdLst/>
            <a:ahLst/>
            <a:cxnLst/>
            <a:rect l="l" t="t" r="r" b="b"/>
            <a:pathLst>
              <a:path w="158750" h="311150">
                <a:moveTo>
                  <a:pt x="13581" y="0"/>
                </a:moveTo>
                <a:lnTo>
                  <a:pt x="8930" y="5424"/>
                </a:lnTo>
                <a:lnTo>
                  <a:pt x="4425" y="11003"/>
                </a:lnTo>
                <a:lnTo>
                  <a:pt x="0" y="16629"/>
                </a:lnTo>
                <a:lnTo>
                  <a:pt x="133113" y="302098"/>
                </a:lnTo>
                <a:lnTo>
                  <a:pt x="139307" y="303905"/>
                </a:lnTo>
                <a:lnTo>
                  <a:pt x="145618" y="305971"/>
                </a:lnTo>
                <a:lnTo>
                  <a:pt x="152029" y="308283"/>
                </a:lnTo>
                <a:lnTo>
                  <a:pt x="158517" y="310828"/>
                </a:lnTo>
                <a:lnTo>
                  <a:pt x="13581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62545" y="849118"/>
            <a:ext cx="146685" cy="285750"/>
          </a:xfrm>
          <a:custGeom>
            <a:avLst/>
            <a:gdLst/>
            <a:ahLst/>
            <a:cxnLst/>
            <a:rect l="l" t="t" r="r" b="b"/>
            <a:pathLst>
              <a:path w="146685" h="285750">
                <a:moveTo>
                  <a:pt x="13346" y="0"/>
                </a:moveTo>
                <a:lnTo>
                  <a:pt x="8851" y="5726"/>
                </a:lnTo>
                <a:lnTo>
                  <a:pt x="4425" y="11474"/>
                </a:lnTo>
                <a:lnTo>
                  <a:pt x="0" y="17122"/>
                </a:lnTo>
                <a:lnTo>
                  <a:pt x="123130" y="281189"/>
                </a:lnTo>
                <a:lnTo>
                  <a:pt x="127869" y="281524"/>
                </a:lnTo>
                <a:lnTo>
                  <a:pt x="132676" y="282186"/>
                </a:lnTo>
                <a:lnTo>
                  <a:pt x="140420" y="283799"/>
                </a:lnTo>
                <a:lnTo>
                  <a:pt x="146460" y="285469"/>
                </a:lnTo>
                <a:lnTo>
                  <a:pt x="13346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48892" y="866247"/>
            <a:ext cx="137160" cy="264795"/>
          </a:xfrm>
          <a:custGeom>
            <a:avLst/>
            <a:gdLst/>
            <a:ahLst/>
            <a:cxnLst/>
            <a:rect l="l" t="t" r="r" b="b"/>
            <a:pathLst>
              <a:path w="137160" h="264794">
                <a:moveTo>
                  <a:pt x="13648" y="0"/>
                </a:moveTo>
                <a:lnTo>
                  <a:pt x="10365" y="4190"/>
                </a:lnTo>
                <a:lnTo>
                  <a:pt x="7081" y="8324"/>
                </a:lnTo>
                <a:lnTo>
                  <a:pt x="2555" y="13782"/>
                </a:lnTo>
                <a:lnTo>
                  <a:pt x="1254" y="15093"/>
                </a:lnTo>
                <a:lnTo>
                  <a:pt x="0" y="16471"/>
                </a:lnTo>
                <a:lnTo>
                  <a:pt x="115656" y="264481"/>
                </a:lnTo>
                <a:lnTo>
                  <a:pt x="122558" y="263729"/>
                </a:lnTo>
                <a:lnTo>
                  <a:pt x="129595" y="263538"/>
                </a:lnTo>
                <a:lnTo>
                  <a:pt x="136538" y="263538"/>
                </a:lnTo>
                <a:lnTo>
                  <a:pt x="13648" y="0"/>
                </a:lnTo>
                <a:close/>
              </a:path>
              <a:path w="137160" h="264794">
                <a:moveTo>
                  <a:pt x="136538" y="263538"/>
                </a:moveTo>
                <a:lnTo>
                  <a:pt x="129595" y="263538"/>
                </a:lnTo>
                <a:lnTo>
                  <a:pt x="136778" y="264054"/>
                </a:lnTo>
                <a:lnTo>
                  <a:pt x="136538" y="263538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24219" y="882717"/>
            <a:ext cx="240327" cy="2831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478093" y="1136718"/>
            <a:ext cx="54610" cy="117475"/>
          </a:xfrm>
          <a:custGeom>
            <a:avLst/>
            <a:gdLst/>
            <a:ahLst/>
            <a:cxnLst/>
            <a:rect l="l" t="t" r="r" b="b"/>
            <a:pathLst>
              <a:path w="54609" h="117475">
                <a:moveTo>
                  <a:pt x="0" y="0"/>
                </a:moveTo>
                <a:lnTo>
                  <a:pt x="54550" y="116977"/>
                </a:lnTo>
                <a:lnTo>
                  <a:pt x="43234" y="85612"/>
                </a:lnTo>
                <a:lnTo>
                  <a:pt x="30426" y="55761"/>
                </a:lnTo>
                <a:lnTo>
                  <a:pt x="16043" y="27274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423314" y="1064980"/>
            <a:ext cx="139065" cy="297815"/>
          </a:xfrm>
          <a:custGeom>
            <a:avLst/>
            <a:gdLst/>
            <a:ahLst/>
            <a:cxnLst/>
            <a:rect l="l" t="t" r="r" b="b"/>
            <a:pathLst>
              <a:path w="139065" h="297815">
                <a:moveTo>
                  <a:pt x="0" y="0"/>
                </a:moveTo>
                <a:lnTo>
                  <a:pt x="138863" y="297807"/>
                </a:lnTo>
                <a:lnTo>
                  <a:pt x="134244" y="278390"/>
                </a:lnTo>
                <a:lnTo>
                  <a:pt x="129311" y="258976"/>
                </a:lnTo>
                <a:lnTo>
                  <a:pt x="118793" y="219892"/>
                </a:lnTo>
                <a:lnTo>
                  <a:pt x="54785" y="71739"/>
                </a:lnTo>
                <a:lnTo>
                  <a:pt x="29203" y="35075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82881" y="1024039"/>
            <a:ext cx="192405" cy="412750"/>
          </a:xfrm>
          <a:custGeom>
            <a:avLst/>
            <a:gdLst/>
            <a:ahLst/>
            <a:cxnLst/>
            <a:rect l="l" t="t" r="r" b="b"/>
            <a:pathLst>
              <a:path w="192404" h="412750">
                <a:moveTo>
                  <a:pt x="0" y="0"/>
                </a:moveTo>
                <a:lnTo>
                  <a:pt x="192326" y="412455"/>
                </a:lnTo>
                <a:lnTo>
                  <a:pt x="189820" y="393769"/>
                </a:lnTo>
                <a:lnTo>
                  <a:pt x="186777" y="375285"/>
                </a:lnTo>
                <a:lnTo>
                  <a:pt x="40430" y="40946"/>
                </a:lnTo>
                <a:lnTo>
                  <a:pt x="10648" y="10120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346625" y="992042"/>
            <a:ext cx="234315" cy="502920"/>
          </a:xfrm>
          <a:custGeom>
            <a:avLst/>
            <a:gdLst/>
            <a:ahLst/>
            <a:cxnLst/>
            <a:rect l="l" t="t" r="r" b="b"/>
            <a:pathLst>
              <a:path w="234315" h="502919">
                <a:moveTo>
                  <a:pt x="0" y="0"/>
                </a:moveTo>
                <a:lnTo>
                  <a:pt x="234303" y="502471"/>
                </a:lnTo>
                <a:lnTo>
                  <a:pt x="233225" y="491276"/>
                </a:lnTo>
                <a:lnTo>
                  <a:pt x="229652" y="453099"/>
                </a:lnTo>
                <a:lnTo>
                  <a:pt x="229102" y="448784"/>
                </a:lnTo>
                <a:lnTo>
                  <a:pt x="228588" y="444459"/>
                </a:lnTo>
                <a:lnTo>
                  <a:pt x="36250" y="31993"/>
                </a:lnTo>
                <a:lnTo>
                  <a:pt x="30176" y="26278"/>
                </a:lnTo>
                <a:lnTo>
                  <a:pt x="20431" y="17540"/>
                </a:lnTo>
                <a:lnTo>
                  <a:pt x="13723" y="11650"/>
                </a:lnTo>
                <a:lnTo>
                  <a:pt x="6910" y="5795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33446" y="1821587"/>
            <a:ext cx="62230" cy="132715"/>
          </a:xfrm>
          <a:custGeom>
            <a:avLst/>
            <a:gdLst/>
            <a:ahLst/>
            <a:cxnLst/>
            <a:rect l="l" t="t" r="r" b="b"/>
            <a:pathLst>
              <a:path w="62229" h="132714">
                <a:moveTo>
                  <a:pt x="0" y="0"/>
                </a:moveTo>
                <a:lnTo>
                  <a:pt x="61822" y="132576"/>
                </a:lnTo>
                <a:lnTo>
                  <a:pt x="53859" y="95756"/>
                </a:lnTo>
                <a:lnTo>
                  <a:pt x="40067" y="61758"/>
                </a:lnTo>
                <a:lnTo>
                  <a:pt x="21697" y="30025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13567" y="966912"/>
            <a:ext cx="274955" cy="589915"/>
          </a:xfrm>
          <a:custGeom>
            <a:avLst/>
            <a:gdLst/>
            <a:ahLst/>
            <a:cxnLst/>
            <a:rect l="l" t="t" r="r" b="b"/>
            <a:pathLst>
              <a:path w="274954" h="589915">
                <a:moveTo>
                  <a:pt x="0" y="0"/>
                </a:moveTo>
                <a:lnTo>
                  <a:pt x="274891" y="589518"/>
                </a:lnTo>
                <a:lnTo>
                  <a:pt x="272685" y="574204"/>
                </a:lnTo>
                <a:lnTo>
                  <a:pt x="270727" y="558776"/>
                </a:lnTo>
                <a:lnTo>
                  <a:pt x="268968" y="543241"/>
                </a:lnTo>
                <a:lnTo>
                  <a:pt x="267361" y="527606"/>
                </a:lnTo>
                <a:lnTo>
                  <a:pt x="33058" y="25124"/>
                </a:lnTo>
                <a:lnTo>
                  <a:pt x="24983" y="18567"/>
                </a:lnTo>
                <a:lnTo>
                  <a:pt x="16780" y="12167"/>
                </a:lnTo>
                <a:lnTo>
                  <a:pt x="8452" y="5965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685648" y="1764835"/>
            <a:ext cx="113324" cy="2430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283849" y="948926"/>
            <a:ext cx="516255" cy="1106805"/>
          </a:xfrm>
          <a:custGeom>
            <a:avLst/>
            <a:gdLst/>
            <a:ahLst/>
            <a:cxnLst/>
            <a:rect l="l" t="t" r="r" b="b"/>
            <a:pathLst>
              <a:path w="516254" h="1106805">
                <a:moveTo>
                  <a:pt x="0" y="0"/>
                </a:moveTo>
                <a:lnTo>
                  <a:pt x="516053" y="1106704"/>
                </a:lnTo>
                <a:lnTo>
                  <a:pt x="515944" y="1094722"/>
                </a:lnTo>
                <a:lnTo>
                  <a:pt x="515760" y="1082764"/>
                </a:lnTo>
                <a:lnTo>
                  <a:pt x="515490" y="1070834"/>
                </a:lnTo>
                <a:lnTo>
                  <a:pt x="515123" y="1058933"/>
                </a:lnTo>
                <a:lnTo>
                  <a:pt x="401798" y="815911"/>
                </a:lnTo>
                <a:lnTo>
                  <a:pt x="395272" y="808356"/>
                </a:lnTo>
                <a:lnTo>
                  <a:pt x="388804" y="800792"/>
                </a:lnTo>
                <a:lnTo>
                  <a:pt x="347857" y="743979"/>
                </a:lnTo>
                <a:lnTo>
                  <a:pt x="327624" y="700231"/>
                </a:lnTo>
                <a:lnTo>
                  <a:pt x="313768" y="654641"/>
                </a:lnTo>
                <a:lnTo>
                  <a:pt x="304609" y="607504"/>
                </a:lnTo>
                <a:lnTo>
                  <a:pt x="29718" y="17985"/>
                </a:lnTo>
                <a:lnTo>
                  <a:pt x="22406" y="13118"/>
                </a:lnTo>
                <a:lnTo>
                  <a:pt x="15014" y="8484"/>
                </a:lnTo>
                <a:lnTo>
                  <a:pt x="7544" y="4104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57028" y="937173"/>
            <a:ext cx="542925" cy="1164590"/>
          </a:xfrm>
          <a:custGeom>
            <a:avLst/>
            <a:gdLst/>
            <a:ahLst/>
            <a:cxnLst/>
            <a:rect l="l" t="t" r="r" b="b"/>
            <a:pathLst>
              <a:path w="542925" h="1164589">
                <a:moveTo>
                  <a:pt x="0" y="0"/>
                </a:moveTo>
                <a:lnTo>
                  <a:pt x="542913" y="1164257"/>
                </a:lnTo>
                <a:lnTo>
                  <a:pt x="542879" y="1118448"/>
                </a:lnTo>
                <a:lnTo>
                  <a:pt x="26816" y="11755"/>
                </a:lnTo>
                <a:lnTo>
                  <a:pt x="20197" y="8427"/>
                </a:lnTo>
                <a:lnTo>
                  <a:pt x="13521" y="5347"/>
                </a:lnTo>
                <a:lnTo>
                  <a:pt x="6788" y="2533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09731" y="2597103"/>
            <a:ext cx="74295" cy="158115"/>
          </a:xfrm>
          <a:custGeom>
            <a:avLst/>
            <a:gdLst/>
            <a:ahLst/>
            <a:cxnLst/>
            <a:rect l="l" t="t" r="r" b="b"/>
            <a:pathLst>
              <a:path w="74295" h="158114">
                <a:moveTo>
                  <a:pt x="0" y="0"/>
                </a:moveTo>
                <a:lnTo>
                  <a:pt x="73723" y="158104"/>
                </a:lnTo>
                <a:lnTo>
                  <a:pt x="62425" y="116287"/>
                </a:lnTo>
                <a:lnTo>
                  <a:pt x="46375" y="75800"/>
                </a:lnTo>
                <a:lnTo>
                  <a:pt x="25569" y="36938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32693" y="930760"/>
            <a:ext cx="567690" cy="1216660"/>
          </a:xfrm>
          <a:custGeom>
            <a:avLst/>
            <a:gdLst/>
            <a:ahLst/>
            <a:cxnLst/>
            <a:rect l="l" t="t" r="r" b="b"/>
            <a:pathLst>
              <a:path w="567690" h="1216660">
                <a:moveTo>
                  <a:pt x="0" y="0"/>
                </a:moveTo>
                <a:lnTo>
                  <a:pt x="567275" y="1216510"/>
                </a:lnTo>
                <a:lnTo>
                  <a:pt x="567241" y="1170666"/>
                </a:lnTo>
                <a:lnTo>
                  <a:pt x="24339" y="6409"/>
                </a:lnTo>
                <a:lnTo>
                  <a:pt x="16328" y="3619"/>
                </a:lnTo>
                <a:lnTo>
                  <a:pt x="8214" y="1445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965934" y="2548925"/>
            <a:ext cx="125730" cy="269240"/>
          </a:xfrm>
          <a:custGeom>
            <a:avLst/>
            <a:gdLst/>
            <a:ahLst/>
            <a:cxnLst/>
            <a:rect l="l" t="t" r="r" b="b"/>
            <a:pathLst>
              <a:path w="125729" h="269239">
                <a:moveTo>
                  <a:pt x="0" y="0"/>
                </a:moveTo>
                <a:lnTo>
                  <a:pt x="125483" y="269097"/>
                </a:lnTo>
                <a:lnTo>
                  <a:pt x="124415" y="253245"/>
                </a:lnTo>
                <a:lnTo>
                  <a:pt x="122743" y="237483"/>
                </a:lnTo>
                <a:lnTo>
                  <a:pt x="43792" y="48185"/>
                </a:lnTo>
                <a:lnTo>
                  <a:pt x="10466" y="10186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210408" y="928709"/>
            <a:ext cx="591185" cy="1266825"/>
          </a:xfrm>
          <a:custGeom>
            <a:avLst/>
            <a:gdLst/>
            <a:ahLst/>
            <a:cxnLst/>
            <a:rect l="l" t="t" r="r" b="b"/>
            <a:pathLst>
              <a:path w="591184" h="1266825">
                <a:moveTo>
                  <a:pt x="0" y="0"/>
                </a:moveTo>
                <a:lnTo>
                  <a:pt x="590572" y="1266465"/>
                </a:lnTo>
                <a:lnTo>
                  <a:pt x="590170" y="1254513"/>
                </a:lnTo>
                <a:lnTo>
                  <a:pt x="589878" y="1242542"/>
                </a:lnTo>
                <a:lnTo>
                  <a:pt x="589681" y="1230557"/>
                </a:lnTo>
                <a:lnTo>
                  <a:pt x="589563" y="1218561"/>
                </a:lnTo>
                <a:lnTo>
                  <a:pt x="22288" y="2051"/>
                </a:lnTo>
                <a:lnTo>
                  <a:pt x="14926" y="750"/>
                </a:lnTo>
                <a:lnTo>
                  <a:pt x="7496" y="34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189821" y="928684"/>
            <a:ext cx="614680" cy="1320165"/>
          </a:xfrm>
          <a:custGeom>
            <a:avLst/>
            <a:gdLst/>
            <a:ahLst/>
            <a:cxnLst/>
            <a:rect l="l" t="t" r="r" b="b"/>
            <a:pathLst>
              <a:path w="614679" h="1320164">
                <a:moveTo>
                  <a:pt x="16473" y="0"/>
                </a:moveTo>
                <a:lnTo>
                  <a:pt x="12315" y="179"/>
                </a:lnTo>
                <a:lnTo>
                  <a:pt x="5445" y="852"/>
                </a:lnTo>
                <a:lnTo>
                  <a:pt x="2744" y="1198"/>
                </a:lnTo>
                <a:lnTo>
                  <a:pt x="0" y="1658"/>
                </a:lnTo>
                <a:lnTo>
                  <a:pt x="614630" y="1319716"/>
                </a:lnTo>
                <a:lnTo>
                  <a:pt x="613454" y="1306479"/>
                </a:lnTo>
                <a:lnTo>
                  <a:pt x="612497" y="1293191"/>
                </a:lnTo>
                <a:lnTo>
                  <a:pt x="611736" y="1279860"/>
                </a:lnTo>
                <a:lnTo>
                  <a:pt x="611146" y="1266489"/>
                </a:lnTo>
                <a:lnTo>
                  <a:pt x="20585" y="22"/>
                </a:lnTo>
                <a:lnTo>
                  <a:pt x="1647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927774" y="2512839"/>
            <a:ext cx="164465" cy="350520"/>
          </a:xfrm>
          <a:custGeom>
            <a:avLst/>
            <a:gdLst/>
            <a:ahLst/>
            <a:cxnLst/>
            <a:rect l="l" t="t" r="r" b="b"/>
            <a:pathLst>
              <a:path w="164465" h="350519">
                <a:moveTo>
                  <a:pt x="0" y="0"/>
                </a:moveTo>
                <a:lnTo>
                  <a:pt x="163368" y="350362"/>
                </a:lnTo>
                <a:lnTo>
                  <a:pt x="163892" y="339029"/>
                </a:lnTo>
                <a:lnTo>
                  <a:pt x="164113" y="327722"/>
                </a:lnTo>
                <a:lnTo>
                  <a:pt x="38154" y="36083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70733" y="930334"/>
            <a:ext cx="644525" cy="1386840"/>
          </a:xfrm>
          <a:custGeom>
            <a:avLst/>
            <a:gdLst/>
            <a:ahLst/>
            <a:cxnLst/>
            <a:rect l="l" t="t" r="r" b="b"/>
            <a:pathLst>
              <a:path w="644525" h="1386839">
                <a:moveTo>
                  <a:pt x="19094" y="0"/>
                </a:moveTo>
                <a:lnTo>
                  <a:pt x="12774" y="1052"/>
                </a:lnTo>
                <a:lnTo>
                  <a:pt x="6409" y="2655"/>
                </a:lnTo>
                <a:lnTo>
                  <a:pt x="0" y="4796"/>
                </a:lnTo>
                <a:lnTo>
                  <a:pt x="644438" y="1386772"/>
                </a:lnTo>
                <a:lnTo>
                  <a:pt x="640962" y="1369778"/>
                </a:lnTo>
                <a:lnTo>
                  <a:pt x="638047" y="1352655"/>
                </a:lnTo>
                <a:lnTo>
                  <a:pt x="635647" y="1335416"/>
                </a:lnTo>
                <a:lnTo>
                  <a:pt x="633714" y="1318069"/>
                </a:lnTo>
                <a:lnTo>
                  <a:pt x="19094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885894" y="2468807"/>
            <a:ext cx="205740" cy="432434"/>
          </a:xfrm>
          <a:custGeom>
            <a:avLst/>
            <a:gdLst/>
            <a:ahLst/>
            <a:cxnLst/>
            <a:rect l="l" t="t" r="r" b="b"/>
            <a:pathLst>
              <a:path w="205740" h="432435">
                <a:moveTo>
                  <a:pt x="0" y="0"/>
                </a:moveTo>
                <a:lnTo>
                  <a:pt x="201357" y="431806"/>
                </a:lnTo>
                <a:lnTo>
                  <a:pt x="202647" y="422446"/>
                </a:lnTo>
                <a:lnTo>
                  <a:pt x="203717" y="413090"/>
                </a:lnTo>
                <a:lnTo>
                  <a:pt x="204580" y="403738"/>
                </a:lnTo>
                <a:lnTo>
                  <a:pt x="205245" y="394390"/>
                </a:lnTo>
                <a:lnTo>
                  <a:pt x="41875" y="44038"/>
                </a:lnTo>
                <a:lnTo>
                  <a:pt x="30970" y="33460"/>
                </a:lnTo>
                <a:lnTo>
                  <a:pt x="20307" y="22649"/>
                </a:lnTo>
                <a:lnTo>
                  <a:pt x="9959" y="11523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878" y="935126"/>
            <a:ext cx="934719" cy="1998345"/>
          </a:xfrm>
          <a:custGeom>
            <a:avLst/>
            <a:gdLst/>
            <a:ahLst/>
            <a:cxnLst/>
            <a:rect l="l" t="t" r="r" b="b"/>
            <a:pathLst>
              <a:path w="934720" h="1998345">
                <a:moveTo>
                  <a:pt x="17851" y="0"/>
                </a:moveTo>
                <a:lnTo>
                  <a:pt x="11934" y="1983"/>
                </a:lnTo>
                <a:lnTo>
                  <a:pt x="5984" y="4471"/>
                </a:lnTo>
                <a:lnTo>
                  <a:pt x="0" y="7462"/>
                </a:lnTo>
                <a:lnTo>
                  <a:pt x="928206" y="1997986"/>
                </a:lnTo>
                <a:lnTo>
                  <a:pt x="929972" y="1989867"/>
                </a:lnTo>
                <a:lnTo>
                  <a:pt x="931598" y="1981746"/>
                </a:lnTo>
                <a:lnTo>
                  <a:pt x="933068" y="1973620"/>
                </a:lnTo>
                <a:lnTo>
                  <a:pt x="934369" y="1965488"/>
                </a:lnTo>
                <a:lnTo>
                  <a:pt x="733021" y="1533681"/>
                </a:lnTo>
                <a:lnTo>
                  <a:pt x="727312" y="1526611"/>
                </a:lnTo>
                <a:lnTo>
                  <a:pt x="721774" y="1519361"/>
                </a:lnTo>
                <a:lnTo>
                  <a:pt x="694678" y="1474668"/>
                </a:lnTo>
                <a:lnTo>
                  <a:pt x="670483" y="1413488"/>
                </a:lnTo>
                <a:lnTo>
                  <a:pt x="662289" y="1381988"/>
                </a:lnTo>
                <a:lnTo>
                  <a:pt x="17851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36018" y="942588"/>
            <a:ext cx="945515" cy="2019935"/>
          </a:xfrm>
          <a:custGeom>
            <a:avLst/>
            <a:gdLst/>
            <a:ahLst/>
            <a:cxnLst/>
            <a:rect l="l" t="t" r="r" b="b"/>
            <a:pathLst>
              <a:path w="945515" h="2019935">
                <a:moveTo>
                  <a:pt x="16854" y="0"/>
                </a:moveTo>
                <a:lnTo>
                  <a:pt x="12764" y="2038"/>
                </a:lnTo>
                <a:lnTo>
                  <a:pt x="8685" y="4257"/>
                </a:lnTo>
                <a:lnTo>
                  <a:pt x="3048" y="7743"/>
                </a:lnTo>
                <a:lnTo>
                  <a:pt x="0" y="9592"/>
                </a:lnTo>
                <a:lnTo>
                  <a:pt x="937373" y="2019814"/>
                </a:lnTo>
                <a:lnTo>
                  <a:pt x="939481" y="2012502"/>
                </a:lnTo>
                <a:lnTo>
                  <a:pt x="941467" y="2005185"/>
                </a:lnTo>
                <a:lnTo>
                  <a:pt x="943328" y="1997860"/>
                </a:lnTo>
                <a:lnTo>
                  <a:pt x="945059" y="1990523"/>
                </a:lnTo>
                <a:lnTo>
                  <a:pt x="16854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336" y="952179"/>
            <a:ext cx="954405" cy="2037080"/>
          </a:xfrm>
          <a:custGeom>
            <a:avLst/>
            <a:gdLst/>
            <a:ahLst/>
            <a:cxnLst/>
            <a:rect l="l" t="t" r="r" b="b"/>
            <a:pathLst>
              <a:path w="954404" h="2037080">
                <a:moveTo>
                  <a:pt x="16685" y="0"/>
                </a:moveTo>
                <a:lnTo>
                  <a:pt x="11172" y="3394"/>
                </a:lnTo>
                <a:lnTo>
                  <a:pt x="5613" y="6723"/>
                </a:lnTo>
                <a:lnTo>
                  <a:pt x="0" y="9984"/>
                </a:lnTo>
                <a:lnTo>
                  <a:pt x="945215" y="2037016"/>
                </a:lnTo>
                <a:lnTo>
                  <a:pt x="946179" y="2034393"/>
                </a:lnTo>
                <a:lnTo>
                  <a:pt x="947256" y="2031894"/>
                </a:lnTo>
                <a:lnTo>
                  <a:pt x="950358" y="2022896"/>
                </a:lnTo>
                <a:lnTo>
                  <a:pt x="952174" y="2016554"/>
                </a:lnTo>
                <a:lnTo>
                  <a:pt x="954057" y="2010223"/>
                </a:lnTo>
                <a:lnTo>
                  <a:pt x="16685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02426" y="962158"/>
            <a:ext cx="962660" cy="2051685"/>
          </a:xfrm>
          <a:custGeom>
            <a:avLst/>
            <a:gdLst/>
            <a:ahLst/>
            <a:cxnLst/>
            <a:rect l="l" t="t" r="r" b="b"/>
            <a:pathLst>
              <a:path w="962659" h="2051685">
                <a:moveTo>
                  <a:pt x="16910" y="0"/>
                </a:moveTo>
                <a:lnTo>
                  <a:pt x="11318" y="3249"/>
                </a:lnTo>
                <a:lnTo>
                  <a:pt x="5692" y="6432"/>
                </a:lnTo>
                <a:lnTo>
                  <a:pt x="0" y="9491"/>
                </a:lnTo>
                <a:lnTo>
                  <a:pt x="952040" y="2051169"/>
                </a:lnTo>
                <a:lnTo>
                  <a:pt x="954706" y="2045300"/>
                </a:lnTo>
                <a:lnTo>
                  <a:pt x="957276" y="2039323"/>
                </a:lnTo>
                <a:lnTo>
                  <a:pt x="959749" y="2033234"/>
                </a:lnTo>
                <a:lnTo>
                  <a:pt x="962125" y="2027031"/>
                </a:lnTo>
                <a:lnTo>
                  <a:pt x="1691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085177" y="971649"/>
            <a:ext cx="969644" cy="2063750"/>
          </a:xfrm>
          <a:custGeom>
            <a:avLst/>
            <a:gdLst/>
            <a:ahLst/>
            <a:cxnLst/>
            <a:rect l="l" t="t" r="r" b="b"/>
            <a:pathLst>
              <a:path w="969645" h="2063750">
                <a:moveTo>
                  <a:pt x="17245" y="0"/>
                </a:moveTo>
                <a:lnTo>
                  <a:pt x="11553" y="3059"/>
                </a:lnTo>
                <a:lnTo>
                  <a:pt x="5805" y="5972"/>
                </a:lnTo>
                <a:lnTo>
                  <a:pt x="0" y="8762"/>
                </a:lnTo>
                <a:lnTo>
                  <a:pt x="958080" y="2063372"/>
                </a:lnTo>
                <a:lnTo>
                  <a:pt x="962080" y="2056390"/>
                </a:lnTo>
                <a:lnTo>
                  <a:pt x="965800" y="2049141"/>
                </a:lnTo>
                <a:lnTo>
                  <a:pt x="969286" y="2041677"/>
                </a:lnTo>
                <a:lnTo>
                  <a:pt x="17245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067504" y="980412"/>
            <a:ext cx="975994" cy="2074545"/>
          </a:xfrm>
          <a:custGeom>
            <a:avLst/>
            <a:gdLst/>
            <a:ahLst/>
            <a:cxnLst/>
            <a:rect l="l" t="t" r="r" b="b"/>
            <a:pathLst>
              <a:path w="975995" h="2074545">
                <a:moveTo>
                  <a:pt x="17672" y="0"/>
                </a:moveTo>
                <a:lnTo>
                  <a:pt x="11845" y="2800"/>
                </a:lnTo>
                <a:lnTo>
                  <a:pt x="5951" y="5434"/>
                </a:lnTo>
                <a:lnTo>
                  <a:pt x="0" y="7889"/>
                </a:lnTo>
                <a:lnTo>
                  <a:pt x="963504" y="2074129"/>
                </a:lnTo>
                <a:lnTo>
                  <a:pt x="967851" y="2067810"/>
                </a:lnTo>
                <a:lnTo>
                  <a:pt x="971886" y="2061287"/>
                </a:lnTo>
                <a:lnTo>
                  <a:pt x="975752" y="2054609"/>
                </a:lnTo>
                <a:lnTo>
                  <a:pt x="17672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049356" y="988307"/>
            <a:ext cx="981710" cy="2084070"/>
          </a:xfrm>
          <a:custGeom>
            <a:avLst/>
            <a:gdLst/>
            <a:ahLst/>
            <a:cxnLst/>
            <a:rect l="l" t="t" r="r" b="b"/>
            <a:pathLst>
              <a:path w="981709" h="2084070">
                <a:moveTo>
                  <a:pt x="18153" y="0"/>
                </a:moveTo>
                <a:lnTo>
                  <a:pt x="12169" y="2465"/>
                </a:lnTo>
                <a:lnTo>
                  <a:pt x="6129" y="4772"/>
                </a:lnTo>
                <a:lnTo>
                  <a:pt x="0" y="6835"/>
                </a:lnTo>
                <a:lnTo>
                  <a:pt x="968535" y="2083845"/>
                </a:lnTo>
                <a:lnTo>
                  <a:pt x="973151" y="2078118"/>
                </a:lnTo>
                <a:lnTo>
                  <a:pt x="977510" y="2072247"/>
                </a:lnTo>
                <a:lnTo>
                  <a:pt x="981657" y="2066230"/>
                </a:lnTo>
                <a:lnTo>
                  <a:pt x="1815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030595" y="995141"/>
            <a:ext cx="987425" cy="2093595"/>
          </a:xfrm>
          <a:custGeom>
            <a:avLst/>
            <a:gdLst/>
            <a:ahLst/>
            <a:cxnLst/>
            <a:rect l="l" t="t" r="r" b="b"/>
            <a:pathLst>
              <a:path w="987425" h="2093595">
                <a:moveTo>
                  <a:pt x="18769" y="0"/>
                </a:moveTo>
                <a:lnTo>
                  <a:pt x="12594" y="2072"/>
                </a:lnTo>
                <a:lnTo>
                  <a:pt x="6330" y="3931"/>
                </a:lnTo>
                <a:lnTo>
                  <a:pt x="0" y="5513"/>
                </a:lnTo>
                <a:lnTo>
                  <a:pt x="973420" y="2093022"/>
                </a:lnTo>
                <a:lnTo>
                  <a:pt x="978283" y="2087789"/>
                </a:lnTo>
                <a:lnTo>
                  <a:pt x="982889" y="2082455"/>
                </a:lnTo>
                <a:lnTo>
                  <a:pt x="987294" y="2077008"/>
                </a:lnTo>
                <a:lnTo>
                  <a:pt x="18769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011073" y="1000644"/>
            <a:ext cx="993140" cy="2102485"/>
          </a:xfrm>
          <a:custGeom>
            <a:avLst/>
            <a:gdLst/>
            <a:ahLst/>
            <a:cxnLst/>
            <a:rect l="l" t="t" r="r" b="b"/>
            <a:pathLst>
              <a:path w="993140" h="2102485">
                <a:moveTo>
                  <a:pt x="19521" y="0"/>
                </a:moveTo>
                <a:lnTo>
                  <a:pt x="13110" y="1602"/>
                </a:lnTo>
                <a:lnTo>
                  <a:pt x="6600" y="2880"/>
                </a:lnTo>
                <a:lnTo>
                  <a:pt x="0" y="3888"/>
                </a:lnTo>
                <a:lnTo>
                  <a:pt x="152265" y="330440"/>
                </a:lnTo>
                <a:lnTo>
                  <a:pt x="177167" y="371916"/>
                </a:lnTo>
                <a:lnTo>
                  <a:pt x="189816" y="410942"/>
                </a:lnTo>
                <a:lnTo>
                  <a:pt x="978441" y="2102167"/>
                </a:lnTo>
                <a:lnTo>
                  <a:pt x="983484" y="2097349"/>
                </a:lnTo>
                <a:lnTo>
                  <a:pt x="988324" y="2092474"/>
                </a:lnTo>
                <a:lnTo>
                  <a:pt x="992941" y="2087510"/>
                </a:lnTo>
                <a:lnTo>
                  <a:pt x="19521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64895" y="781744"/>
            <a:ext cx="698447" cy="5493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200893" y="1411575"/>
            <a:ext cx="788670" cy="1704975"/>
          </a:xfrm>
          <a:custGeom>
            <a:avLst/>
            <a:gdLst/>
            <a:ahLst/>
            <a:cxnLst/>
            <a:rect l="l" t="t" r="r" b="b"/>
            <a:pathLst>
              <a:path w="788670" h="1704975">
                <a:moveTo>
                  <a:pt x="0" y="0"/>
                </a:moveTo>
                <a:lnTo>
                  <a:pt x="2418" y="14635"/>
                </a:lnTo>
                <a:lnTo>
                  <a:pt x="4112" y="29462"/>
                </a:lnTo>
                <a:lnTo>
                  <a:pt x="5335" y="44403"/>
                </a:lnTo>
                <a:lnTo>
                  <a:pt x="6342" y="59380"/>
                </a:lnTo>
                <a:lnTo>
                  <a:pt x="112214" y="286433"/>
                </a:lnTo>
                <a:lnTo>
                  <a:pt x="142020" y="331458"/>
                </a:lnTo>
                <a:lnTo>
                  <a:pt x="155203" y="373257"/>
                </a:lnTo>
                <a:lnTo>
                  <a:pt x="156477" y="381359"/>
                </a:lnTo>
                <a:lnTo>
                  <a:pt x="773607" y="1704784"/>
                </a:lnTo>
                <a:lnTo>
                  <a:pt x="778797" y="1700312"/>
                </a:lnTo>
                <a:lnTo>
                  <a:pt x="783838" y="1695808"/>
                </a:lnTo>
                <a:lnTo>
                  <a:pt x="788624" y="1691236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57378" y="1792935"/>
            <a:ext cx="617220" cy="1336675"/>
          </a:xfrm>
          <a:custGeom>
            <a:avLst/>
            <a:gdLst/>
            <a:ahLst/>
            <a:cxnLst/>
            <a:rect l="l" t="t" r="r" b="b"/>
            <a:pathLst>
              <a:path w="617220" h="1336675">
                <a:moveTo>
                  <a:pt x="0" y="0"/>
                </a:moveTo>
                <a:lnTo>
                  <a:pt x="1675" y="14479"/>
                </a:lnTo>
                <a:lnTo>
                  <a:pt x="2863" y="28824"/>
                </a:lnTo>
                <a:lnTo>
                  <a:pt x="3952" y="43064"/>
                </a:lnTo>
                <a:lnTo>
                  <a:pt x="5332" y="57228"/>
                </a:lnTo>
                <a:lnTo>
                  <a:pt x="50840" y="154776"/>
                </a:lnTo>
                <a:lnTo>
                  <a:pt x="69263" y="177361"/>
                </a:lnTo>
                <a:lnTo>
                  <a:pt x="87196" y="200110"/>
                </a:lnTo>
                <a:lnTo>
                  <a:pt x="116921" y="251000"/>
                </a:lnTo>
                <a:lnTo>
                  <a:pt x="134425" y="303457"/>
                </a:lnTo>
                <a:lnTo>
                  <a:pt x="145844" y="358543"/>
                </a:lnTo>
                <a:lnTo>
                  <a:pt x="601710" y="1336144"/>
                </a:lnTo>
                <a:lnTo>
                  <a:pt x="606171" y="1332637"/>
                </a:lnTo>
                <a:lnTo>
                  <a:pt x="610585" y="1329085"/>
                </a:lnTo>
                <a:lnTo>
                  <a:pt x="614899" y="1325410"/>
                </a:lnTo>
                <a:lnTo>
                  <a:pt x="617118" y="1323426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207233" y="1470952"/>
            <a:ext cx="105884" cy="2270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214012" y="1531259"/>
            <a:ext cx="55880" cy="119380"/>
          </a:xfrm>
          <a:custGeom>
            <a:avLst/>
            <a:gdLst/>
            <a:ahLst/>
            <a:cxnLst/>
            <a:rect l="l" t="t" r="r" b="b"/>
            <a:pathLst>
              <a:path w="55879" h="119380">
                <a:moveTo>
                  <a:pt x="0" y="0"/>
                </a:moveTo>
                <a:lnTo>
                  <a:pt x="9761" y="47435"/>
                </a:lnTo>
                <a:lnTo>
                  <a:pt x="30491" y="89971"/>
                </a:lnTo>
                <a:lnTo>
                  <a:pt x="55614" y="119264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362717" y="1850162"/>
            <a:ext cx="45720" cy="97790"/>
          </a:xfrm>
          <a:custGeom>
            <a:avLst/>
            <a:gdLst/>
            <a:ahLst/>
            <a:cxnLst/>
            <a:rect l="l" t="t" r="r" b="b"/>
            <a:pathLst>
              <a:path w="45720" h="97789">
                <a:moveTo>
                  <a:pt x="0" y="0"/>
                </a:moveTo>
                <a:lnTo>
                  <a:pt x="12193" y="47415"/>
                </a:lnTo>
                <a:lnTo>
                  <a:pt x="32725" y="80917"/>
                </a:lnTo>
                <a:lnTo>
                  <a:pt x="45496" y="97547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503220" y="2151472"/>
            <a:ext cx="455930" cy="989965"/>
          </a:xfrm>
          <a:custGeom>
            <a:avLst/>
            <a:gdLst/>
            <a:ahLst/>
            <a:cxnLst/>
            <a:rect l="l" t="t" r="r" b="b"/>
            <a:pathLst>
              <a:path w="455929" h="989964">
                <a:moveTo>
                  <a:pt x="0" y="0"/>
                </a:moveTo>
                <a:lnTo>
                  <a:pt x="2043" y="14514"/>
                </a:lnTo>
                <a:lnTo>
                  <a:pt x="3723" y="29136"/>
                </a:lnTo>
                <a:lnTo>
                  <a:pt x="5045" y="43853"/>
                </a:lnTo>
                <a:lnTo>
                  <a:pt x="6017" y="58651"/>
                </a:lnTo>
                <a:lnTo>
                  <a:pt x="440054" y="989458"/>
                </a:lnTo>
                <a:lnTo>
                  <a:pt x="445400" y="985591"/>
                </a:lnTo>
                <a:lnTo>
                  <a:pt x="450678" y="981657"/>
                </a:lnTo>
                <a:lnTo>
                  <a:pt x="455866" y="977601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509242" y="2210123"/>
            <a:ext cx="434340" cy="942340"/>
          </a:xfrm>
          <a:custGeom>
            <a:avLst/>
            <a:gdLst/>
            <a:ahLst/>
            <a:cxnLst/>
            <a:rect l="l" t="t" r="r" b="b"/>
            <a:pathLst>
              <a:path w="434340" h="942339">
                <a:moveTo>
                  <a:pt x="0" y="0"/>
                </a:moveTo>
                <a:lnTo>
                  <a:pt x="560" y="11957"/>
                </a:lnTo>
                <a:lnTo>
                  <a:pt x="942" y="23942"/>
                </a:lnTo>
                <a:lnTo>
                  <a:pt x="1042" y="47994"/>
                </a:lnTo>
                <a:lnTo>
                  <a:pt x="417958" y="942078"/>
                </a:lnTo>
                <a:lnTo>
                  <a:pt x="423369" y="938391"/>
                </a:lnTo>
                <a:lnTo>
                  <a:pt x="428726" y="934648"/>
                </a:lnTo>
                <a:lnTo>
                  <a:pt x="434037" y="930805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508288" y="2258124"/>
            <a:ext cx="419100" cy="905510"/>
          </a:xfrm>
          <a:custGeom>
            <a:avLst/>
            <a:gdLst/>
            <a:ahLst/>
            <a:cxnLst/>
            <a:rect l="l" t="t" r="r" b="b"/>
            <a:pathLst>
              <a:path w="419100" h="905510">
                <a:moveTo>
                  <a:pt x="1995" y="0"/>
                </a:moveTo>
                <a:lnTo>
                  <a:pt x="1730" y="10364"/>
                </a:lnTo>
                <a:lnTo>
                  <a:pt x="1291" y="20732"/>
                </a:lnTo>
                <a:lnTo>
                  <a:pt x="705" y="31102"/>
                </a:lnTo>
                <a:lnTo>
                  <a:pt x="0" y="41473"/>
                </a:lnTo>
                <a:lnTo>
                  <a:pt x="402638" y="904932"/>
                </a:lnTo>
                <a:lnTo>
                  <a:pt x="408106" y="901357"/>
                </a:lnTo>
                <a:lnTo>
                  <a:pt x="413519" y="897737"/>
                </a:lnTo>
                <a:lnTo>
                  <a:pt x="418909" y="894073"/>
                </a:lnTo>
                <a:lnTo>
                  <a:pt x="1995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504622" y="2299595"/>
            <a:ext cx="406400" cy="874394"/>
          </a:xfrm>
          <a:custGeom>
            <a:avLst/>
            <a:gdLst/>
            <a:ahLst/>
            <a:cxnLst/>
            <a:rect l="l" t="t" r="r" b="b"/>
            <a:pathLst>
              <a:path w="406400" h="874394">
                <a:moveTo>
                  <a:pt x="3675" y="0"/>
                </a:moveTo>
                <a:lnTo>
                  <a:pt x="2920" y="9482"/>
                </a:lnTo>
                <a:lnTo>
                  <a:pt x="2052" y="18953"/>
                </a:lnTo>
                <a:lnTo>
                  <a:pt x="1076" y="28413"/>
                </a:lnTo>
                <a:lnTo>
                  <a:pt x="0" y="37863"/>
                </a:lnTo>
                <a:lnTo>
                  <a:pt x="389897" y="874035"/>
                </a:lnTo>
                <a:lnTo>
                  <a:pt x="406303" y="863457"/>
                </a:lnTo>
                <a:lnTo>
                  <a:pt x="3675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499624" y="2337452"/>
            <a:ext cx="394970" cy="847090"/>
          </a:xfrm>
          <a:custGeom>
            <a:avLst/>
            <a:gdLst/>
            <a:ahLst/>
            <a:cxnLst/>
            <a:rect l="l" t="t" r="r" b="b"/>
            <a:pathLst>
              <a:path w="394970" h="847089">
                <a:moveTo>
                  <a:pt x="4987" y="0"/>
                </a:moveTo>
                <a:lnTo>
                  <a:pt x="3880" y="8807"/>
                </a:lnTo>
                <a:lnTo>
                  <a:pt x="2678" y="17594"/>
                </a:lnTo>
                <a:lnTo>
                  <a:pt x="1384" y="26358"/>
                </a:lnTo>
                <a:lnTo>
                  <a:pt x="0" y="35096"/>
                </a:lnTo>
                <a:lnTo>
                  <a:pt x="378423" y="846604"/>
                </a:lnTo>
                <a:lnTo>
                  <a:pt x="394896" y="836171"/>
                </a:lnTo>
                <a:lnTo>
                  <a:pt x="4987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493624" y="2372550"/>
            <a:ext cx="384810" cy="822325"/>
          </a:xfrm>
          <a:custGeom>
            <a:avLst/>
            <a:gdLst/>
            <a:ahLst/>
            <a:cxnLst/>
            <a:rect l="l" t="t" r="r" b="b"/>
            <a:pathLst>
              <a:path w="384809" h="822325">
                <a:moveTo>
                  <a:pt x="6007" y="0"/>
                </a:moveTo>
                <a:lnTo>
                  <a:pt x="4617" y="8262"/>
                </a:lnTo>
                <a:lnTo>
                  <a:pt x="3154" y="16493"/>
                </a:lnTo>
                <a:lnTo>
                  <a:pt x="1616" y="24698"/>
                </a:lnTo>
                <a:lnTo>
                  <a:pt x="0" y="32879"/>
                </a:lnTo>
                <a:lnTo>
                  <a:pt x="367979" y="821985"/>
                </a:lnTo>
                <a:lnTo>
                  <a:pt x="384418" y="811508"/>
                </a:lnTo>
                <a:lnTo>
                  <a:pt x="6007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86764" y="2405429"/>
            <a:ext cx="375285" cy="800100"/>
          </a:xfrm>
          <a:custGeom>
            <a:avLst/>
            <a:gdLst/>
            <a:ahLst/>
            <a:cxnLst/>
            <a:rect l="l" t="t" r="r" b="b"/>
            <a:pathLst>
              <a:path w="375284" h="800100">
                <a:moveTo>
                  <a:pt x="6869" y="0"/>
                </a:moveTo>
                <a:lnTo>
                  <a:pt x="5247" y="7807"/>
                </a:lnTo>
                <a:lnTo>
                  <a:pt x="3560" y="15580"/>
                </a:lnTo>
                <a:lnTo>
                  <a:pt x="1810" y="23321"/>
                </a:lnTo>
                <a:lnTo>
                  <a:pt x="0" y="31028"/>
                </a:lnTo>
                <a:lnTo>
                  <a:pt x="358463" y="799752"/>
                </a:lnTo>
                <a:lnTo>
                  <a:pt x="369345" y="792624"/>
                </a:lnTo>
                <a:lnTo>
                  <a:pt x="374836" y="789106"/>
                </a:lnTo>
                <a:lnTo>
                  <a:pt x="6869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479171" y="2436451"/>
            <a:ext cx="366395" cy="779780"/>
          </a:xfrm>
          <a:custGeom>
            <a:avLst/>
            <a:gdLst/>
            <a:ahLst/>
            <a:cxnLst/>
            <a:rect l="l" t="t" r="r" b="b"/>
            <a:pathLst>
              <a:path w="366395" h="779780">
                <a:moveTo>
                  <a:pt x="7597" y="0"/>
                </a:moveTo>
                <a:lnTo>
                  <a:pt x="5780" y="7425"/>
                </a:lnTo>
                <a:lnTo>
                  <a:pt x="3908" y="14808"/>
                </a:lnTo>
                <a:lnTo>
                  <a:pt x="1981" y="22150"/>
                </a:lnTo>
                <a:lnTo>
                  <a:pt x="0" y="29450"/>
                </a:lnTo>
                <a:lnTo>
                  <a:pt x="349846" y="779716"/>
                </a:lnTo>
                <a:lnTo>
                  <a:pt x="355192" y="775985"/>
                </a:lnTo>
                <a:lnTo>
                  <a:pt x="366062" y="768736"/>
                </a:lnTo>
                <a:lnTo>
                  <a:pt x="7597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470908" y="2465901"/>
            <a:ext cx="358140" cy="762000"/>
          </a:xfrm>
          <a:custGeom>
            <a:avLst/>
            <a:gdLst/>
            <a:ahLst/>
            <a:cxnLst/>
            <a:rect l="l" t="t" r="r" b="b"/>
            <a:pathLst>
              <a:path w="358140" h="762000">
                <a:moveTo>
                  <a:pt x="8258" y="0"/>
                </a:moveTo>
                <a:lnTo>
                  <a:pt x="6269" y="7091"/>
                </a:lnTo>
                <a:lnTo>
                  <a:pt x="4230" y="14132"/>
                </a:lnTo>
                <a:lnTo>
                  <a:pt x="2141" y="21127"/>
                </a:lnTo>
                <a:lnTo>
                  <a:pt x="0" y="28080"/>
                </a:lnTo>
                <a:lnTo>
                  <a:pt x="342138" y="761798"/>
                </a:lnTo>
                <a:lnTo>
                  <a:pt x="347404" y="757864"/>
                </a:lnTo>
                <a:lnTo>
                  <a:pt x="352715" y="754020"/>
                </a:lnTo>
                <a:lnTo>
                  <a:pt x="358106" y="750266"/>
                </a:lnTo>
                <a:lnTo>
                  <a:pt x="8258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462082" y="2493986"/>
            <a:ext cx="351155" cy="746125"/>
          </a:xfrm>
          <a:custGeom>
            <a:avLst/>
            <a:gdLst/>
            <a:ahLst/>
            <a:cxnLst/>
            <a:rect l="l" t="t" r="r" b="b"/>
            <a:pathLst>
              <a:path w="351154" h="746125">
                <a:moveTo>
                  <a:pt x="8830" y="0"/>
                </a:moveTo>
                <a:lnTo>
                  <a:pt x="6684" y="6780"/>
                </a:lnTo>
                <a:lnTo>
                  <a:pt x="4499" y="13507"/>
                </a:lnTo>
                <a:lnTo>
                  <a:pt x="2271" y="20181"/>
                </a:lnTo>
                <a:lnTo>
                  <a:pt x="0" y="26804"/>
                </a:lnTo>
                <a:lnTo>
                  <a:pt x="335324" y="745919"/>
                </a:lnTo>
                <a:lnTo>
                  <a:pt x="340456" y="741751"/>
                </a:lnTo>
                <a:lnTo>
                  <a:pt x="345667" y="737660"/>
                </a:lnTo>
                <a:lnTo>
                  <a:pt x="350968" y="733705"/>
                </a:lnTo>
                <a:lnTo>
                  <a:pt x="883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52750" y="2520796"/>
            <a:ext cx="344805" cy="732790"/>
          </a:xfrm>
          <a:custGeom>
            <a:avLst/>
            <a:gdLst/>
            <a:ahLst/>
            <a:cxnLst/>
            <a:rect l="l" t="t" r="r" b="b"/>
            <a:pathLst>
              <a:path w="344804" h="732789">
                <a:moveTo>
                  <a:pt x="9334" y="0"/>
                </a:moveTo>
                <a:lnTo>
                  <a:pt x="7585" y="5053"/>
                </a:lnTo>
                <a:lnTo>
                  <a:pt x="5882" y="10162"/>
                </a:lnTo>
                <a:lnTo>
                  <a:pt x="4056" y="15116"/>
                </a:lnTo>
                <a:lnTo>
                  <a:pt x="1400" y="22198"/>
                </a:lnTo>
                <a:lnTo>
                  <a:pt x="0" y="25750"/>
                </a:lnTo>
                <a:lnTo>
                  <a:pt x="329418" y="732158"/>
                </a:lnTo>
                <a:lnTo>
                  <a:pt x="334383" y="727675"/>
                </a:lnTo>
                <a:lnTo>
                  <a:pt x="339481" y="723328"/>
                </a:lnTo>
                <a:lnTo>
                  <a:pt x="344658" y="719114"/>
                </a:lnTo>
                <a:lnTo>
                  <a:pt x="9334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442850" y="2546558"/>
            <a:ext cx="339725" cy="720725"/>
          </a:xfrm>
          <a:custGeom>
            <a:avLst/>
            <a:gdLst/>
            <a:ahLst/>
            <a:cxnLst/>
            <a:rect l="l" t="t" r="r" b="b"/>
            <a:pathLst>
              <a:path w="339725" h="720725">
                <a:moveTo>
                  <a:pt x="9905" y="0"/>
                </a:moveTo>
                <a:lnTo>
                  <a:pt x="7505" y="6093"/>
                </a:lnTo>
                <a:lnTo>
                  <a:pt x="5049" y="12203"/>
                </a:lnTo>
                <a:lnTo>
                  <a:pt x="2545" y="18330"/>
                </a:lnTo>
                <a:lnTo>
                  <a:pt x="0" y="24474"/>
                </a:lnTo>
                <a:lnTo>
                  <a:pt x="324544" y="720472"/>
                </a:lnTo>
                <a:lnTo>
                  <a:pt x="329318" y="715596"/>
                </a:lnTo>
                <a:lnTo>
                  <a:pt x="334271" y="710957"/>
                </a:lnTo>
                <a:lnTo>
                  <a:pt x="339313" y="706396"/>
                </a:lnTo>
                <a:lnTo>
                  <a:pt x="9905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432734" y="2571033"/>
            <a:ext cx="335280" cy="711835"/>
          </a:xfrm>
          <a:custGeom>
            <a:avLst/>
            <a:gdLst/>
            <a:ahLst/>
            <a:cxnLst/>
            <a:rect l="l" t="t" r="r" b="b"/>
            <a:pathLst>
              <a:path w="335279" h="711835">
                <a:moveTo>
                  <a:pt x="10107" y="0"/>
                </a:moveTo>
                <a:lnTo>
                  <a:pt x="0" y="24058"/>
                </a:lnTo>
                <a:lnTo>
                  <a:pt x="320690" y="711819"/>
                </a:lnTo>
                <a:lnTo>
                  <a:pt x="325015" y="706418"/>
                </a:lnTo>
                <a:lnTo>
                  <a:pt x="329565" y="701186"/>
                </a:lnTo>
                <a:lnTo>
                  <a:pt x="334664" y="695998"/>
                </a:lnTo>
                <a:lnTo>
                  <a:pt x="10107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422748" y="2595101"/>
            <a:ext cx="330835" cy="706120"/>
          </a:xfrm>
          <a:custGeom>
            <a:avLst/>
            <a:gdLst/>
            <a:ahLst/>
            <a:cxnLst/>
            <a:rect l="l" t="t" r="r" b="b"/>
            <a:pathLst>
              <a:path w="330834" h="706120">
                <a:moveTo>
                  <a:pt x="9973" y="0"/>
                </a:moveTo>
                <a:lnTo>
                  <a:pt x="4928" y="12154"/>
                </a:lnTo>
                <a:lnTo>
                  <a:pt x="2444" y="18246"/>
                </a:lnTo>
                <a:lnTo>
                  <a:pt x="0" y="24350"/>
                </a:lnTo>
                <a:lnTo>
                  <a:pt x="317698" y="705646"/>
                </a:lnTo>
                <a:lnTo>
                  <a:pt x="321721" y="699494"/>
                </a:lnTo>
                <a:lnTo>
                  <a:pt x="326047" y="693521"/>
                </a:lnTo>
                <a:lnTo>
                  <a:pt x="330674" y="687750"/>
                </a:lnTo>
                <a:lnTo>
                  <a:pt x="997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13252" y="2619452"/>
            <a:ext cx="327660" cy="701675"/>
          </a:xfrm>
          <a:custGeom>
            <a:avLst/>
            <a:gdLst/>
            <a:ahLst/>
            <a:cxnLst/>
            <a:rect l="l" t="t" r="r" b="b"/>
            <a:pathLst>
              <a:path w="327659" h="701675">
                <a:moveTo>
                  <a:pt x="9502" y="0"/>
                </a:moveTo>
                <a:lnTo>
                  <a:pt x="7015" y="6334"/>
                </a:lnTo>
                <a:lnTo>
                  <a:pt x="4599" y="12680"/>
                </a:lnTo>
                <a:lnTo>
                  <a:pt x="2259" y="19037"/>
                </a:lnTo>
                <a:lnTo>
                  <a:pt x="0" y="25403"/>
                </a:lnTo>
                <a:lnTo>
                  <a:pt x="315321" y="701588"/>
                </a:lnTo>
                <a:lnTo>
                  <a:pt x="318964" y="694653"/>
                </a:lnTo>
                <a:lnTo>
                  <a:pt x="322907" y="687872"/>
                </a:lnTo>
                <a:lnTo>
                  <a:pt x="327188" y="681295"/>
                </a:lnTo>
                <a:lnTo>
                  <a:pt x="9502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04773" y="2644856"/>
            <a:ext cx="323850" cy="699135"/>
          </a:xfrm>
          <a:custGeom>
            <a:avLst/>
            <a:gdLst/>
            <a:ahLst/>
            <a:cxnLst/>
            <a:rect l="l" t="t" r="r" b="b"/>
            <a:pathLst>
              <a:path w="323850" h="699135">
                <a:moveTo>
                  <a:pt x="8472" y="0"/>
                </a:moveTo>
                <a:lnTo>
                  <a:pt x="6155" y="6872"/>
                </a:lnTo>
                <a:lnTo>
                  <a:pt x="3967" y="13755"/>
                </a:lnTo>
                <a:lnTo>
                  <a:pt x="1913" y="20646"/>
                </a:lnTo>
                <a:lnTo>
                  <a:pt x="0" y="27543"/>
                </a:lnTo>
                <a:lnTo>
                  <a:pt x="313148" y="699100"/>
                </a:lnTo>
                <a:lnTo>
                  <a:pt x="316387" y="691313"/>
                </a:lnTo>
                <a:lnTo>
                  <a:pt x="319873" y="683637"/>
                </a:lnTo>
                <a:lnTo>
                  <a:pt x="323794" y="676184"/>
                </a:lnTo>
                <a:lnTo>
                  <a:pt x="8472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398214" y="2672407"/>
            <a:ext cx="320040" cy="697230"/>
          </a:xfrm>
          <a:custGeom>
            <a:avLst/>
            <a:gdLst/>
            <a:ahLst/>
            <a:cxnLst/>
            <a:rect l="l" t="t" r="r" b="b"/>
            <a:pathLst>
              <a:path w="320040" h="697229">
                <a:moveTo>
                  <a:pt x="6554" y="0"/>
                </a:moveTo>
                <a:lnTo>
                  <a:pt x="4548" y="7906"/>
                </a:lnTo>
                <a:lnTo>
                  <a:pt x="2768" y="15823"/>
                </a:lnTo>
                <a:lnTo>
                  <a:pt x="1242" y="23751"/>
                </a:lnTo>
                <a:lnTo>
                  <a:pt x="0" y="31689"/>
                </a:lnTo>
                <a:lnTo>
                  <a:pt x="310334" y="697205"/>
                </a:lnTo>
                <a:lnTo>
                  <a:pt x="312479" y="690708"/>
                </a:lnTo>
                <a:lnTo>
                  <a:pt x="314751" y="684262"/>
                </a:lnTo>
                <a:lnTo>
                  <a:pt x="317159" y="677873"/>
                </a:lnTo>
                <a:lnTo>
                  <a:pt x="319713" y="671545"/>
                </a:lnTo>
                <a:lnTo>
                  <a:pt x="6554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396251" y="2704096"/>
            <a:ext cx="312420" cy="694690"/>
          </a:xfrm>
          <a:custGeom>
            <a:avLst/>
            <a:gdLst/>
            <a:ahLst/>
            <a:cxnLst/>
            <a:rect l="l" t="t" r="r" b="b"/>
            <a:pathLst>
              <a:path w="312420" h="694689">
                <a:moveTo>
                  <a:pt x="1959" y="0"/>
                </a:moveTo>
                <a:lnTo>
                  <a:pt x="795" y="8382"/>
                </a:lnTo>
                <a:lnTo>
                  <a:pt x="121" y="16786"/>
                </a:lnTo>
                <a:lnTo>
                  <a:pt x="0" y="31018"/>
                </a:lnTo>
                <a:lnTo>
                  <a:pt x="223" y="36912"/>
                </a:lnTo>
                <a:lnTo>
                  <a:pt x="593" y="42818"/>
                </a:lnTo>
                <a:lnTo>
                  <a:pt x="304272" y="694058"/>
                </a:lnTo>
                <a:lnTo>
                  <a:pt x="306063" y="686862"/>
                </a:lnTo>
                <a:lnTo>
                  <a:pt x="308002" y="679708"/>
                </a:lnTo>
                <a:lnTo>
                  <a:pt x="310082" y="672594"/>
                </a:lnTo>
                <a:lnTo>
                  <a:pt x="312296" y="665516"/>
                </a:lnTo>
                <a:lnTo>
                  <a:pt x="1959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396841" y="2746927"/>
            <a:ext cx="304165" cy="683260"/>
          </a:xfrm>
          <a:custGeom>
            <a:avLst/>
            <a:gdLst/>
            <a:ahLst/>
            <a:cxnLst/>
            <a:rect l="l" t="t" r="r" b="b"/>
            <a:pathLst>
              <a:path w="304165" h="683260">
                <a:moveTo>
                  <a:pt x="0" y="0"/>
                </a:moveTo>
                <a:lnTo>
                  <a:pt x="6929" y="50934"/>
                </a:lnTo>
                <a:lnTo>
                  <a:pt x="297112" y="682919"/>
                </a:lnTo>
                <a:lnTo>
                  <a:pt x="297549" y="680610"/>
                </a:lnTo>
                <a:lnTo>
                  <a:pt x="298032" y="678326"/>
                </a:lnTo>
                <a:lnTo>
                  <a:pt x="299925" y="667724"/>
                </a:lnTo>
                <a:lnTo>
                  <a:pt x="301707" y="659465"/>
                </a:lnTo>
                <a:lnTo>
                  <a:pt x="303679" y="651229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407287" y="2815085"/>
            <a:ext cx="287020" cy="647065"/>
          </a:xfrm>
          <a:custGeom>
            <a:avLst/>
            <a:gdLst/>
            <a:ahLst/>
            <a:cxnLst/>
            <a:rect l="l" t="t" r="r" b="b"/>
            <a:pathLst>
              <a:path w="287020" h="647064">
                <a:moveTo>
                  <a:pt x="0" y="0"/>
                </a:moveTo>
                <a:lnTo>
                  <a:pt x="4699" y="21166"/>
                </a:lnTo>
                <a:lnTo>
                  <a:pt x="9497" y="42346"/>
                </a:lnTo>
                <a:lnTo>
                  <a:pt x="14060" y="63467"/>
                </a:lnTo>
                <a:lnTo>
                  <a:pt x="18053" y="84458"/>
                </a:lnTo>
                <a:lnTo>
                  <a:pt x="280292" y="646813"/>
                </a:lnTo>
                <a:lnTo>
                  <a:pt x="281954" y="638815"/>
                </a:lnTo>
                <a:lnTo>
                  <a:pt x="283573" y="630806"/>
                </a:lnTo>
                <a:lnTo>
                  <a:pt x="285146" y="622789"/>
                </a:lnTo>
                <a:lnTo>
                  <a:pt x="286669" y="614765"/>
                </a:lnTo>
                <a:lnTo>
                  <a:pt x="0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425337" y="2899540"/>
            <a:ext cx="262255" cy="593725"/>
          </a:xfrm>
          <a:custGeom>
            <a:avLst/>
            <a:gdLst/>
            <a:ahLst/>
            <a:cxnLst/>
            <a:rect l="l" t="t" r="r" b="b"/>
            <a:pathLst>
              <a:path w="262254" h="593725">
                <a:moveTo>
                  <a:pt x="0" y="0"/>
                </a:moveTo>
                <a:lnTo>
                  <a:pt x="2262" y="14463"/>
                </a:lnTo>
                <a:lnTo>
                  <a:pt x="3967" y="28809"/>
                </a:lnTo>
                <a:lnTo>
                  <a:pt x="5002" y="43009"/>
                </a:lnTo>
                <a:lnTo>
                  <a:pt x="5255" y="57038"/>
                </a:lnTo>
                <a:lnTo>
                  <a:pt x="255470" y="593598"/>
                </a:lnTo>
                <a:lnTo>
                  <a:pt x="258893" y="577991"/>
                </a:lnTo>
                <a:lnTo>
                  <a:pt x="262239" y="562367"/>
                </a:lnTo>
                <a:lnTo>
                  <a:pt x="0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426473" y="2956581"/>
            <a:ext cx="254635" cy="567690"/>
          </a:xfrm>
          <a:custGeom>
            <a:avLst/>
            <a:gdLst/>
            <a:ahLst/>
            <a:cxnLst/>
            <a:rect l="l" t="t" r="r" b="b"/>
            <a:pathLst>
              <a:path w="254634" h="567689">
                <a:moveTo>
                  <a:pt x="4123" y="0"/>
                </a:moveTo>
                <a:lnTo>
                  <a:pt x="3792" y="9375"/>
                </a:lnTo>
                <a:lnTo>
                  <a:pt x="3015" y="18656"/>
                </a:lnTo>
                <a:lnTo>
                  <a:pt x="1761" y="27833"/>
                </a:lnTo>
                <a:lnTo>
                  <a:pt x="0" y="36901"/>
                </a:lnTo>
                <a:lnTo>
                  <a:pt x="247469" y="567622"/>
                </a:lnTo>
                <a:lnTo>
                  <a:pt x="254339" y="536559"/>
                </a:lnTo>
                <a:lnTo>
                  <a:pt x="412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417609" y="2993482"/>
            <a:ext cx="256540" cy="560705"/>
          </a:xfrm>
          <a:custGeom>
            <a:avLst/>
            <a:gdLst/>
            <a:ahLst/>
            <a:cxnLst/>
            <a:rect l="l" t="t" r="r" b="b"/>
            <a:pathLst>
              <a:path w="256540" h="560704">
                <a:moveTo>
                  <a:pt x="8863" y="0"/>
                </a:moveTo>
                <a:lnTo>
                  <a:pt x="7160" y="6797"/>
                </a:lnTo>
                <a:lnTo>
                  <a:pt x="5121" y="13522"/>
                </a:lnTo>
                <a:lnTo>
                  <a:pt x="2737" y="20177"/>
                </a:lnTo>
                <a:lnTo>
                  <a:pt x="0" y="26760"/>
                </a:lnTo>
                <a:lnTo>
                  <a:pt x="248792" y="560271"/>
                </a:lnTo>
                <a:lnTo>
                  <a:pt x="250653" y="554893"/>
                </a:lnTo>
                <a:lnTo>
                  <a:pt x="252345" y="549021"/>
                </a:lnTo>
                <a:lnTo>
                  <a:pt x="254631" y="538420"/>
                </a:lnTo>
                <a:lnTo>
                  <a:pt x="255494" y="534587"/>
                </a:lnTo>
                <a:lnTo>
                  <a:pt x="256334" y="530721"/>
                </a:lnTo>
                <a:lnTo>
                  <a:pt x="8863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406023" y="3020250"/>
            <a:ext cx="260985" cy="556895"/>
          </a:xfrm>
          <a:custGeom>
            <a:avLst/>
            <a:gdLst/>
            <a:ahLst/>
            <a:cxnLst/>
            <a:rect l="l" t="t" r="r" b="b"/>
            <a:pathLst>
              <a:path w="260984" h="556895">
                <a:moveTo>
                  <a:pt x="11587" y="0"/>
                </a:moveTo>
                <a:lnTo>
                  <a:pt x="8416" y="7105"/>
                </a:lnTo>
                <a:lnTo>
                  <a:pt x="4594" y="14085"/>
                </a:lnTo>
                <a:lnTo>
                  <a:pt x="0" y="20887"/>
                </a:lnTo>
                <a:lnTo>
                  <a:pt x="249712" y="556406"/>
                </a:lnTo>
                <a:lnTo>
                  <a:pt x="253757" y="549581"/>
                </a:lnTo>
                <a:lnTo>
                  <a:pt x="257321" y="542253"/>
                </a:lnTo>
                <a:lnTo>
                  <a:pt x="260369" y="533501"/>
                </a:lnTo>
                <a:lnTo>
                  <a:pt x="11587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392612" y="3041138"/>
            <a:ext cx="263525" cy="554990"/>
          </a:xfrm>
          <a:custGeom>
            <a:avLst/>
            <a:gdLst/>
            <a:ahLst/>
            <a:cxnLst/>
            <a:rect l="l" t="t" r="r" b="b"/>
            <a:pathLst>
              <a:path w="263525" h="554989">
                <a:moveTo>
                  <a:pt x="13413" y="0"/>
                </a:moveTo>
                <a:lnTo>
                  <a:pt x="9525" y="5793"/>
                </a:lnTo>
                <a:lnTo>
                  <a:pt x="5043" y="11452"/>
                </a:lnTo>
                <a:lnTo>
                  <a:pt x="0" y="16998"/>
                </a:lnTo>
                <a:lnTo>
                  <a:pt x="250597" y="554410"/>
                </a:lnTo>
                <a:lnTo>
                  <a:pt x="259337" y="541905"/>
                </a:lnTo>
                <a:lnTo>
                  <a:pt x="263126" y="535518"/>
                </a:lnTo>
                <a:lnTo>
                  <a:pt x="13413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378119" y="3058140"/>
            <a:ext cx="265430" cy="556260"/>
          </a:xfrm>
          <a:custGeom>
            <a:avLst/>
            <a:gdLst/>
            <a:ahLst/>
            <a:cxnLst/>
            <a:rect l="l" t="t" r="r" b="b"/>
            <a:pathLst>
              <a:path w="265429" h="556260">
                <a:moveTo>
                  <a:pt x="14489" y="0"/>
                </a:moveTo>
                <a:lnTo>
                  <a:pt x="13558" y="1031"/>
                </a:lnTo>
                <a:lnTo>
                  <a:pt x="12696" y="2084"/>
                </a:lnTo>
                <a:lnTo>
                  <a:pt x="8034" y="6958"/>
                </a:lnTo>
                <a:lnTo>
                  <a:pt x="4044" y="10802"/>
                </a:lnTo>
                <a:lnTo>
                  <a:pt x="0" y="14645"/>
                </a:lnTo>
                <a:lnTo>
                  <a:pt x="252458" y="556069"/>
                </a:lnTo>
                <a:lnTo>
                  <a:pt x="256894" y="549122"/>
                </a:lnTo>
                <a:lnTo>
                  <a:pt x="265085" y="537411"/>
                </a:lnTo>
                <a:lnTo>
                  <a:pt x="14489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363332" y="3072798"/>
            <a:ext cx="267335" cy="561340"/>
          </a:xfrm>
          <a:custGeom>
            <a:avLst/>
            <a:gdLst/>
            <a:ahLst/>
            <a:cxnLst/>
            <a:rect l="l" t="t" r="r" b="b"/>
            <a:pathLst>
              <a:path w="267334" h="561339">
                <a:moveTo>
                  <a:pt x="14781" y="0"/>
                </a:moveTo>
                <a:lnTo>
                  <a:pt x="9940" y="4606"/>
                </a:lnTo>
                <a:lnTo>
                  <a:pt x="4952" y="9245"/>
                </a:lnTo>
                <a:lnTo>
                  <a:pt x="0" y="14063"/>
                </a:lnTo>
                <a:lnTo>
                  <a:pt x="255113" y="561157"/>
                </a:lnTo>
                <a:lnTo>
                  <a:pt x="259976" y="553302"/>
                </a:lnTo>
                <a:lnTo>
                  <a:pt x="264067" y="546465"/>
                </a:lnTo>
                <a:lnTo>
                  <a:pt x="265658" y="543888"/>
                </a:lnTo>
                <a:lnTo>
                  <a:pt x="267238" y="541412"/>
                </a:lnTo>
                <a:lnTo>
                  <a:pt x="14781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348986" y="3086859"/>
            <a:ext cx="269875" cy="566420"/>
          </a:xfrm>
          <a:custGeom>
            <a:avLst/>
            <a:gdLst/>
            <a:ahLst/>
            <a:cxnLst/>
            <a:rect l="l" t="t" r="r" b="b"/>
            <a:pathLst>
              <a:path w="269875" h="566420">
                <a:moveTo>
                  <a:pt x="14343" y="0"/>
                </a:moveTo>
                <a:lnTo>
                  <a:pt x="9389" y="4808"/>
                </a:lnTo>
                <a:lnTo>
                  <a:pt x="4593" y="9827"/>
                </a:lnTo>
                <a:lnTo>
                  <a:pt x="0" y="15005"/>
                </a:lnTo>
                <a:lnTo>
                  <a:pt x="257051" y="566233"/>
                </a:lnTo>
                <a:lnTo>
                  <a:pt x="261219" y="560069"/>
                </a:lnTo>
                <a:lnTo>
                  <a:pt x="265355" y="553704"/>
                </a:lnTo>
                <a:lnTo>
                  <a:pt x="269455" y="547093"/>
                </a:lnTo>
                <a:lnTo>
                  <a:pt x="1434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335797" y="3101867"/>
            <a:ext cx="270510" cy="569595"/>
          </a:xfrm>
          <a:custGeom>
            <a:avLst/>
            <a:gdLst/>
            <a:ahLst/>
            <a:cxnLst/>
            <a:rect l="l" t="t" r="r" b="b"/>
            <a:pathLst>
              <a:path w="270509" h="569595">
                <a:moveTo>
                  <a:pt x="13188" y="0"/>
                </a:moveTo>
                <a:lnTo>
                  <a:pt x="8337" y="5514"/>
                </a:lnTo>
                <a:lnTo>
                  <a:pt x="3877" y="11296"/>
                </a:lnTo>
                <a:lnTo>
                  <a:pt x="0" y="17448"/>
                </a:lnTo>
                <a:lnTo>
                  <a:pt x="257331" y="569281"/>
                </a:lnTo>
                <a:lnTo>
                  <a:pt x="261735" y="563421"/>
                </a:lnTo>
                <a:lnTo>
                  <a:pt x="266039" y="557425"/>
                </a:lnTo>
                <a:lnTo>
                  <a:pt x="270240" y="551229"/>
                </a:lnTo>
                <a:lnTo>
                  <a:pt x="13188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325265" y="3119318"/>
            <a:ext cx="267970" cy="568960"/>
          </a:xfrm>
          <a:custGeom>
            <a:avLst/>
            <a:gdLst/>
            <a:ahLst/>
            <a:cxnLst/>
            <a:rect l="l" t="t" r="r" b="b"/>
            <a:pathLst>
              <a:path w="267970" h="568960">
                <a:moveTo>
                  <a:pt x="10533" y="0"/>
                </a:moveTo>
                <a:lnTo>
                  <a:pt x="6690" y="6096"/>
                </a:lnTo>
                <a:lnTo>
                  <a:pt x="3328" y="12482"/>
                </a:lnTo>
                <a:lnTo>
                  <a:pt x="605" y="20640"/>
                </a:lnTo>
                <a:lnTo>
                  <a:pt x="358" y="21929"/>
                </a:lnTo>
                <a:lnTo>
                  <a:pt x="0" y="23173"/>
                </a:lnTo>
                <a:lnTo>
                  <a:pt x="254440" y="568833"/>
                </a:lnTo>
                <a:lnTo>
                  <a:pt x="259090" y="563285"/>
                </a:lnTo>
                <a:lnTo>
                  <a:pt x="263528" y="557615"/>
                </a:lnTo>
                <a:lnTo>
                  <a:pt x="267865" y="551832"/>
                </a:lnTo>
                <a:lnTo>
                  <a:pt x="1053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319946" y="3142493"/>
            <a:ext cx="260350" cy="561975"/>
          </a:xfrm>
          <a:custGeom>
            <a:avLst/>
            <a:gdLst/>
            <a:ahLst/>
            <a:cxnLst/>
            <a:rect l="l" t="t" r="r" b="b"/>
            <a:pathLst>
              <a:path w="260350" h="561975">
                <a:moveTo>
                  <a:pt x="5323" y="0"/>
                </a:moveTo>
                <a:lnTo>
                  <a:pt x="3371" y="8261"/>
                </a:lnTo>
                <a:lnTo>
                  <a:pt x="1951" y="16779"/>
                </a:lnTo>
                <a:lnTo>
                  <a:pt x="886" y="25489"/>
                </a:lnTo>
                <a:lnTo>
                  <a:pt x="0" y="34324"/>
                </a:lnTo>
                <a:lnTo>
                  <a:pt x="245779" y="561414"/>
                </a:lnTo>
                <a:lnTo>
                  <a:pt x="250642" y="556215"/>
                </a:lnTo>
                <a:lnTo>
                  <a:pt x="255314" y="550971"/>
                </a:lnTo>
                <a:lnTo>
                  <a:pt x="259764" y="545659"/>
                </a:lnTo>
                <a:lnTo>
                  <a:pt x="5323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314334" y="3176826"/>
            <a:ext cx="251460" cy="542290"/>
          </a:xfrm>
          <a:custGeom>
            <a:avLst/>
            <a:gdLst/>
            <a:ahLst/>
            <a:cxnLst/>
            <a:rect l="l" t="t" r="r" b="b"/>
            <a:pathLst>
              <a:path w="251459" h="542289">
                <a:moveTo>
                  <a:pt x="5614" y="0"/>
                </a:moveTo>
                <a:lnTo>
                  <a:pt x="4726" y="8550"/>
                </a:lnTo>
                <a:lnTo>
                  <a:pt x="3602" y="17066"/>
                </a:lnTo>
                <a:lnTo>
                  <a:pt x="2080" y="25481"/>
                </a:lnTo>
                <a:lnTo>
                  <a:pt x="0" y="33729"/>
                </a:lnTo>
                <a:lnTo>
                  <a:pt x="236915" y="541804"/>
                </a:lnTo>
                <a:lnTo>
                  <a:pt x="241957" y="536896"/>
                </a:lnTo>
                <a:lnTo>
                  <a:pt x="246810" y="532010"/>
                </a:lnTo>
                <a:lnTo>
                  <a:pt x="251393" y="527069"/>
                </a:lnTo>
                <a:lnTo>
                  <a:pt x="5614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303896" y="3210562"/>
            <a:ext cx="247650" cy="521970"/>
          </a:xfrm>
          <a:custGeom>
            <a:avLst/>
            <a:gdLst/>
            <a:ahLst/>
            <a:cxnLst/>
            <a:rect l="l" t="t" r="r" b="b"/>
            <a:pathLst>
              <a:path w="247650" h="521970">
                <a:moveTo>
                  <a:pt x="10444" y="0"/>
                </a:moveTo>
                <a:lnTo>
                  <a:pt x="0" y="23364"/>
                </a:lnTo>
                <a:lnTo>
                  <a:pt x="232444" y="521835"/>
                </a:lnTo>
                <a:lnTo>
                  <a:pt x="235178" y="519414"/>
                </a:lnTo>
                <a:lnTo>
                  <a:pt x="238013" y="517039"/>
                </a:lnTo>
                <a:lnTo>
                  <a:pt x="242977" y="512411"/>
                </a:lnTo>
                <a:lnTo>
                  <a:pt x="245129" y="510247"/>
                </a:lnTo>
                <a:lnTo>
                  <a:pt x="247359" y="508063"/>
                </a:lnTo>
                <a:lnTo>
                  <a:pt x="10444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291290" y="3233922"/>
            <a:ext cx="245110" cy="511809"/>
          </a:xfrm>
          <a:custGeom>
            <a:avLst/>
            <a:gdLst/>
            <a:ahLst/>
            <a:cxnLst/>
            <a:rect l="l" t="t" r="r" b="b"/>
            <a:pathLst>
              <a:path w="245109" h="511810">
                <a:moveTo>
                  <a:pt x="12606" y="0"/>
                </a:moveTo>
                <a:lnTo>
                  <a:pt x="8909" y="6409"/>
                </a:lnTo>
                <a:lnTo>
                  <a:pt x="4683" y="12640"/>
                </a:lnTo>
                <a:lnTo>
                  <a:pt x="0" y="18690"/>
                </a:lnTo>
                <a:lnTo>
                  <a:pt x="229764" y="511469"/>
                </a:lnTo>
                <a:lnTo>
                  <a:pt x="235009" y="507199"/>
                </a:lnTo>
                <a:lnTo>
                  <a:pt x="240107" y="502874"/>
                </a:lnTo>
                <a:lnTo>
                  <a:pt x="245050" y="498471"/>
                </a:lnTo>
                <a:lnTo>
                  <a:pt x="12606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277502" y="3252609"/>
            <a:ext cx="243840" cy="505459"/>
          </a:xfrm>
          <a:custGeom>
            <a:avLst/>
            <a:gdLst/>
            <a:ahLst/>
            <a:cxnLst/>
            <a:rect l="l" t="t" r="r" b="b"/>
            <a:pathLst>
              <a:path w="243840" h="505460">
                <a:moveTo>
                  <a:pt x="13784" y="0"/>
                </a:moveTo>
                <a:lnTo>
                  <a:pt x="9491" y="5534"/>
                </a:lnTo>
                <a:lnTo>
                  <a:pt x="4919" y="10958"/>
                </a:lnTo>
                <a:lnTo>
                  <a:pt x="0" y="16236"/>
                </a:lnTo>
                <a:lnTo>
                  <a:pt x="227916" y="504981"/>
                </a:lnTo>
                <a:lnTo>
                  <a:pt x="233262" y="500992"/>
                </a:lnTo>
                <a:lnTo>
                  <a:pt x="238461" y="496912"/>
                </a:lnTo>
                <a:lnTo>
                  <a:pt x="243549" y="492777"/>
                </a:lnTo>
                <a:lnTo>
                  <a:pt x="13784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262970" y="3268849"/>
            <a:ext cx="242570" cy="500380"/>
          </a:xfrm>
          <a:custGeom>
            <a:avLst/>
            <a:gdLst/>
            <a:ahLst/>
            <a:cxnLst/>
            <a:rect l="l" t="t" r="r" b="b"/>
            <a:pathLst>
              <a:path w="242570" h="500379">
                <a:moveTo>
                  <a:pt x="14533" y="0"/>
                </a:moveTo>
                <a:lnTo>
                  <a:pt x="9917" y="4963"/>
                </a:lnTo>
                <a:lnTo>
                  <a:pt x="5020" y="9815"/>
                </a:lnTo>
                <a:lnTo>
                  <a:pt x="0" y="14601"/>
                </a:lnTo>
                <a:lnTo>
                  <a:pt x="226482" y="500252"/>
                </a:lnTo>
                <a:lnTo>
                  <a:pt x="231917" y="496498"/>
                </a:lnTo>
                <a:lnTo>
                  <a:pt x="237218" y="492643"/>
                </a:lnTo>
                <a:lnTo>
                  <a:pt x="242440" y="488744"/>
                </a:lnTo>
                <a:lnTo>
                  <a:pt x="14533" y="0"/>
                </a:lnTo>
                <a:close/>
              </a:path>
            </a:pathLst>
          </a:custGeom>
          <a:solidFill>
            <a:srgbClr val="85BD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248049" y="3283442"/>
            <a:ext cx="241935" cy="496570"/>
          </a:xfrm>
          <a:custGeom>
            <a:avLst/>
            <a:gdLst/>
            <a:ahLst/>
            <a:cxnLst/>
            <a:rect l="l" t="t" r="r" b="b"/>
            <a:pathLst>
              <a:path w="241935" h="496570">
                <a:moveTo>
                  <a:pt x="14925" y="0"/>
                </a:moveTo>
                <a:lnTo>
                  <a:pt x="10062" y="4650"/>
                </a:lnTo>
                <a:lnTo>
                  <a:pt x="5087" y="9234"/>
                </a:lnTo>
                <a:lnTo>
                  <a:pt x="0" y="13738"/>
                </a:lnTo>
                <a:lnTo>
                  <a:pt x="225092" y="496443"/>
                </a:lnTo>
                <a:lnTo>
                  <a:pt x="230628" y="492925"/>
                </a:lnTo>
                <a:lnTo>
                  <a:pt x="236051" y="489327"/>
                </a:lnTo>
                <a:lnTo>
                  <a:pt x="241396" y="485651"/>
                </a:lnTo>
                <a:lnTo>
                  <a:pt x="14925" y="0"/>
                </a:lnTo>
                <a:close/>
              </a:path>
            </a:pathLst>
          </a:custGeom>
          <a:solidFill>
            <a:srgbClr val="95CA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124112" y="4062858"/>
            <a:ext cx="317615" cy="4460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000033" y="4690159"/>
            <a:ext cx="199439" cy="3033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410181" y="5103500"/>
            <a:ext cx="347553" cy="4266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410128" y="5345432"/>
            <a:ext cx="169970" cy="18424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10128" y="5345433"/>
            <a:ext cx="170180" cy="184785"/>
          </a:xfrm>
          <a:custGeom>
            <a:avLst/>
            <a:gdLst/>
            <a:ahLst/>
            <a:cxnLst/>
            <a:rect l="l" t="t" r="r" b="b"/>
            <a:pathLst>
              <a:path w="170179" h="184785">
                <a:moveTo>
                  <a:pt x="168860" y="24896"/>
                </a:moveTo>
                <a:lnTo>
                  <a:pt x="169971" y="39155"/>
                </a:lnTo>
                <a:lnTo>
                  <a:pt x="163897" y="54085"/>
                </a:lnTo>
                <a:lnTo>
                  <a:pt x="154657" y="68127"/>
                </a:lnTo>
                <a:lnTo>
                  <a:pt x="146269" y="79727"/>
                </a:lnTo>
                <a:lnTo>
                  <a:pt x="134250" y="100028"/>
                </a:lnTo>
                <a:lnTo>
                  <a:pt x="113710" y="141009"/>
                </a:lnTo>
                <a:lnTo>
                  <a:pt x="85049" y="178010"/>
                </a:lnTo>
                <a:lnTo>
                  <a:pt x="67005" y="184242"/>
                </a:lnTo>
                <a:lnTo>
                  <a:pt x="47274" y="181085"/>
                </a:lnTo>
                <a:lnTo>
                  <a:pt x="25323" y="170416"/>
                </a:lnTo>
                <a:lnTo>
                  <a:pt x="5677" y="151914"/>
                </a:lnTo>
                <a:lnTo>
                  <a:pt x="0" y="130339"/>
                </a:lnTo>
                <a:lnTo>
                  <a:pt x="3872" y="106514"/>
                </a:lnTo>
                <a:lnTo>
                  <a:pt x="19466" y="64222"/>
                </a:lnTo>
                <a:lnTo>
                  <a:pt x="36330" y="27131"/>
                </a:lnTo>
                <a:lnTo>
                  <a:pt x="76006" y="0"/>
                </a:lnTo>
                <a:lnTo>
                  <a:pt x="93028" y="690"/>
                </a:lnTo>
                <a:lnTo>
                  <a:pt x="108572" y="3370"/>
                </a:lnTo>
                <a:lnTo>
                  <a:pt x="123553" y="5846"/>
                </a:lnTo>
                <a:lnTo>
                  <a:pt x="141805" y="9229"/>
                </a:lnTo>
                <a:lnTo>
                  <a:pt x="158512" y="15064"/>
                </a:lnTo>
                <a:lnTo>
                  <a:pt x="168860" y="24896"/>
                </a:lnTo>
                <a:close/>
              </a:path>
            </a:pathLst>
          </a:custGeom>
          <a:ln w="7384">
            <a:solidFill>
              <a:srgbClr val="3070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691757" y="56242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63"/>
                </a:lnTo>
                <a:lnTo>
                  <a:pt x="16652" y="33337"/>
                </a:lnTo>
                <a:lnTo>
                  <a:pt x="33315" y="16663"/>
                </a:lnTo>
                <a:lnTo>
                  <a:pt x="1665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675096" y="5607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63"/>
                </a:lnTo>
                <a:lnTo>
                  <a:pt x="16663" y="33326"/>
                </a:lnTo>
                <a:lnTo>
                  <a:pt x="33304" y="16663"/>
                </a:lnTo>
                <a:lnTo>
                  <a:pt x="16663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691755" y="5603001"/>
            <a:ext cx="28575" cy="21590"/>
          </a:xfrm>
          <a:custGeom>
            <a:avLst/>
            <a:gdLst/>
            <a:ahLst/>
            <a:cxnLst/>
            <a:rect l="l" t="t" r="r" b="b"/>
            <a:pathLst>
              <a:path w="28575" h="21589">
                <a:moveTo>
                  <a:pt x="4560" y="0"/>
                </a:moveTo>
                <a:lnTo>
                  <a:pt x="0" y="4549"/>
                </a:lnTo>
                <a:lnTo>
                  <a:pt x="16652" y="21212"/>
                </a:lnTo>
                <a:lnTo>
                  <a:pt x="28440" y="9424"/>
                </a:lnTo>
                <a:lnTo>
                  <a:pt x="22908" y="7040"/>
                </a:lnTo>
                <a:lnTo>
                  <a:pt x="17043" y="4628"/>
                </a:lnTo>
                <a:lnTo>
                  <a:pt x="10906" y="2257"/>
                </a:lnTo>
                <a:lnTo>
                  <a:pt x="4560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675096" y="564086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74"/>
                </a:lnTo>
                <a:lnTo>
                  <a:pt x="16663" y="33337"/>
                </a:lnTo>
                <a:lnTo>
                  <a:pt x="33304" y="16674"/>
                </a:lnTo>
                <a:lnTo>
                  <a:pt x="16663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691757" y="565753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63"/>
                </a:lnTo>
                <a:lnTo>
                  <a:pt x="16652" y="33326"/>
                </a:lnTo>
                <a:lnTo>
                  <a:pt x="33315" y="16663"/>
                </a:lnTo>
                <a:lnTo>
                  <a:pt x="1665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58432" y="56242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2" y="0"/>
                </a:moveTo>
                <a:lnTo>
                  <a:pt x="0" y="16663"/>
                </a:lnTo>
                <a:lnTo>
                  <a:pt x="16662" y="33337"/>
                </a:lnTo>
                <a:lnTo>
                  <a:pt x="33326" y="16663"/>
                </a:lnTo>
                <a:lnTo>
                  <a:pt x="1666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25120" y="56242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63"/>
                </a:lnTo>
                <a:lnTo>
                  <a:pt x="16663" y="33337"/>
                </a:lnTo>
                <a:lnTo>
                  <a:pt x="33304" y="16663"/>
                </a:lnTo>
                <a:lnTo>
                  <a:pt x="16663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05857" y="5657671"/>
            <a:ext cx="19685" cy="33655"/>
          </a:xfrm>
          <a:custGeom>
            <a:avLst/>
            <a:gdLst/>
            <a:ahLst/>
            <a:cxnLst/>
            <a:rect l="l" t="t" r="r" b="b"/>
            <a:pathLst>
              <a:path w="19685" h="33654">
                <a:moveTo>
                  <a:pt x="2757" y="0"/>
                </a:moveTo>
                <a:lnTo>
                  <a:pt x="1440" y="7706"/>
                </a:lnTo>
                <a:lnTo>
                  <a:pt x="521" y="15431"/>
                </a:lnTo>
                <a:lnTo>
                  <a:pt x="30" y="23084"/>
                </a:lnTo>
                <a:lnTo>
                  <a:pt x="0" y="30569"/>
                </a:lnTo>
                <a:lnTo>
                  <a:pt x="2611" y="33191"/>
                </a:lnTo>
                <a:lnTo>
                  <a:pt x="19263" y="16528"/>
                </a:lnTo>
                <a:lnTo>
                  <a:pt x="2757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616041" y="5610330"/>
            <a:ext cx="26034" cy="31115"/>
          </a:xfrm>
          <a:custGeom>
            <a:avLst/>
            <a:gdLst/>
            <a:ahLst/>
            <a:cxnLst/>
            <a:rect l="l" t="t" r="r" b="b"/>
            <a:pathLst>
              <a:path w="26035" h="31114">
                <a:moveTo>
                  <a:pt x="11855" y="0"/>
                </a:moveTo>
                <a:lnTo>
                  <a:pt x="10937" y="1109"/>
                </a:lnTo>
                <a:lnTo>
                  <a:pt x="9973" y="2129"/>
                </a:lnTo>
                <a:lnTo>
                  <a:pt x="5770" y="8359"/>
                </a:lnTo>
                <a:lnTo>
                  <a:pt x="2689" y="14567"/>
                </a:lnTo>
                <a:lnTo>
                  <a:pt x="0" y="21448"/>
                </a:lnTo>
                <a:lnTo>
                  <a:pt x="9076" y="30547"/>
                </a:lnTo>
                <a:lnTo>
                  <a:pt x="25740" y="13884"/>
                </a:lnTo>
                <a:lnTo>
                  <a:pt x="11855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608469" y="565733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5">
                <a:moveTo>
                  <a:pt x="201" y="0"/>
                </a:moveTo>
                <a:lnTo>
                  <a:pt x="0" y="212"/>
                </a:lnTo>
                <a:lnTo>
                  <a:pt x="146" y="347"/>
                </a:lnTo>
                <a:lnTo>
                  <a:pt x="201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08600" y="564086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517" y="0"/>
                </a:moveTo>
                <a:lnTo>
                  <a:pt x="78" y="16461"/>
                </a:lnTo>
                <a:lnTo>
                  <a:pt x="0" y="16808"/>
                </a:lnTo>
                <a:lnTo>
                  <a:pt x="16517" y="33337"/>
                </a:lnTo>
                <a:lnTo>
                  <a:pt x="33181" y="16674"/>
                </a:lnTo>
                <a:lnTo>
                  <a:pt x="16517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608677" y="5631786"/>
            <a:ext cx="16510" cy="26034"/>
          </a:xfrm>
          <a:custGeom>
            <a:avLst/>
            <a:gdLst/>
            <a:ahLst/>
            <a:cxnLst/>
            <a:rect l="l" t="t" r="r" b="b"/>
            <a:pathLst>
              <a:path w="16510" h="26035">
                <a:moveTo>
                  <a:pt x="7362" y="0"/>
                </a:moveTo>
                <a:lnTo>
                  <a:pt x="5177" y="6029"/>
                </a:lnTo>
                <a:lnTo>
                  <a:pt x="3210" y="12332"/>
                </a:lnTo>
                <a:lnTo>
                  <a:pt x="1477" y="18853"/>
                </a:lnTo>
                <a:lnTo>
                  <a:pt x="0" y="25538"/>
                </a:lnTo>
                <a:lnTo>
                  <a:pt x="16449" y="9087"/>
                </a:lnTo>
                <a:lnTo>
                  <a:pt x="736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605863" y="5688248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0" y="0"/>
                </a:moveTo>
                <a:lnTo>
                  <a:pt x="55" y="1680"/>
                </a:lnTo>
                <a:lnTo>
                  <a:pt x="156" y="3305"/>
                </a:lnTo>
                <a:lnTo>
                  <a:pt x="290" y="4919"/>
                </a:lnTo>
                <a:lnTo>
                  <a:pt x="2611" y="2610"/>
                </a:lnTo>
                <a:lnTo>
                  <a:pt x="0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58434" y="5596681"/>
            <a:ext cx="33655" cy="27940"/>
          </a:xfrm>
          <a:custGeom>
            <a:avLst/>
            <a:gdLst/>
            <a:ahLst/>
            <a:cxnLst/>
            <a:rect l="l" t="t" r="r" b="b"/>
            <a:pathLst>
              <a:path w="33654" h="27939">
                <a:moveTo>
                  <a:pt x="10891" y="0"/>
                </a:moveTo>
                <a:lnTo>
                  <a:pt x="0" y="10869"/>
                </a:lnTo>
                <a:lnTo>
                  <a:pt x="16662" y="27532"/>
                </a:lnTo>
                <a:lnTo>
                  <a:pt x="33326" y="10869"/>
                </a:lnTo>
                <a:lnTo>
                  <a:pt x="24977" y="2532"/>
                </a:lnTo>
                <a:lnTo>
                  <a:pt x="20270" y="1367"/>
                </a:lnTo>
                <a:lnTo>
                  <a:pt x="15553" y="493"/>
                </a:lnTo>
                <a:lnTo>
                  <a:pt x="10891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48534" y="5595886"/>
            <a:ext cx="20955" cy="12065"/>
          </a:xfrm>
          <a:custGeom>
            <a:avLst/>
            <a:gdLst/>
            <a:ahLst/>
            <a:cxnLst/>
            <a:rect l="l" t="t" r="r" b="b"/>
            <a:pathLst>
              <a:path w="20954" h="12064">
                <a:moveTo>
                  <a:pt x="13558" y="0"/>
                </a:moveTo>
                <a:lnTo>
                  <a:pt x="6532" y="190"/>
                </a:lnTo>
                <a:lnTo>
                  <a:pt x="0" y="1759"/>
                </a:lnTo>
                <a:lnTo>
                  <a:pt x="9894" y="11676"/>
                </a:lnTo>
                <a:lnTo>
                  <a:pt x="20787" y="795"/>
                </a:lnTo>
                <a:lnTo>
                  <a:pt x="13558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83417" y="5599222"/>
            <a:ext cx="13335" cy="8890"/>
          </a:xfrm>
          <a:custGeom>
            <a:avLst/>
            <a:gdLst/>
            <a:ahLst/>
            <a:cxnLst/>
            <a:rect l="l" t="t" r="r" b="b"/>
            <a:pathLst>
              <a:path w="13335" h="8889">
                <a:moveTo>
                  <a:pt x="0" y="0"/>
                </a:moveTo>
                <a:lnTo>
                  <a:pt x="8336" y="8337"/>
                </a:lnTo>
                <a:lnTo>
                  <a:pt x="12896" y="3776"/>
                </a:lnTo>
                <a:lnTo>
                  <a:pt x="8661" y="2353"/>
                </a:lnTo>
                <a:lnTo>
                  <a:pt x="4358" y="1064"/>
                </a:lnTo>
                <a:lnTo>
                  <a:pt x="0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641781" y="560755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63"/>
                </a:lnTo>
                <a:lnTo>
                  <a:pt x="16652" y="33326"/>
                </a:lnTo>
                <a:lnTo>
                  <a:pt x="33314" y="16663"/>
                </a:lnTo>
                <a:lnTo>
                  <a:pt x="16652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27897" y="5597650"/>
            <a:ext cx="31115" cy="26670"/>
          </a:xfrm>
          <a:custGeom>
            <a:avLst/>
            <a:gdLst/>
            <a:ahLst/>
            <a:cxnLst/>
            <a:rect l="l" t="t" r="r" b="b"/>
            <a:pathLst>
              <a:path w="31114" h="26670">
                <a:moveTo>
                  <a:pt x="20641" y="0"/>
                </a:moveTo>
                <a:lnTo>
                  <a:pt x="12773" y="1882"/>
                </a:lnTo>
                <a:lnTo>
                  <a:pt x="5714" y="5883"/>
                </a:lnTo>
                <a:lnTo>
                  <a:pt x="0" y="12673"/>
                </a:lnTo>
                <a:lnTo>
                  <a:pt x="13883" y="26569"/>
                </a:lnTo>
                <a:lnTo>
                  <a:pt x="30535" y="9906"/>
                </a:lnTo>
                <a:lnTo>
                  <a:pt x="20641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41781" y="567419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63"/>
                </a:lnTo>
                <a:lnTo>
                  <a:pt x="16652" y="33303"/>
                </a:lnTo>
                <a:lnTo>
                  <a:pt x="33314" y="16663"/>
                </a:lnTo>
                <a:lnTo>
                  <a:pt x="16652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58432" y="565753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2" y="0"/>
                </a:moveTo>
                <a:lnTo>
                  <a:pt x="0" y="16663"/>
                </a:lnTo>
                <a:lnTo>
                  <a:pt x="16662" y="33326"/>
                </a:lnTo>
                <a:lnTo>
                  <a:pt x="33326" y="16663"/>
                </a:lnTo>
                <a:lnTo>
                  <a:pt x="1666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75096" y="567419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63"/>
                </a:lnTo>
                <a:lnTo>
                  <a:pt x="16663" y="33303"/>
                </a:lnTo>
                <a:lnTo>
                  <a:pt x="33304" y="16663"/>
                </a:lnTo>
                <a:lnTo>
                  <a:pt x="16663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41781" y="5640869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74"/>
                </a:lnTo>
                <a:lnTo>
                  <a:pt x="16652" y="33337"/>
                </a:lnTo>
                <a:lnTo>
                  <a:pt x="33314" y="16674"/>
                </a:lnTo>
                <a:lnTo>
                  <a:pt x="16652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08469" y="5674194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63"/>
                </a:lnTo>
                <a:lnTo>
                  <a:pt x="16652" y="33303"/>
                </a:lnTo>
                <a:lnTo>
                  <a:pt x="33304" y="16663"/>
                </a:lnTo>
                <a:lnTo>
                  <a:pt x="16652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25120" y="565753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63"/>
                </a:lnTo>
                <a:lnTo>
                  <a:pt x="16663" y="33326"/>
                </a:lnTo>
                <a:lnTo>
                  <a:pt x="33304" y="16663"/>
                </a:lnTo>
                <a:lnTo>
                  <a:pt x="16663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08407" y="5740813"/>
            <a:ext cx="17145" cy="20955"/>
          </a:xfrm>
          <a:custGeom>
            <a:avLst/>
            <a:gdLst/>
            <a:ahLst/>
            <a:cxnLst/>
            <a:rect l="l" t="t" r="r" b="b"/>
            <a:pathLst>
              <a:path w="17145" h="20954">
                <a:moveTo>
                  <a:pt x="16663" y="0"/>
                </a:moveTo>
                <a:lnTo>
                  <a:pt x="0" y="16674"/>
                </a:lnTo>
                <a:lnTo>
                  <a:pt x="3978" y="20641"/>
                </a:lnTo>
                <a:lnTo>
                  <a:pt x="8347" y="15800"/>
                </a:lnTo>
                <a:lnTo>
                  <a:pt x="12606" y="10443"/>
                </a:lnTo>
                <a:lnTo>
                  <a:pt x="16663" y="4952"/>
                </a:lnTo>
                <a:lnTo>
                  <a:pt x="16663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691757" y="5757481"/>
            <a:ext cx="20955" cy="19685"/>
          </a:xfrm>
          <a:custGeom>
            <a:avLst/>
            <a:gdLst/>
            <a:ahLst/>
            <a:cxnLst/>
            <a:rect l="l" t="t" r="r" b="b"/>
            <a:pathLst>
              <a:path w="20954" h="19685">
                <a:moveTo>
                  <a:pt x="16652" y="0"/>
                </a:moveTo>
                <a:lnTo>
                  <a:pt x="0" y="16663"/>
                </a:lnTo>
                <a:lnTo>
                  <a:pt x="2757" y="19419"/>
                </a:lnTo>
                <a:lnTo>
                  <a:pt x="8762" y="15878"/>
                </a:lnTo>
                <a:lnTo>
                  <a:pt x="14780" y="10432"/>
                </a:lnTo>
                <a:lnTo>
                  <a:pt x="20619" y="3966"/>
                </a:lnTo>
                <a:lnTo>
                  <a:pt x="1665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675096" y="5740813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74"/>
                </a:lnTo>
                <a:lnTo>
                  <a:pt x="16663" y="33337"/>
                </a:lnTo>
                <a:lnTo>
                  <a:pt x="33304" y="16674"/>
                </a:lnTo>
                <a:lnTo>
                  <a:pt x="16663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691757" y="572415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63"/>
                </a:lnTo>
                <a:lnTo>
                  <a:pt x="16652" y="33337"/>
                </a:lnTo>
                <a:lnTo>
                  <a:pt x="33315" y="16663"/>
                </a:lnTo>
                <a:lnTo>
                  <a:pt x="1665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685181" y="5774143"/>
            <a:ext cx="9525" cy="6985"/>
          </a:xfrm>
          <a:custGeom>
            <a:avLst/>
            <a:gdLst/>
            <a:ahLst/>
            <a:cxnLst/>
            <a:rect l="l" t="t" r="r" b="b"/>
            <a:pathLst>
              <a:path w="9525" h="6985">
                <a:moveTo>
                  <a:pt x="6577" y="0"/>
                </a:moveTo>
                <a:lnTo>
                  <a:pt x="0" y="6577"/>
                </a:lnTo>
                <a:lnTo>
                  <a:pt x="3081" y="5916"/>
                </a:lnTo>
                <a:lnTo>
                  <a:pt x="6196" y="4616"/>
                </a:lnTo>
                <a:lnTo>
                  <a:pt x="9333" y="2756"/>
                </a:lnTo>
                <a:lnTo>
                  <a:pt x="6577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661155" y="5757488"/>
            <a:ext cx="31115" cy="24765"/>
          </a:xfrm>
          <a:custGeom>
            <a:avLst/>
            <a:gdLst/>
            <a:ahLst/>
            <a:cxnLst/>
            <a:rect l="l" t="t" r="r" b="b"/>
            <a:pathLst>
              <a:path w="31114" h="24764">
                <a:moveTo>
                  <a:pt x="13940" y="0"/>
                </a:moveTo>
                <a:lnTo>
                  <a:pt x="0" y="13928"/>
                </a:lnTo>
                <a:lnTo>
                  <a:pt x="4819" y="20047"/>
                </a:lnTo>
                <a:lnTo>
                  <a:pt x="10792" y="24417"/>
                </a:lnTo>
                <a:lnTo>
                  <a:pt x="21976" y="23711"/>
                </a:lnTo>
                <a:lnTo>
                  <a:pt x="23006" y="23453"/>
                </a:lnTo>
                <a:lnTo>
                  <a:pt x="24025" y="23229"/>
                </a:lnTo>
                <a:lnTo>
                  <a:pt x="30604" y="16663"/>
                </a:lnTo>
                <a:lnTo>
                  <a:pt x="13940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691755" y="569085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40"/>
                </a:lnTo>
                <a:lnTo>
                  <a:pt x="16652" y="33303"/>
                </a:lnTo>
                <a:lnTo>
                  <a:pt x="33315" y="16640"/>
                </a:lnTo>
                <a:lnTo>
                  <a:pt x="1665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58432" y="572415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2" y="0"/>
                </a:moveTo>
                <a:lnTo>
                  <a:pt x="0" y="16663"/>
                </a:lnTo>
                <a:lnTo>
                  <a:pt x="16662" y="33337"/>
                </a:lnTo>
                <a:lnTo>
                  <a:pt x="33326" y="16663"/>
                </a:lnTo>
                <a:lnTo>
                  <a:pt x="1666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641781" y="570749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52" y="0"/>
                </a:moveTo>
                <a:lnTo>
                  <a:pt x="0" y="16663"/>
                </a:lnTo>
                <a:lnTo>
                  <a:pt x="16652" y="33326"/>
                </a:lnTo>
                <a:lnTo>
                  <a:pt x="33314" y="16663"/>
                </a:lnTo>
                <a:lnTo>
                  <a:pt x="16652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675096" y="5707495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63"/>
                </a:lnTo>
                <a:lnTo>
                  <a:pt x="16663" y="33326"/>
                </a:lnTo>
                <a:lnTo>
                  <a:pt x="33304" y="16663"/>
                </a:lnTo>
                <a:lnTo>
                  <a:pt x="16663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625118" y="569085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40"/>
                </a:lnTo>
                <a:lnTo>
                  <a:pt x="16663" y="33303"/>
                </a:lnTo>
                <a:lnTo>
                  <a:pt x="33315" y="16640"/>
                </a:lnTo>
                <a:lnTo>
                  <a:pt x="16663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658434" y="569085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2" y="0"/>
                </a:moveTo>
                <a:lnTo>
                  <a:pt x="0" y="16640"/>
                </a:lnTo>
                <a:lnTo>
                  <a:pt x="16662" y="33303"/>
                </a:lnTo>
                <a:lnTo>
                  <a:pt x="33326" y="16640"/>
                </a:lnTo>
                <a:lnTo>
                  <a:pt x="1666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613377" y="5707500"/>
            <a:ext cx="28575" cy="29209"/>
          </a:xfrm>
          <a:custGeom>
            <a:avLst/>
            <a:gdLst/>
            <a:ahLst/>
            <a:cxnLst/>
            <a:rect l="l" t="t" r="r" b="b"/>
            <a:pathLst>
              <a:path w="28575" h="29210">
                <a:moveTo>
                  <a:pt x="11743" y="0"/>
                </a:moveTo>
                <a:lnTo>
                  <a:pt x="0" y="11754"/>
                </a:lnTo>
                <a:lnTo>
                  <a:pt x="4258" y="18837"/>
                </a:lnTo>
                <a:lnTo>
                  <a:pt x="10219" y="23846"/>
                </a:lnTo>
                <a:lnTo>
                  <a:pt x="16427" y="28631"/>
                </a:lnTo>
                <a:lnTo>
                  <a:pt x="28407" y="16663"/>
                </a:lnTo>
                <a:lnTo>
                  <a:pt x="11743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647595" y="5740814"/>
            <a:ext cx="27940" cy="31115"/>
          </a:xfrm>
          <a:custGeom>
            <a:avLst/>
            <a:gdLst/>
            <a:ahLst/>
            <a:cxnLst/>
            <a:rect l="l" t="t" r="r" b="b"/>
            <a:pathLst>
              <a:path w="27939" h="31114">
                <a:moveTo>
                  <a:pt x="10836" y="0"/>
                </a:moveTo>
                <a:lnTo>
                  <a:pt x="0" y="10858"/>
                </a:lnTo>
                <a:lnTo>
                  <a:pt x="5245" y="17156"/>
                </a:lnTo>
                <a:lnTo>
                  <a:pt x="8897" y="24675"/>
                </a:lnTo>
                <a:lnTo>
                  <a:pt x="13559" y="30603"/>
                </a:lnTo>
                <a:lnTo>
                  <a:pt x="27499" y="16674"/>
                </a:lnTo>
                <a:lnTo>
                  <a:pt x="10836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629813" y="5724158"/>
            <a:ext cx="29209" cy="27940"/>
          </a:xfrm>
          <a:custGeom>
            <a:avLst/>
            <a:gdLst/>
            <a:ahLst/>
            <a:cxnLst/>
            <a:rect l="l" t="t" r="r" b="b"/>
            <a:pathLst>
              <a:path w="29210" h="27939">
                <a:moveTo>
                  <a:pt x="11968" y="0"/>
                </a:moveTo>
                <a:lnTo>
                  <a:pt x="0" y="11967"/>
                </a:lnTo>
                <a:lnTo>
                  <a:pt x="5872" y="16483"/>
                </a:lnTo>
                <a:lnTo>
                  <a:pt x="11957" y="20809"/>
                </a:lnTo>
                <a:lnTo>
                  <a:pt x="16977" y="26490"/>
                </a:lnTo>
                <a:lnTo>
                  <a:pt x="17783" y="27521"/>
                </a:lnTo>
                <a:lnTo>
                  <a:pt x="28620" y="16663"/>
                </a:lnTo>
                <a:lnTo>
                  <a:pt x="11968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606150" y="5690857"/>
            <a:ext cx="19050" cy="28575"/>
          </a:xfrm>
          <a:custGeom>
            <a:avLst/>
            <a:gdLst/>
            <a:ahLst/>
            <a:cxnLst/>
            <a:rect l="l" t="t" r="r" b="b"/>
            <a:pathLst>
              <a:path w="19050" h="28575">
                <a:moveTo>
                  <a:pt x="2319" y="0"/>
                </a:moveTo>
                <a:lnTo>
                  <a:pt x="0" y="2308"/>
                </a:lnTo>
                <a:lnTo>
                  <a:pt x="392" y="7384"/>
                </a:lnTo>
                <a:lnTo>
                  <a:pt x="1131" y="12214"/>
                </a:lnTo>
                <a:lnTo>
                  <a:pt x="3450" y="20753"/>
                </a:lnTo>
                <a:lnTo>
                  <a:pt x="4930" y="24518"/>
                </a:lnTo>
                <a:lnTo>
                  <a:pt x="6835" y="27812"/>
                </a:lnTo>
                <a:lnTo>
                  <a:pt x="7227" y="28395"/>
                </a:lnTo>
                <a:lnTo>
                  <a:pt x="18971" y="16640"/>
                </a:lnTo>
                <a:lnTo>
                  <a:pt x="2319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758389" y="5635579"/>
            <a:ext cx="13335" cy="19050"/>
          </a:xfrm>
          <a:custGeom>
            <a:avLst/>
            <a:gdLst/>
            <a:ahLst/>
            <a:cxnLst/>
            <a:rect l="l" t="t" r="r" b="b"/>
            <a:pathLst>
              <a:path w="13335" h="19050">
                <a:moveTo>
                  <a:pt x="5300" y="0"/>
                </a:moveTo>
                <a:lnTo>
                  <a:pt x="0" y="5289"/>
                </a:lnTo>
                <a:lnTo>
                  <a:pt x="13301" y="18612"/>
                </a:lnTo>
                <a:lnTo>
                  <a:pt x="13021" y="15475"/>
                </a:lnTo>
                <a:lnTo>
                  <a:pt x="12393" y="12371"/>
                </a:lnTo>
                <a:lnTo>
                  <a:pt x="9906" y="5703"/>
                </a:lnTo>
                <a:lnTo>
                  <a:pt x="7777" y="2711"/>
                </a:lnTo>
                <a:lnTo>
                  <a:pt x="5300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708411" y="5612425"/>
            <a:ext cx="33655" cy="28575"/>
          </a:xfrm>
          <a:custGeom>
            <a:avLst/>
            <a:gdLst/>
            <a:ahLst/>
            <a:cxnLst/>
            <a:rect l="l" t="t" r="r" b="b"/>
            <a:pathLst>
              <a:path w="33654" h="28575">
                <a:moveTo>
                  <a:pt x="11788" y="0"/>
                </a:moveTo>
                <a:lnTo>
                  <a:pt x="0" y="11788"/>
                </a:lnTo>
                <a:lnTo>
                  <a:pt x="16662" y="28451"/>
                </a:lnTo>
                <a:lnTo>
                  <a:pt x="33326" y="11788"/>
                </a:lnTo>
                <a:lnTo>
                  <a:pt x="28653" y="7115"/>
                </a:lnTo>
                <a:lnTo>
                  <a:pt x="24563" y="5457"/>
                </a:lnTo>
                <a:lnTo>
                  <a:pt x="20516" y="3888"/>
                </a:lnTo>
                <a:lnTo>
                  <a:pt x="11788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725073" y="5657537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2" y="0"/>
                </a:moveTo>
                <a:lnTo>
                  <a:pt x="0" y="16663"/>
                </a:lnTo>
                <a:lnTo>
                  <a:pt x="16662" y="33326"/>
                </a:lnTo>
                <a:lnTo>
                  <a:pt x="33314" y="16663"/>
                </a:lnTo>
                <a:lnTo>
                  <a:pt x="1666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737059" y="5619545"/>
            <a:ext cx="6985" cy="5080"/>
          </a:xfrm>
          <a:custGeom>
            <a:avLst/>
            <a:gdLst/>
            <a:ahLst/>
            <a:cxnLst/>
            <a:rect l="l" t="t" r="r" b="b"/>
            <a:pathLst>
              <a:path w="6985" h="5079">
                <a:moveTo>
                  <a:pt x="0" y="0"/>
                </a:moveTo>
                <a:lnTo>
                  <a:pt x="4672" y="4672"/>
                </a:lnTo>
                <a:lnTo>
                  <a:pt x="6567" y="2779"/>
                </a:lnTo>
                <a:lnTo>
                  <a:pt x="4392" y="1815"/>
                </a:lnTo>
                <a:lnTo>
                  <a:pt x="2184" y="885"/>
                </a:lnTo>
                <a:lnTo>
                  <a:pt x="0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741738" y="5622326"/>
            <a:ext cx="22225" cy="19050"/>
          </a:xfrm>
          <a:custGeom>
            <a:avLst/>
            <a:gdLst/>
            <a:ahLst/>
            <a:cxnLst/>
            <a:rect l="l" t="t" r="r" b="b"/>
            <a:pathLst>
              <a:path w="22225" h="19050">
                <a:moveTo>
                  <a:pt x="1883" y="0"/>
                </a:moveTo>
                <a:lnTo>
                  <a:pt x="0" y="1882"/>
                </a:lnTo>
                <a:lnTo>
                  <a:pt x="16653" y="18545"/>
                </a:lnTo>
                <a:lnTo>
                  <a:pt x="21953" y="13256"/>
                </a:lnTo>
                <a:lnTo>
                  <a:pt x="16708" y="7496"/>
                </a:lnTo>
                <a:lnTo>
                  <a:pt x="9503" y="3406"/>
                </a:lnTo>
                <a:lnTo>
                  <a:pt x="1883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708410" y="5640871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74"/>
                </a:lnTo>
                <a:lnTo>
                  <a:pt x="16663" y="33326"/>
                </a:lnTo>
                <a:lnTo>
                  <a:pt x="33326" y="16674"/>
                </a:lnTo>
                <a:lnTo>
                  <a:pt x="16663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741737" y="5640869"/>
            <a:ext cx="30480" cy="33655"/>
          </a:xfrm>
          <a:custGeom>
            <a:avLst/>
            <a:gdLst/>
            <a:ahLst/>
            <a:cxnLst/>
            <a:rect l="l" t="t" r="r" b="b"/>
            <a:pathLst>
              <a:path w="30479" h="33654">
                <a:moveTo>
                  <a:pt x="16650" y="0"/>
                </a:moveTo>
                <a:lnTo>
                  <a:pt x="0" y="16674"/>
                </a:lnTo>
                <a:lnTo>
                  <a:pt x="16650" y="33337"/>
                </a:lnTo>
                <a:lnTo>
                  <a:pt x="29997" y="19991"/>
                </a:lnTo>
                <a:lnTo>
                  <a:pt x="30166" y="17750"/>
                </a:lnTo>
                <a:lnTo>
                  <a:pt x="30143" y="15542"/>
                </a:lnTo>
                <a:lnTo>
                  <a:pt x="29964" y="13312"/>
                </a:lnTo>
                <a:lnTo>
                  <a:pt x="16650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725073" y="5624208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2" y="0"/>
                </a:moveTo>
                <a:lnTo>
                  <a:pt x="0" y="16663"/>
                </a:lnTo>
                <a:lnTo>
                  <a:pt x="16662" y="33337"/>
                </a:lnTo>
                <a:lnTo>
                  <a:pt x="33314" y="16663"/>
                </a:lnTo>
                <a:lnTo>
                  <a:pt x="16662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708410" y="5674200"/>
            <a:ext cx="33655" cy="33655"/>
          </a:xfrm>
          <a:custGeom>
            <a:avLst/>
            <a:gdLst/>
            <a:ahLst/>
            <a:cxnLst/>
            <a:rect l="l" t="t" r="r" b="b"/>
            <a:pathLst>
              <a:path w="33654" h="33654">
                <a:moveTo>
                  <a:pt x="16663" y="0"/>
                </a:moveTo>
                <a:lnTo>
                  <a:pt x="0" y="16663"/>
                </a:lnTo>
                <a:lnTo>
                  <a:pt x="16663" y="33303"/>
                </a:lnTo>
                <a:lnTo>
                  <a:pt x="33326" y="16663"/>
                </a:lnTo>
                <a:lnTo>
                  <a:pt x="16663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741738" y="5674200"/>
            <a:ext cx="24765" cy="29209"/>
          </a:xfrm>
          <a:custGeom>
            <a:avLst/>
            <a:gdLst/>
            <a:ahLst/>
            <a:cxnLst/>
            <a:rect l="l" t="t" r="r" b="b"/>
            <a:pathLst>
              <a:path w="24764" h="29210">
                <a:moveTo>
                  <a:pt x="16653" y="0"/>
                </a:moveTo>
                <a:lnTo>
                  <a:pt x="0" y="16663"/>
                </a:lnTo>
                <a:lnTo>
                  <a:pt x="12024" y="28675"/>
                </a:lnTo>
                <a:lnTo>
                  <a:pt x="16272" y="22210"/>
                </a:lnTo>
                <a:lnTo>
                  <a:pt x="20709" y="15015"/>
                </a:lnTo>
                <a:lnTo>
                  <a:pt x="24137" y="7474"/>
                </a:lnTo>
                <a:lnTo>
                  <a:pt x="16653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758391" y="5660854"/>
            <a:ext cx="13970" cy="20955"/>
          </a:xfrm>
          <a:custGeom>
            <a:avLst/>
            <a:gdLst/>
            <a:ahLst/>
            <a:cxnLst/>
            <a:rect l="l" t="t" r="r" b="b"/>
            <a:pathLst>
              <a:path w="13970" h="20954">
                <a:moveTo>
                  <a:pt x="13345" y="0"/>
                </a:moveTo>
                <a:lnTo>
                  <a:pt x="0" y="13346"/>
                </a:lnTo>
                <a:lnTo>
                  <a:pt x="7484" y="20820"/>
                </a:lnTo>
                <a:lnTo>
                  <a:pt x="10554" y="14052"/>
                </a:lnTo>
                <a:lnTo>
                  <a:pt x="12785" y="7037"/>
                </a:lnTo>
                <a:lnTo>
                  <a:pt x="13345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725073" y="5740820"/>
            <a:ext cx="2540" cy="5080"/>
          </a:xfrm>
          <a:custGeom>
            <a:avLst/>
            <a:gdLst/>
            <a:ahLst/>
            <a:cxnLst/>
            <a:rect l="l" t="t" r="r" b="b"/>
            <a:pathLst>
              <a:path w="2539" h="5079">
                <a:moveTo>
                  <a:pt x="0" y="0"/>
                </a:moveTo>
                <a:lnTo>
                  <a:pt x="0" y="4941"/>
                </a:lnTo>
                <a:lnTo>
                  <a:pt x="2072" y="2073"/>
                </a:lnTo>
                <a:lnTo>
                  <a:pt x="0" y="0"/>
                </a:lnTo>
                <a:close/>
              </a:path>
            </a:pathLst>
          </a:custGeom>
          <a:solidFill>
            <a:srgbClr val="7FB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725073" y="5729675"/>
            <a:ext cx="11430" cy="13335"/>
          </a:xfrm>
          <a:custGeom>
            <a:avLst/>
            <a:gdLst/>
            <a:ahLst/>
            <a:cxnLst/>
            <a:rect l="l" t="t" r="r" b="b"/>
            <a:pathLst>
              <a:path w="11429" h="13335">
                <a:moveTo>
                  <a:pt x="11149" y="0"/>
                </a:moveTo>
                <a:lnTo>
                  <a:pt x="0" y="11138"/>
                </a:lnTo>
                <a:lnTo>
                  <a:pt x="2072" y="13211"/>
                </a:lnTo>
                <a:lnTo>
                  <a:pt x="5266" y="8763"/>
                </a:lnTo>
                <a:lnTo>
                  <a:pt x="8303" y="4291"/>
                </a:lnTo>
                <a:lnTo>
                  <a:pt x="11149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708410" y="5707500"/>
            <a:ext cx="32384" cy="33655"/>
          </a:xfrm>
          <a:custGeom>
            <a:avLst/>
            <a:gdLst/>
            <a:ahLst/>
            <a:cxnLst/>
            <a:rect l="l" t="t" r="r" b="b"/>
            <a:pathLst>
              <a:path w="32385" h="33654">
                <a:moveTo>
                  <a:pt x="16663" y="0"/>
                </a:moveTo>
                <a:lnTo>
                  <a:pt x="0" y="16663"/>
                </a:lnTo>
                <a:lnTo>
                  <a:pt x="16663" y="33315"/>
                </a:lnTo>
                <a:lnTo>
                  <a:pt x="27812" y="22176"/>
                </a:lnTo>
                <a:lnTo>
                  <a:pt x="30793" y="17671"/>
                </a:lnTo>
                <a:lnTo>
                  <a:pt x="32171" y="15508"/>
                </a:lnTo>
                <a:lnTo>
                  <a:pt x="16663" y="0"/>
                </a:lnTo>
                <a:close/>
              </a:path>
            </a:pathLst>
          </a:custGeom>
          <a:solidFill>
            <a:srgbClr val="A3CF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725073" y="5690857"/>
            <a:ext cx="29209" cy="32384"/>
          </a:xfrm>
          <a:custGeom>
            <a:avLst/>
            <a:gdLst/>
            <a:ahLst/>
            <a:cxnLst/>
            <a:rect l="l" t="t" r="r" b="b"/>
            <a:pathLst>
              <a:path w="29210" h="32385">
                <a:moveTo>
                  <a:pt x="16663" y="0"/>
                </a:moveTo>
                <a:lnTo>
                  <a:pt x="0" y="16640"/>
                </a:lnTo>
                <a:lnTo>
                  <a:pt x="15509" y="32149"/>
                </a:lnTo>
                <a:lnTo>
                  <a:pt x="19296" y="26288"/>
                </a:lnTo>
                <a:lnTo>
                  <a:pt x="22625" y="21044"/>
                </a:lnTo>
                <a:lnTo>
                  <a:pt x="28688" y="12012"/>
                </a:lnTo>
                <a:lnTo>
                  <a:pt x="16663" y="0"/>
                </a:lnTo>
                <a:close/>
              </a:path>
            </a:pathLst>
          </a:custGeom>
          <a:solidFill>
            <a:srgbClr val="8DC3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606250" y="5597099"/>
            <a:ext cx="165735" cy="184785"/>
          </a:xfrm>
          <a:custGeom>
            <a:avLst/>
            <a:gdLst/>
            <a:ahLst/>
            <a:cxnLst/>
            <a:rect l="l" t="t" r="r" b="b"/>
            <a:pathLst>
              <a:path w="165735" h="184785">
                <a:moveTo>
                  <a:pt x="144127" y="110848"/>
                </a:moveTo>
                <a:lnTo>
                  <a:pt x="131384" y="130455"/>
                </a:lnTo>
                <a:lnTo>
                  <a:pt x="114516" y="154358"/>
                </a:lnTo>
                <a:lnTo>
                  <a:pt x="95387" y="174836"/>
                </a:lnTo>
                <a:lnTo>
                  <a:pt x="75861" y="184168"/>
                </a:lnTo>
                <a:lnTo>
                  <a:pt x="63276" y="181742"/>
                </a:lnTo>
                <a:lnTo>
                  <a:pt x="54755" y="174172"/>
                </a:lnTo>
                <a:lnTo>
                  <a:pt x="47956" y="163947"/>
                </a:lnTo>
                <a:lnTo>
                  <a:pt x="40540" y="153554"/>
                </a:lnTo>
                <a:lnTo>
                  <a:pt x="31980" y="145539"/>
                </a:lnTo>
                <a:lnTo>
                  <a:pt x="22770" y="138431"/>
                </a:lnTo>
                <a:lnTo>
                  <a:pt x="13994" y="130887"/>
                </a:lnTo>
                <a:lnTo>
                  <a:pt x="6732" y="121561"/>
                </a:lnTo>
                <a:lnTo>
                  <a:pt x="0" y="97702"/>
                </a:lnTo>
                <a:lnTo>
                  <a:pt x="989" y="68615"/>
                </a:lnTo>
                <a:lnTo>
                  <a:pt x="7895" y="39764"/>
                </a:lnTo>
                <a:lnTo>
                  <a:pt x="18913" y="16618"/>
                </a:lnTo>
                <a:lnTo>
                  <a:pt x="40061" y="1040"/>
                </a:lnTo>
                <a:lnTo>
                  <a:pt x="66856" y="0"/>
                </a:lnTo>
                <a:lnTo>
                  <a:pt x="94699" y="7506"/>
                </a:lnTo>
                <a:lnTo>
                  <a:pt x="118992" y="17570"/>
                </a:lnTo>
                <a:lnTo>
                  <a:pt x="131656" y="22790"/>
                </a:lnTo>
                <a:lnTo>
                  <a:pt x="144637" y="28757"/>
                </a:lnTo>
                <a:lnTo>
                  <a:pt x="155895" y="36685"/>
                </a:lnTo>
                <a:lnTo>
                  <a:pt x="163390" y="47793"/>
                </a:lnTo>
                <a:lnTo>
                  <a:pt x="165453" y="64383"/>
                </a:lnTo>
                <a:lnTo>
                  <a:pt x="161167" y="81010"/>
                </a:lnTo>
                <a:lnTo>
                  <a:pt x="153177" y="96791"/>
                </a:lnTo>
                <a:lnTo>
                  <a:pt x="144127" y="110848"/>
                </a:lnTo>
                <a:close/>
              </a:path>
            </a:pathLst>
          </a:custGeom>
          <a:ln w="7384">
            <a:solidFill>
              <a:srgbClr val="30702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003477" y="2475547"/>
            <a:ext cx="187639" cy="2229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826912" y="2232323"/>
            <a:ext cx="163976" cy="2122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818089" y="784557"/>
            <a:ext cx="229651" cy="2039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447074" y="810285"/>
            <a:ext cx="159586" cy="13371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388324" y="1151740"/>
            <a:ext cx="1077474" cy="21961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701805" y="993795"/>
            <a:ext cx="34290" cy="34290"/>
          </a:xfrm>
          <a:custGeom>
            <a:avLst/>
            <a:gdLst/>
            <a:ahLst/>
            <a:cxnLst/>
            <a:rect l="l" t="t" r="r" b="b"/>
            <a:pathLst>
              <a:path w="34289" h="34290">
                <a:moveTo>
                  <a:pt x="26277" y="0"/>
                </a:moveTo>
                <a:lnTo>
                  <a:pt x="7575" y="0"/>
                </a:lnTo>
                <a:lnTo>
                  <a:pt x="0" y="7574"/>
                </a:lnTo>
                <a:lnTo>
                  <a:pt x="0" y="26266"/>
                </a:lnTo>
                <a:lnTo>
                  <a:pt x="7575" y="33841"/>
                </a:lnTo>
                <a:lnTo>
                  <a:pt x="26277" y="33841"/>
                </a:lnTo>
                <a:lnTo>
                  <a:pt x="33841" y="26266"/>
                </a:lnTo>
                <a:lnTo>
                  <a:pt x="33841" y="7574"/>
                </a:lnTo>
                <a:lnTo>
                  <a:pt x="262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647377" y="851270"/>
            <a:ext cx="69850" cy="50800"/>
          </a:xfrm>
          <a:custGeom>
            <a:avLst/>
            <a:gdLst/>
            <a:ahLst/>
            <a:cxnLst/>
            <a:rect l="l" t="t" r="r" b="b"/>
            <a:pathLst>
              <a:path w="69850" h="50800">
                <a:moveTo>
                  <a:pt x="69846" y="0"/>
                </a:moveTo>
                <a:lnTo>
                  <a:pt x="0" y="50617"/>
                </a:lnTo>
                <a:lnTo>
                  <a:pt x="69846" y="45831"/>
                </a:lnTo>
                <a:lnTo>
                  <a:pt x="69846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110555" y="489177"/>
            <a:ext cx="2520508" cy="554027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799120" y="446834"/>
            <a:ext cx="3642360" cy="5692775"/>
          </a:xfrm>
          <a:custGeom>
            <a:avLst/>
            <a:gdLst/>
            <a:ahLst/>
            <a:cxnLst/>
            <a:rect l="l" t="t" r="r" b="b"/>
            <a:pathLst>
              <a:path w="3642359" h="5692775">
                <a:moveTo>
                  <a:pt x="0" y="5692588"/>
                </a:moveTo>
                <a:lnTo>
                  <a:pt x="3641900" y="5692588"/>
                </a:lnTo>
                <a:lnTo>
                  <a:pt x="3641900" y="0"/>
                </a:lnTo>
                <a:lnTo>
                  <a:pt x="0" y="0"/>
                </a:lnTo>
                <a:lnTo>
                  <a:pt x="0" y="5692588"/>
                </a:lnTo>
                <a:close/>
              </a:path>
            </a:pathLst>
          </a:custGeom>
          <a:solidFill>
            <a:srgbClr val="231F20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 txBox="1"/>
          <p:nvPr/>
        </p:nvSpPr>
        <p:spPr>
          <a:xfrm>
            <a:off x="6304581" y="5602230"/>
            <a:ext cx="739140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teeing</a:t>
            </a:r>
            <a:r>
              <a:rPr sz="85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ground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6499563" y="2742488"/>
            <a:ext cx="40068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fairway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7151746" y="1312618"/>
            <a:ext cx="944244" cy="3168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putting</a:t>
            </a:r>
            <a:r>
              <a:rPr sz="85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green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(“green”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r>
              <a:rPr sz="850" spc="-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short)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6734887" y="512518"/>
            <a:ext cx="1455420" cy="680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12500"/>
              </a:lnSpc>
              <a:spcBef>
                <a:spcPts val="90"/>
              </a:spcBef>
            </a:pP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fringe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–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850" spc="75" dirty="0">
                <a:solidFill>
                  <a:srgbClr val="231F20"/>
                </a:solidFill>
                <a:latin typeface="Calibri"/>
                <a:cs typeface="Calibri"/>
              </a:rPr>
              <a:t>area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around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green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longer</a:t>
            </a:r>
            <a:r>
              <a:rPr sz="850" spc="-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grass</a:t>
            </a:r>
            <a:endParaRPr sz="850">
              <a:latin typeface="Calibri"/>
              <a:cs typeface="Calibri"/>
            </a:endParaRPr>
          </a:p>
          <a:p>
            <a:pPr marL="301625" marR="405130" indent="-15875" algn="ctr">
              <a:lnSpc>
                <a:spcPct val="112500"/>
              </a:lnSpc>
              <a:spcBef>
                <a:spcPts val="565"/>
              </a:spcBef>
            </a:pP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hole –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marked  </a:t>
            </a: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flagstick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6869358" y="4560082"/>
            <a:ext cx="1113790" cy="4629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12500"/>
              </a:lnSpc>
              <a:spcBef>
                <a:spcPts val="90"/>
              </a:spcBef>
            </a:pP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rough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–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an </a:t>
            </a:r>
            <a:r>
              <a:rPr sz="850" spc="75" dirty="0">
                <a:solidFill>
                  <a:srgbClr val="231F20"/>
                </a:solidFill>
                <a:latin typeface="Calibri"/>
                <a:cs typeface="Calibri"/>
              </a:rPr>
              <a:t>area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that 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trees, shrubs, </a:t>
            </a:r>
            <a:r>
              <a:rPr sz="850" spc="55" dirty="0">
                <a:solidFill>
                  <a:srgbClr val="231F20"/>
                </a:solidFill>
                <a:latin typeface="Calibri"/>
                <a:cs typeface="Calibri"/>
              </a:rPr>
              <a:t>and 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long</a:t>
            </a:r>
            <a:r>
              <a:rPr sz="85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grass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326558" y="3482077"/>
            <a:ext cx="871219" cy="6083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22250">
              <a:lnSpc>
                <a:spcPct val="112500"/>
              </a:lnSpc>
              <a:spcBef>
                <a:spcPts val="90"/>
              </a:spcBef>
            </a:pP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sand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trap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– 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hole </a:t>
            </a: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the 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ground</a:t>
            </a:r>
            <a:r>
              <a:rPr sz="85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that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-30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filled </a:t>
            </a: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850" spc="-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sand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7292940" y="1736201"/>
            <a:ext cx="905510" cy="3168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water trap</a:t>
            </a:r>
            <a:r>
              <a:rPr sz="850" spc="1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–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stream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or</a:t>
            </a:r>
            <a:r>
              <a:rPr sz="85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pond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5691993" y="5690346"/>
            <a:ext cx="565150" cy="0"/>
          </a:xfrm>
          <a:custGeom>
            <a:avLst/>
            <a:gdLst/>
            <a:ahLst/>
            <a:cxnLst/>
            <a:rect l="l" t="t" r="r" b="b"/>
            <a:pathLst>
              <a:path w="565150">
                <a:moveTo>
                  <a:pt x="564776" y="0"/>
                </a:moveTo>
                <a:lnTo>
                  <a:pt x="0" y="0"/>
                </a:lnTo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297110" y="4659405"/>
            <a:ext cx="524510" cy="0"/>
          </a:xfrm>
          <a:custGeom>
            <a:avLst/>
            <a:gdLst/>
            <a:ahLst/>
            <a:cxnLst/>
            <a:rect l="l" t="t" r="r" b="b"/>
            <a:pathLst>
              <a:path w="524509">
                <a:moveTo>
                  <a:pt x="524435" y="0"/>
                </a:moveTo>
                <a:lnTo>
                  <a:pt x="0" y="0"/>
                </a:lnTo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117381" y="2581836"/>
            <a:ext cx="424180" cy="934719"/>
          </a:xfrm>
          <a:custGeom>
            <a:avLst/>
            <a:gdLst/>
            <a:ahLst/>
            <a:cxnLst/>
            <a:rect l="l" t="t" r="r" b="b"/>
            <a:pathLst>
              <a:path w="424179" h="934720">
                <a:moveTo>
                  <a:pt x="0" y="0"/>
                </a:moveTo>
                <a:lnTo>
                  <a:pt x="423582" y="934570"/>
                </a:lnTo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041616" y="1835523"/>
            <a:ext cx="1203960" cy="0"/>
          </a:xfrm>
          <a:custGeom>
            <a:avLst/>
            <a:gdLst/>
            <a:ahLst/>
            <a:cxnLst/>
            <a:rect l="l" t="t" r="r" b="b"/>
            <a:pathLst>
              <a:path w="1203959">
                <a:moveTo>
                  <a:pt x="1203511" y="0"/>
                </a:moveTo>
                <a:lnTo>
                  <a:pt x="0" y="0"/>
                </a:lnTo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920592" y="1116107"/>
            <a:ext cx="1210310" cy="302895"/>
          </a:xfrm>
          <a:custGeom>
            <a:avLst/>
            <a:gdLst/>
            <a:ahLst/>
            <a:cxnLst/>
            <a:rect l="l" t="t" r="r" b="b"/>
            <a:pathLst>
              <a:path w="1210309" h="302894">
                <a:moveTo>
                  <a:pt x="1210235" y="302558"/>
                </a:moveTo>
                <a:lnTo>
                  <a:pt x="0" y="0"/>
                </a:lnTo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759228" y="615874"/>
            <a:ext cx="972819" cy="228600"/>
          </a:xfrm>
          <a:custGeom>
            <a:avLst/>
            <a:gdLst/>
            <a:ahLst/>
            <a:cxnLst/>
            <a:rect l="l" t="t" r="r" b="b"/>
            <a:pathLst>
              <a:path w="972820" h="228600">
                <a:moveTo>
                  <a:pt x="972670" y="0"/>
                </a:moveTo>
                <a:lnTo>
                  <a:pt x="0" y="228599"/>
                </a:lnTo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716199" y="983876"/>
            <a:ext cx="1310005" cy="30480"/>
          </a:xfrm>
          <a:custGeom>
            <a:avLst/>
            <a:gdLst/>
            <a:ahLst/>
            <a:cxnLst/>
            <a:rect l="l" t="t" r="r" b="b"/>
            <a:pathLst>
              <a:path w="1310004" h="30480">
                <a:moveTo>
                  <a:pt x="1309742" y="0"/>
                </a:moveTo>
                <a:lnTo>
                  <a:pt x="0" y="30031"/>
                </a:lnTo>
              </a:path>
            </a:pathLst>
          </a:custGeom>
          <a:ln w="1120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804487" y="201706"/>
            <a:ext cx="3630929" cy="255904"/>
          </a:xfrm>
          <a:custGeom>
            <a:avLst/>
            <a:gdLst/>
            <a:ahLst/>
            <a:cxnLst/>
            <a:rect l="l" t="t" r="r" b="b"/>
            <a:pathLst>
              <a:path w="3630929" h="255904">
                <a:moveTo>
                  <a:pt x="3630706" y="0"/>
                </a:moveTo>
                <a:lnTo>
                  <a:pt x="0" y="0"/>
                </a:lnTo>
                <a:lnTo>
                  <a:pt x="0" y="255493"/>
                </a:lnTo>
                <a:lnTo>
                  <a:pt x="3630706" y="255493"/>
                </a:lnTo>
                <a:lnTo>
                  <a:pt x="3630706" y="179518"/>
                </a:lnTo>
                <a:lnTo>
                  <a:pt x="1602743" y="179518"/>
                </a:lnTo>
                <a:lnTo>
                  <a:pt x="1582837" y="175891"/>
                </a:lnTo>
                <a:lnTo>
                  <a:pt x="1568401" y="165825"/>
                </a:lnTo>
                <a:lnTo>
                  <a:pt x="1559611" y="150542"/>
                </a:lnTo>
                <a:lnTo>
                  <a:pt x="1556642" y="131264"/>
                </a:lnTo>
                <a:lnTo>
                  <a:pt x="1559611" y="111993"/>
                </a:lnTo>
                <a:lnTo>
                  <a:pt x="1568401" y="96714"/>
                </a:lnTo>
                <a:lnTo>
                  <a:pt x="1582837" y="86650"/>
                </a:lnTo>
                <a:lnTo>
                  <a:pt x="1602743" y="83023"/>
                </a:lnTo>
                <a:lnTo>
                  <a:pt x="1718645" y="83023"/>
                </a:lnTo>
                <a:lnTo>
                  <a:pt x="1718645" y="77376"/>
                </a:lnTo>
                <a:lnTo>
                  <a:pt x="1767976" y="77376"/>
                </a:lnTo>
                <a:lnTo>
                  <a:pt x="1777532" y="75763"/>
                </a:lnTo>
                <a:lnTo>
                  <a:pt x="3630706" y="75763"/>
                </a:lnTo>
                <a:lnTo>
                  <a:pt x="3630706" y="0"/>
                </a:lnTo>
                <a:close/>
              </a:path>
              <a:path w="3630929" h="255904">
                <a:moveTo>
                  <a:pt x="1646433" y="125628"/>
                </a:moveTo>
                <a:lnTo>
                  <a:pt x="1628147" y="125628"/>
                </a:lnTo>
                <a:lnTo>
                  <a:pt x="1628147" y="174675"/>
                </a:lnTo>
                <a:lnTo>
                  <a:pt x="1623855" y="176510"/>
                </a:lnTo>
                <a:lnTo>
                  <a:pt x="1618214" y="178055"/>
                </a:lnTo>
                <a:lnTo>
                  <a:pt x="1611189" y="179120"/>
                </a:lnTo>
                <a:lnTo>
                  <a:pt x="1602743" y="179518"/>
                </a:lnTo>
                <a:lnTo>
                  <a:pt x="3630706" y="179518"/>
                </a:lnTo>
                <a:lnTo>
                  <a:pt x="3630706" y="179249"/>
                </a:lnTo>
                <a:lnTo>
                  <a:pt x="1673900" y="179249"/>
                </a:lnTo>
                <a:lnTo>
                  <a:pt x="1663180" y="177745"/>
                </a:lnTo>
                <a:lnTo>
                  <a:pt x="1653353" y="172259"/>
                </a:lnTo>
                <a:lnTo>
                  <a:pt x="1646171" y="161332"/>
                </a:lnTo>
                <a:lnTo>
                  <a:pt x="1643387" y="143502"/>
                </a:lnTo>
                <a:lnTo>
                  <a:pt x="1646171" y="126027"/>
                </a:lnTo>
                <a:lnTo>
                  <a:pt x="1646433" y="125628"/>
                </a:lnTo>
                <a:close/>
              </a:path>
              <a:path w="3630929" h="255904">
                <a:moveTo>
                  <a:pt x="1718645" y="107877"/>
                </a:moveTo>
                <a:lnTo>
                  <a:pt x="1673900" y="107877"/>
                </a:lnTo>
                <a:lnTo>
                  <a:pt x="1684597" y="109474"/>
                </a:lnTo>
                <a:lnTo>
                  <a:pt x="1694375" y="115104"/>
                </a:lnTo>
                <a:lnTo>
                  <a:pt x="1701507" y="126027"/>
                </a:lnTo>
                <a:lnTo>
                  <a:pt x="1704268" y="143502"/>
                </a:lnTo>
                <a:lnTo>
                  <a:pt x="1701507" y="161332"/>
                </a:lnTo>
                <a:lnTo>
                  <a:pt x="1694375" y="172259"/>
                </a:lnTo>
                <a:lnTo>
                  <a:pt x="1684597" y="177745"/>
                </a:lnTo>
                <a:lnTo>
                  <a:pt x="1673900" y="179249"/>
                </a:lnTo>
                <a:lnTo>
                  <a:pt x="1943011" y="179249"/>
                </a:lnTo>
                <a:lnTo>
                  <a:pt x="1935336" y="178172"/>
                </a:lnTo>
                <a:lnTo>
                  <a:pt x="1718645" y="178172"/>
                </a:lnTo>
                <a:lnTo>
                  <a:pt x="1718645" y="107877"/>
                </a:lnTo>
                <a:close/>
              </a:path>
              <a:path w="3630929" h="255904">
                <a:moveTo>
                  <a:pt x="1987767" y="107877"/>
                </a:moveTo>
                <a:lnTo>
                  <a:pt x="1943011" y="107877"/>
                </a:lnTo>
                <a:lnTo>
                  <a:pt x="1953709" y="109474"/>
                </a:lnTo>
                <a:lnTo>
                  <a:pt x="1963490" y="115104"/>
                </a:lnTo>
                <a:lnTo>
                  <a:pt x="1970626" y="126027"/>
                </a:lnTo>
                <a:lnTo>
                  <a:pt x="1973389" y="143502"/>
                </a:lnTo>
                <a:lnTo>
                  <a:pt x="1970626" y="161332"/>
                </a:lnTo>
                <a:lnTo>
                  <a:pt x="1963490" y="172259"/>
                </a:lnTo>
                <a:lnTo>
                  <a:pt x="1953709" y="177745"/>
                </a:lnTo>
                <a:lnTo>
                  <a:pt x="1943011" y="179249"/>
                </a:lnTo>
                <a:lnTo>
                  <a:pt x="2050642" y="179249"/>
                </a:lnTo>
                <a:lnTo>
                  <a:pt x="2045080" y="178172"/>
                </a:lnTo>
                <a:lnTo>
                  <a:pt x="1987767" y="178172"/>
                </a:lnTo>
                <a:lnTo>
                  <a:pt x="1987767" y="107877"/>
                </a:lnTo>
                <a:close/>
              </a:path>
              <a:path w="3630929" h="255904">
                <a:moveTo>
                  <a:pt x="3630706" y="161644"/>
                </a:moveTo>
                <a:lnTo>
                  <a:pt x="2070534" y="161644"/>
                </a:lnTo>
                <a:lnTo>
                  <a:pt x="2071339" y="174810"/>
                </a:lnTo>
                <a:lnTo>
                  <a:pt x="2067843" y="176289"/>
                </a:lnTo>
                <a:lnTo>
                  <a:pt x="2060582" y="179249"/>
                </a:lnTo>
                <a:lnTo>
                  <a:pt x="3630706" y="179249"/>
                </a:lnTo>
                <a:lnTo>
                  <a:pt x="3630706" y="161644"/>
                </a:lnTo>
                <a:close/>
              </a:path>
              <a:path w="3630929" h="255904">
                <a:moveTo>
                  <a:pt x="1767976" y="77376"/>
                </a:moveTo>
                <a:lnTo>
                  <a:pt x="1735308" y="77376"/>
                </a:lnTo>
                <a:lnTo>
                  <a:pt x="1735308" y="178172"/>
                </a:lnTo>
                <a:lnTo>
                  <a:pt x="1757641" y="178172"/>
                </a:lnTo>
                <a:lnTo>
                  <a:pt x="1757641" y="121191"/>
                </a:lnTo>
                <a:lnTo>
                  <a:pt x="1746089" y="121191"/>
                </a:lnTo>
                <a:lnTo>
                  <a:pt x="1746089" y="108953"/>
                </a:lnTo>
                <a:lnTo>
                  <a:pt x="1757641" y="108953"/>
                </a:lnTo>
                <a:lnTo>
                  <a:pt x="1757641" y="94846"/>
                </a:lnTo>
                <a:lnTo>
                  <a:pt x="1758614" y="87670"/>
                </a:lnTo>
                <a:lnTo>
                  <a:pt x="1761893" y="81577"/>
                </a:lnTo>
                <a:lnTo>
                  <a:pt x="1767976" y="77376"/>
                </a:lnTo>
                <a:close/>
              </a:path>
              <a:path w="3630929" h="255904">
                <a:moveTo>
                  <a:pt x="1784659" y="88390"/>
                </a:moveTo>
                <a:lnTo>
                  <a:pt x="1777398" y="88390"/>
                </a:lnTo>
                <a:lnTo>
                  <a:pt x="1774305" y="91753"/>
                </a:lnTo>
                <a:lnTo>
                  <a:pt x="1774305" y="108953"/>
                </a:lnTo>
                <a:lnTo>
                  <a:pt x="1786947" y="108953"/>
                </a:lnTo>
                <a:lnTo>
                  <a:pt x="1786947" y="121191"/>
                </a:lnTo>
                <a:lnTo>
                  <a:pt x="1774305" y="121191"/>
                </a:lnTo>
                <a:lnTo>
                  <a:pt x="1774305" y="178172"/>
                </a:lnTo>
                <a:lnTo>
                  <a:pt x="1834426" y="178172"/>
                </a:lnTo>
                <a:lnTo>
                  <a:pt x="1834426" y="89466"/>
                </a:lnTo>
                <a:lnTo>
                  <a:pt x="1788829" y="89466"/>
                </a:lnTo>
                <a:lnTo>
                  <a:pt x="1786811" y="88929"/>
                </a:lnTo>
                <a:lnTo>
                  <a:pt x="1784659" y="88390"/>
                </a:lnTo>
                <a:close/>
              </a:path>
              <a:path w="3630929" h="255904">
                <a:moveTo>
                  <a:pt x="1879450" y="136777"/>
                </a:moveTo>
                <a:lnTo>
                  <a:pt x="1851626" y="136777"/>
                </a:lnTo>
                <a:lnTo>
                  <a:pt x="1851626" y="178172"/>
                </a:lnTo>
                <a:lnTo>
                  <a:pt x="1879450" y="178172"/>
                </a:lnTo>
                <a:lnTo>
                  <a:pt x="1879450" y="136777"/>
                </a:lnTo>
                <a:close/>
              </a:path>
              <a:path w="3630929" h="255904">
                <a:moveTo>
                  <a:pt x="1987767" y="84368"/>
                </a:moveTo>
                <a:lnTo>
                  <a:pt x="1896651" y="84368"/>
                </a:lnTo>
                <a:lnTo>
                  <a:pt x="1896651" y="178172"/>
                </a:lnTo>
                <a:lnTo>
                  <a:pt x="1935336" y="178172"/>
                </a:lnTo>
                <a:lnTo>
                  <a:pt x="1932293" y="177745"/>
                </a:lnTo>
                <a:lnTo>
                  <a:pt x="1922469" y="172259"/>
                </a:lnTo>
                <a:lnTo>
                  <a:pt x="1915290" y="161332"/>
                </a:lnTo>
                <a:lnTo>
                  <a:pt x="1912508" y="143502"/>
                </a:lnTo>
                <a:lnTo>
                  <a:pt x="1915290" y="126027"/>
                </a:lnTo>
                <a:lnTo>
                  <a:pt x="1922469" y="115104"/>
                </a:lnTo>
                <a:lnTo>
                  <a:pt x="1932293" y="109474"/>
                </a:lnTo>
                <a:lnTo>
                  <a:pt x="1943011" y="107877"/>
                </a:lnTo>
                <a:lnTo>
                  <a:pt x="1987767" y="107877"/>
                </a:lnTo>
                <a:lnTo>
                  <a:pt x="1987767" y="84368"/>
                </a:lnTo>
                <a:close/>
              </a:path>
              <a:path w="3630929" h="255904">
                <a:moveTo>
                  <a:pt x="3630706" y="77376"/>
                </a:moveTo>
                <a:lnTo>
                  <a:pt x="2004429" y="77376"/>
                </a:lnTo>
                <a:lnTo>
                  <a:pt x="2004429" y="178172"/>
                </a:lnTo>
                <a:lnTo>
                  <a:pt x="2045080" y="178172"/>
                </a:lnTo>
                <a:lnTo>
                  <a:pt x="2036231" y="176458"/>
                </a:lnTo>
                <a:lnTo>
                  <a:pt x="2026279" y="168918"/>
                </a:lnTo>
                <a:lnTo>
                  <a:pt x="2020511" y="157875"/>
                </a:lnTo>
                <a:lnTo>
                  <a:pt x="2018649" y="144578"/>
                </a:lnTo>
                <a:lnTo>
                  <a:pt x="2020626" y="130111"/>
                </a:lnTo>
                <a:lnTo>
                  <a:pt x="2026296" y="118466"/>
                </a:lnTo>
                <a:lnTo>
                  <a:pt x="2035267" y="110701"/>
                </a:lnTo>
                <a:lnTo>
                  <a:pt x="2047146" y="107877"/>
                </a:lnTo>
                <a:lnTo>
                  <a:pt x="3630706" y="107877"/>
                </a:lnTo>
                <a:lnTo>
                  <a:pt x="3630706" y="77376"/>
                </a:lnTo>
                <a:close/>
              </a:path>
              <a:path w="3630929" h="255904">
                <a:moveTo>
                  <a:pt x="1673900" y="119711"/>
                </a:moveTo>
                <a:lnTo>
                  <a:pt x="1667284" y="121802"/>
                </a:lnTo>
                <a:lnTo>
                  <a:pt x="1663216" y="127270"/>
                </a:lnTo>
                <a:lnTo>
                  <a:pt x="1661165" y="134906"/>
                </a:lnTo>
                <a:lnTo>
                  <a:pt x="1660599" y="143502"/>
                </a:lnTo>
                <a:lnTo>
                  <a:pt x="1661165" y="152114"/>
                </a:lnTo>
                <a:lnTo>
                  <a:pt x="1663216" y="159796"/>
                </a:lnTo>
                <a:lnTo>
                  <a:pt x="1667284" y="165313"/>
                </a:lnTo>
                <a:lnTo>
                  <a:pt x="1673900" y="167426"/>
                </a:lnTo>
                <a:lnTo>
                  <a:pt x="1680491" y="165313"/>
                </a:lnTo>
                <a:lnTo>
                  <a:pt x="1684514" y="159796"/>
                </a:lnTo>
                <a:lnTo>
                  <a:pt x="1686521" y="152114"/>
                </a:lnTo>
                <a:lnTo>
                  <a:pt x="1687067" y="143502"/>
                </a:lnTo>
                <a:lnTo>
                  <a:pt x="1686521" y="134906"/>
                </a:lnTo>
                <a:lnTo>
                  <a:pt x="1684514" y="127270"/>
                </a:lnTo>
                <a:lnTo>
                  <a:pt x="1680491" y="121802"/>
                </a:lnTo>
                <a:lnTo>
                  <a:pt x="1673900" y="119711"/>
                </a:lnTo>
                <a:close/>
              </a:path>
              <a:path w="3630929" h="255904">
                <a:moveTo>
                  <a:pt x="1943011" y="119711"/>
                </a:moveTo>
                <a:lnTo>
                  <a:pt x="1936398" y="121802"/>
                </a:lnTo>
                <a:lnTo>
                  <a:pt x="1932330" y="127270"/>
                </a:lnTo>
                <a:lnTo>
                  <a:pt x="1930276" y="134906"/>
                </a:lnTo>
                <a:lnTo>
                  <a:pt x="1929709" y="143502"/>
                </a:lnTo>
                <a:lnTo>
                  <a:pt x="1930276" y="152114"/>
                </a:lnTo>
                <a:lnTo>
                  <a:pt x="1932330" y="159796"/>
                </a:lnTo>
                <a:lnTo>
                  <a:pt x="1936398" y="165313"/>
                </a:lnTo>
                <a:lnTo>
                  <a:pt x="1943011" y="167426"/>
                </a:lnTo>
                <a:lnTo>
                  <a:pt x="1949606" y="165313"/>
                </a:lnTo>
                <a:lnTo>
                  <a:pt x="1953627" y="159796"/>
                </a:lnTo>
                <a:lnTo>
                  <a:pt x="1955632" y="152114"/>
                </a:lnTo>
                <a:lnTo>
                  <a:pt x="1956177" y="143502"/>
                </a:lnTo>
                <a:lnTo>
                  <a:pt x="1955632" y="134906"/>
                </a:lnTo>
                <a:lnTo>
                  <a:pt x="1953627" y="127270"/>
                </a:lnTo>
                <a:lnTo>
                  <a:pt x="1949606" y="121802"/>
                </a:lnTo>
                <a:lnTo>
                  <a:pt x="1943011" y="119711"/>
                </a:lnTo>
                <a:close/>
              </a:path>
              <a:path w="3630929" h="255904">
                <a:moveTo>
                  <a:pt x="3630706" y="107877"/>
                </a:moveTo>
                <a:lnTo>
                  <a:pt x="2047146" y="107877"/>
                </a:lnTo>
                <a:lnTo>
                  <a:pt x="2057763" y="109684"/>
                </a:lnTo>
                <a:lnTo>
                  <a:pt x="2066579" y="115776"/>
                </a:lnTo>
                <a:lnTo>
                  <a:pt x="2072598" y="127161"/>
                </a:lnTo>
                <a:lnTo>
                  <a:pt x="2074791" y="144578"/>
                </a:lnTo>
                <a:lnTo>
                  <a:pt x="2074825" y="148073"/>
                </a:lnTo>
                <a:lnTo>
                  <a:pt x="2034774" y="148073"/>
                </a:lnTo>
                <a:lnTo>
                  <a:pt x="2035711" y="156021"/>
                </a:lnTo>
                <a:lnTo>
                  <a:pt x="2038740" y="161981"/>
                </a:lnTo>
                <a:lnTo>
                  <a:pt x="2044187" y="165724"/>
                </a:lnTo>
                <a:lnTo>
                  <a:pt x="2052379" y="167022"/>
                </a:lnTo>
                <a:lnTo>
                  <a:pt x="2062599" y="167022"/>
                </a:lnTo>
                <a:lnTo>
                  <a:pt x="2067440" y="163930"/>
                </a:lnTo>
                <a:lnTo>
                  <a:pt x="2070534" y="161644"/>
                </a:lnTo>
                <a:lnTo>
                  <a:pt x="3630706" y="161644"/>
                </a:lnTo>
                <a:lnTo>
                  <a:pt x="3630706" y="107877"/>
                </a:lnTo>
                <a:close/>
              </a:path>
              <a:path w="3630929" h="255904">
                <a:moveTo>
                  <a:pt x="1611619" y="96728"/>
                </a:moveTo>
                <a:lnTo>
                  <a:pt x="1603013" y="96728"/>
                </a:lnTo>
                <a:lnTo>
                  <a:pt x="1590912" y="99384"/>
                </a:lnTo>
                <a:lnTo>
                  <a:pt x="1582112" y="106688"/>
                </a:lnTo>
                <a:lnTo>
                  <a:pt x="1576738" y="117647"/>
                </a:lnTo>
                <a:lnTo>
                  <a:pt x="1574919" y="131264"/>
                </a:lnTo>
                <a:lnTo>
                  <a:pt x="1576686" y="145564"/>
                </a:lnTo>
                <a:lnTo>
                  <a:pt x="1581893" y="156451"/>
                </a:lnTo>
                <a:lnTo>
                  <a:pt x="1590401" y="163381"/>
                </a:lnTo>
                <a:lnTo>
                  <a:pt x="1602070" y="165812"/>
                </a:lnTo>
                <a:lnTo>
                  <a:pt x="1606105" y="165812"/>
                </a:lnTo>
                <a:lnTo>
                  <a:pt x="1609736" y="165006"/>
                </a:lnTo>
                <a:lnTo>
                  <a:pt x="1612022" y="164064"/>
                </a:lnTo>
                <a:lnTo>
                  <a:pt x="1612022" y="138795"/>
                </a:lnTo>
                <a:lnTo>
                  <a:pt x="1597769" y="138795"/>
                </a:lnTo>
                <a:lnTo>
                  <a:pt x="1597769" y="125628"/>
                </a:lnTo>
                <a:lnTo>
                  <a:pt x="1646433" y="125628"/>
                </a:lnTo>
                <a:lnTo>
                  <a:pt x="1653353" y="115104"/>
                </a:lnTo>
                <a:lnTo>
                  <a:pt x="1663180" y="109474"/>
                </a:lnTo>
                <a:lnTo>
                  <a:pt x="1673900" y="107877"/>
                </a:lnTo>
                <a:lnTo>
                  <a:pt x="1718645" y="107877"/>
                </a:lnTo>
                <a:lnTo>
                  <a:pt x="1718645" y="102510"/>
                </a:lnTo>
                <a:lnTo>
                  <a:pt x="1624651" y="102510"/>
                </a:lnTo>
                <a:lnTo>
                  <a:pt x="1619138" y="99148"/>
                </a:lnTo>
                <a:lnTo>
                  <a:pt x="1611619" y="96728"/>
                </a:lnTo>
                <a:close/>
              </a:path>
              <a:path w="3630929" h="255904">
                <a:moveTo>
                  <a:pt x="2054665" y="119172"/>
                </a:moveTo>
                <a:lnTo>
                  <a:pt x="2038405" y="119172"/>
                </a:lnTo>
                <a:lnTo>
                  <a:pt x="2034774" y="128440"/>
                </a:lnTo>
                <a:lnTo>
                  <a:pt x="2034774" y="137584"/>
                </a:lnTo>
                <a:lnTo>
                  <a:pt x="2058699" y="137584"/>
                </a:lnTo>
                <a:lnTo>
                  <a:pt x="2058699" y="125359"/>
                </a:lnTo>
                <a:lnTo>
                  <a:pt x="2054665" y="119172"/>
                </a:lnTo>
                <a:close/>
              </a:path>
              <a:path w="3630929" h="255904">
                <a:moveTo>
                  <a:pt x="1879450" y="84368"/>
                </a:moveTo>
                <a:lnTo>
                  <a:pt x="1851626" y="84368"/>
                </a:lnTo>
                <a:lnTo>
                  <a:pt x="1851626" y="122535"/>
                </a:lnTo>
                <a:lnTo>
                  <a:pt x="1879450" y="122535"/>
                </a:lnTo>
                <a:lnTo>
                  <a:pt x="1879450" y="84368"/>
                </a:lnTo>
                <a:close/>
              </a:path>
              <a:path w="3630929" h="255904">
                <a:moveTo>
                  <a:pt x="1718645" y="83023"/>
                </a:moveTo>
                <a:lnTo>
                  <a:pt x="1613490" y="83023"/>
                </a:lnTo>
                <a:lnTo>
                  <a:pt x="1621962" y="85444"/>
                </a:lnTo>
                <a:lnTo>
                  <a:pt x="1625592" y="87047"/>
                </a:lnTo>
                <a:lnTo>
                  <a:pt x="1624651" y="102510"/>
                </a:lnTo>
                <a:lnTo>
                  <a:pt x="1718645" y="102510"/>
                </a:lnTo>
                <a:lnTo>
                  <a:pt x="1718645" y="83023"/>
                </a:lnTo>
                <a:close/>
              </a:path>
              <a:path w="3630929" h="255904">
                <a:moveTo>
                  <a:pt x="3630706" y="75763"/>
                </a:moveTo>
                <a:lnTo>
                  <a:pt x="1781971" y="75763"/>
                </a:lnTo>
                <a:lnTo>
                  <a:pt x="1786274" y="76704"/>
                </a:lnTo>
                <a:lnTo>
                  <a:pt x="1789501" y="77376"/>
                </a:lnTo>
                <a:lnTo>
                  <a:pt x="1788829" y="89466"/>
                </a:lnTo>
                <a:lnTo>
                  <a:pt x="1834426" y="89466"/>
                </a:lnTo>
                <a:lnTo>
                  <a:pt x="1834426" y="84368"/>
                </a:lnTo>
                <a:lnTo>
                  <a:pt x="1987767" y="84368"/>
                </a:lnTo>
                <a:lnTo>
                  <a:pt x="1987767" y="77376"/>
                </a:lnTo>
                <a:lnTo>
                  <a:pt x="3630706" y="77376"/>
                </a:lnTo>
                <a:lnTo>
                  <a:pt x="3630706" y="75763"/>
                </a:lnTo>
                <a:close/>
              </a:path>
            </a:pathLst>
          </a:custGeom>
          <a:solidFill>
            <a:srgbClr val="94BC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361130" y="277469"/>
            <a:ext cx="518795" cy="104139"/>
          </a:xfrm>
          <a:custGeom>
            <a:avLst/>
            <a:gdLst/>
            <a:ahLst/>
            <a:cxnLst/>
            <a:rect l="l" t="t" r="r" b="b"/>
            <a:pathLst>
              <a:path w="518795" h="104139">
                <a:moveTo>
                  <a:pt x="56847" y="7260"/>
                </a:moveTo>
                <a:lnTo>
                  <a:pt x="46100" y="7260"/>
                </a:lnTo>
                <a:lnTo>
                  <a:pt x="26199" y="10887"/>
                </a:lnTo>
                <a:lnTo>
                  <a:pt x="11755" y="20965"/>
                </a:lnTo>
                <a:lnTo>
                  <a:pt x="2970" y="36230"/>
                </a:lnTo>
                <a:lnTo>
                  <a:pt x="0" y="55501"/>
                </a:lnTo>
                <a:lnTo>
                  <a:pt x="2970" y="74779"/>
                </a:lnTo>
                <a:lnTo>
                  <a:pt x="11763" y="90062"/>
                </a:lnTo>
                <a:lnTo>
                  <a:pt x="26199" y="100128"/>
                </a:lnTo>
                <a:lnTo>
                  <a:pt x="46100" y="103755"/>
                </a:lnTo>
                <a:lnTo>
                  <a:pt x="54546" y="103357"/>
                </a:lnTo>
                <a:lnTo>
                  <a:pt x="61571" y="102292"/>
                </a:lnTo>
                <a:lnTo>
                  <a:pt x="67212" y="100747"/>
                </a:lnTo>
                <a:lnTo>
                  <a:pt x="71504" y="98912"/>
                </a:lnTo>
                <a:lnTo>
                  <a:pt x="71504" y="90049"/>
                </a:lnTo>
                <a:lnTo>
                  <a:pt x="45427" y="90049"/>
                </a:lnTo>
                <a:lnTo>
                  <a:pt x="33759" y="87618"/>
                </a:lnTo>
                <a:lnTo>
                  <a:pt x="25250" y="80688"/>
                </a:lnTo>
                <a:lnTo>
                  <a:pt x="20043" y="69801"/>
                </a:lnTo>
                <a:lnTo>
                  <a:pt x="18276" y="55501"/>
                </a:lnTo>
                <a:lnTo>
                  <a:pt x="20095" y="41884"/>
                </a:lnTo>
                <a:lnTo>
                  <a:pt x="25469" y="30925"/>
                </a:lnTo>
                <a:lnTo>
                  <a:pt x="34269" y="23621"/>
                </a:lnTo>
                <a:lnTo>
                  <a:pt x="46370" y="20965"/>
                </a:lnTo>
                <a:lnTo>
                  <a:pt x="68360" y="20965"/>
                </a:lnTo>
                <a:lnTo>
                  <a:pt x="68949" y="11295"/>
                </a:lnTo>
                <a:lnTo>
                  <a:pt x="65319" y="9681"/>
                </a:lnTo>
                <a:lnTo>
                  <a:pt x="56847" y="7260"/>
                </a:lnTo>
                <a:close/>
              </a:path>
              <a:path w="518795" h="104139">
                <a:moveTo>
                  <a:pt x="71504" y="49865"/>
                </a:moveTo>
                <a:lnTo>
                  <a:pt x="41126" y="49865"/>
                </a:lnTo>
                <a:lnTo>
                  <a:pt x="41126" y="63032"/>
                </a:lnTo>
                <a:lnTo>
                  <a:pt x="55379" y="63032"/>
                </a:lnTo>
                <a:lnTo>
                  <a:pt x="55379" y="88301"/>
                </a:lnTo>
                <a:lnTo>
                  <a:pt x="53093" y="89242"/>
                </a:lnTo>
                <a:lnTo>
                  <a:pt x="49462" y="90049"/>
                </a:lnTo>
                <a:lnTo>
                  <a:pt x="71504" y="90049"/>
                </a:lnTo>
                <a:lnTo>
                  <a:pt x="71504" y="49865"/>
                </a:lnTo>
                <a:close/>
              </a:path>
              <a:path w="518795" h="104139">
                <a:moveTo>
                  <a:pt x="68360" y="20965"/>
                </a:moveTo>
                <a:lnTo>
                  <a:pt x="54977" y="20965"/>
                </a:lnTo>
                <a:lnTo>
                  <a:pt x="62495" y="23385"/>
                </a:lnTo>
                <a:lnTo>
                  <a:pt x="68008" y="26747"/>
                </a:lnTo>
                <a:lnTo>
                  <a:pt x="68360" y="20965"/>
                </a:lnTo>
                <a:close/>
              </a:path>
              <a:path w="518795" h="104139">
                <a:moveTo>
                  <a:pt x="490503" y="32114"/>
                </a:moveTo>
                <a:lnTo>
                  <a:pt x="478624" y="34938"/>
                </a:lnTo>
                <a:lnTo>
                  <a:pt x="469653" y="42703"/>
                </a:lnTo>
                <a:lnTo>
                  <a:pt x="463984" y="54348"/>
                </a:lnTo>
                <a:lnTo>
                  <a:pt x="462006" y="68814"/>
                </a:lnTo>
                <a:lnTo>
                  <a:pt x="463868" y="82112"/>
                </a:lnTo>
                <a:lnTo>
                  <a:pt x="469636" y="93155"/>
                </a:lnTo>
                <a:lnTo>
                  <a:pt x="479588" y="100695"/>
                </a:lnTo>
                <a:lnTo>
                  <a:pt x="493999" y="103485"/>
                </a:lnTo>
                <a:lnTo>
                  <a:pt x="503939" y="103485"/>
                </a:lnTo>
                <a:lnTo>
                  <a:pt x="511200" y="100526"/>
                </a:lnTo>
                <a:lnTo>
                  <a:pt x="514696" y="99047"/>
                </a:lnTo>
                <a:lnTo>
                  <a:pt x="514220" y="91259"/>
                </a:lnTo>
                <a:lnTo>
                  <a:pt x="495736" y="91259"/>
                </a:lnTo>
                <a:lnTo>
                  <a:pt x="487544" y="89961"/>
                </a:lnTo>
                <a:lnTo>
                  <a:pt x="482097" y="86218"/>
                </a:lnTo>
                <a:lnTo>
                  <a:pt x="479069" y="80258"/>
                </a:lnTo>
                <a:lnTo>
                  <a:pt x="478132" y="72309"/>
                </a:lnTo>
                <a:lnTo>
                  <a:pt x="518182" y="72309"/>
                </a:lnTo>
                <a:lnTo>
                  <a:pt x="518149" y="68814"/>
                </a:lnTo>
                <a:lnTo>
                  <a:pt x="517268" y="61821"/>
                </a:lnTo>
                <a:lnTo>
                  <a:pt x="478132" y="61821"/>
                </a:lnTo>
                <a:lnTo>
                  <a:pt x="478132" y="52688"/>
                </a:lnTo>
                <a:lnTo>
                  <a:pt x="481763" y="43409"/>
                </a:lnTo>
                <a:lnTo>
                  <a:pt x="511732" y="43409"/>
                </a:lnTo>
                <a:lnTo>
                  <a:pt x="509936" y="40013"/>
                </a:lnTo>
                <a:lnTo>
                  <a:pt x="501120" y="33921"/>
                </a:lnTo>
                <a:lnTo>
                  <a:pt x="490503" y="32114"/>
                </a:lnTo>
                <a:close/>
              </a:path>
              <a:path w="518795" h="104139">
                <a:moveTo>
                  <a:pt x="513891" y="85881"/>
                </a:moveTo>
                <a:lnTo>
                  <a:pt x="510797" y="88167"/>
                </a:lnTo>
                <a:lnTo>
                  <a:pt x="505956" y="91259"/>
                </a:lnTo>
                <a:lnTo>
                  <a:pt x="514220" y="91259"/>
                </a:lnTo>
                <a:lnTo>
                  <a:pt x="513891" y="85881"/>
                </a:lnTo>
                <a:close/>
              </a:path>
              <a:path w="518795" h="104139">
                <a:moveTo>
                  <a:pt x="511732" y="43409"/>
                </a:moveTo>
                <a:lnTo>
                  <a:pt x="498022" y="43409"/>
                </a:lnTo>
                <a:lnTo>
                  <a:pt x="502056" y="49596"/>
                </a:lnTo>
                <a:lnTo>
                  <a:pt x="502056" y="61821"/>
                </a:lnTo>
                <a:lnTo>
                  <a:pt x="517268" y="61821"/>
                </a:lnTo>
                <a:lnTo>
                  <a:pt x="515955" y="51398"/>
                </a:lnTo>
                <a:lnTo>
                  <a:pt x="511732" y="43409"/>
                </a:lnTo>
                <a:close/>
              </a:path>
              <a:path w="518795" h="104139">
                <a:moveTo>
                  <a:pt x="386368" y="32114"/>
                </a:moveTo>
                <a:lnTo>
                  <a:pt x="375650" y="33711"/>
                </a:lnTo>
                <a:lnTo>
                  <a:pt x="365826" y="39341"/>
                </a:lnTo>
                <a:lnTo>
                  <a:pt x="358647" y="50264"/>
                </a:lnTo>
                <a:lnTo>
                  <a:pt x="355865" y="67739"/>
                </a:lnTo>
                <a:lnTo>
                  <a:pt x="358647" y="85568"/>
                </a:lnTo>
                <a:lnTo>
                  <a:pt x="365826" y="96496"/>
                </a:lnTo>
                <a:lnTo>
                  <a:pt x="375650" y="101981"/>
                </a:lnTo>
                <a:lnTo>
                  <a:pt x="386368" y="103485"/>
                </a:lnTo>
                <a:lnTo>
                  <a:pt x="397066" y="101981"/>
                </a:lnTo>
                <a:lnTo>
                  <a:pt x="406847" y="96496"/>
                </a:lnTo>
                <a:lnTo>
                  <a:pt x="410003" y="91663"/>
                </a:lnTo>
                <a:lnTo>
                  <a:pt x="386368" y="91663"/>
                </a:lnTo>
                <a:lnTo>
                  <a:pt x="379756" y="89550"/>
                </a:lnTo>
                <a:lnTo>
                  <a:pt x="375687" y="84033"/>
                </a:lnTo>
                <a:lnTo>
                  <a:pt x="373633" y="76351"/>
                </a:lnTo>
                <a:lnTo>
                  <a:pt x="373066" y="67739"/>
                </a:lnTo>
                <a:lnTo>
                  <a:pt x="373633" y="59143"/>
                </a:lnTo>
                <a:lnTo>
                  <a:pt x="375687" y="51507"/>
                </a:lnTo>
                <a:lnTo>
                  <a:pt x="379756" y="46039"/>
                </a:lnTo>
                <a:lnTo>
                  <a:pt x="386368" y="43948"/>
                </a:lnTo>
                <a:lnTo>
                  <a:pt x="409857" y="43948"/>
                </a:lnTo>
                <a:lnTo>
                  <a:pt x="406847" y="39341"/>
                </a:lnTo>
                <a:lnTo>
                  <a:pt x="397066" y="33711"/>
                </a:lnTo>
                <a:lnTo>
                  <a:pt x="386368" y="32114"/>
                </a:lnTo>
                <a:close/>
              </a:path>
              <a:path w="518795" h="104139">
                <a:moveTo>
                  <a:pt x="409857" y="43948"/>
                </a:moveTo>
                <a:lnTo>
                  <a:pt x="386368" y="43948"/>
                </a:lnTo>
                <a:lnTo>
                  <a:pt x="392963" y="46039"/>
                </a:lnTo>
                <a:lnTo>
                  <a:pt x="396985" y="51507"/>
                </a:lnTo>
                <a:lnTo>
                  <a:pt x="398989" y="59143"/>
                </a:lnTo>
                <a:lnTo>
                  <a:pt x="399534" y="67739"/>
                </a:lnTo>
                <a:lnTo>
                  <a:pt x="398989" y="76351"/>
                </a:lnTo>
                <a:lnTo>
                  <a:pt x="396985" y="84033"/>
                </a:lnTo>
                <a:lnTo>
                  <a:pt x="392963" y="89550"/>
                </a:lnTo>
                <a:lnTo>
                  <a:pt x="386368" y="91663"/>
                </a:lnTo>
                <a:lnTo>
                  <a:pt x="410003" y="91663"/>
                </a:lnTo>
                <a:lnTo>
                  <a:pt x="413983" y="85568"/>
                </a:lnTo>
                <a:lnTo>
                  <a:pt x="416746" y="67739"/>
                </a:lnTo>
                <a:lnTo>
                  <a:pt x="413983" y="50264"/>
                </a:lnTo>
                <a:lnTo>
                  <a:pt x="409857" y="43948"/>
                </a:lnTo>
                <a:close/>
              </a:path>
              <a:path w="518795" h="104139">
                <a:moveTo>
                  <a:pt x="117257" y="32114"/>
                </a:moveTo>
                <a:lnTo>
                  <a:pt x="106538" y="33711"/>
                </a:lnTo>
                <a:lnTo>
                  <a:pt x="96710" y="39341"/>
                </a:lnTo>
                <a:lnTo>
                  <a:pt x="89528" y="50264"/>
                </a:lnTo>
                <a:lnTo>
                  <a:pt x="86744" y="67739"/>
                </a:lnTo>
                <a:lnTo>
                  <a:pt x="89528" y="85568"/>
                </a:lnTo>
                <a:lnTo>
                  <a:pt x="96710" y="96496"/>
                </a:lnTo>
                <a:lnTo>
                  <a:pt x="106538" y="101981"/>
                </a:lnTo>
                <a:lnTo>
                  <a:pt x="117257" y="103485"/>
                </a:lnTo>
                <a:lnTo>
                  <a:pt x="127954" y="101981"/>
                </a:lnTo>
                <a:lnTo>
                  <a:pt x="137732" y="96496"/>
                </a:lnTo>
                <a:lnTo>
                  <a:pt x="140887" y="91663"/>
                </a:lnTo>
                <a:lnTo>
                  <a:pt x="117257" y="91663"/>
                </a:lnTo>
                <a:lnTo>
                  <a:pt x="110641" y="89550"/>
                </a:lnTo>
                <a:lnTo>
                  <a:pt x="106573" y="84033"/>
                </a:lnTo>
                <a:lnTo>
                  <a:pt x="104522" y="76351"/>
                </a:lnTo>
                <a:lnTo>
                  <a:pt x="103957" y="67739"/>
                </a:lnTo>
                <a:lnTo>
                  <a:pt x="104522" y="59143"/>
                </a:lnTo>
                <a:lnTo>
                  <a:pt x="106573" y="51507"/>
                </a:lnTo>
                <a:lnTo>
                  <a:pt x="110641" y="46039"/>
                </a:lnTo>
                <a:lnTo>
                  <a:pt x="117257" y="43948"/>
                </a:lnTo>
                <a:lnTo>
                  <a:pt x="140740" y="43948"/>
                </a:lnTo>
                <a:lnTo>
                  <a:pt x="137732" y="39341"/>
                </a:lnTo>
                <a:lnTo>
                  <a:pt x="127954" y="33711"/>
                </a:lnTo>
                <a:lnTo>
                  <a:pt x="117257" y="32114"/>
                </a:lnTo>
                <a:close/>
              </a:path>
              <a:path w="518795" h="104139">
                <a:moveTo>
                  <a:pt x="140740" y="43948"/>
                </a:moveTo>
                <a:lnTo>
                  <a:pt x="117257" y="43948"/>
                </a:lnTo>
                <a:lnTo>
                  <a:pt x="123849" y="46039"/>
                </a:lnTo>
                <a:lnTo>
                  <a:pt x="127871" y="51507"/>
                </a:lnTo>
                <a:lnTo>
                  <a:pt x="129879" y="59143"/>
                </a:lnTo>
                <a:lnTo>
                  <a:pt x="130425" y="67739"/>
                </a:lnTo>
                <a:lnTo>
                  <a:pt x="129879" y="76351"/>
                </a:lnTo>
                <a:lnTo>
                  <a:pt x="127871" y="84033"/>
                </a:lnTo>
                <a:lnTo>
                  <a:pt x="123849" y="89550"/>
                </a:lnTo>
                <a:lnTo>
                  <a:pt x="117257" y="91663"/>
                </a:lnTo>
                <a:lnTo>
                  <a:pt x="140887" y="91663"/>
                </a:lnTo>
                <a:lnTo>
                  <a:pt x="144865" y="85568"/>
                </a:lnTo>
                <a:lnTo>
                  <a:pt x="147626" y="67739"/>
                </a:lnTo>
                <a:lnTo>
                  <a:pt x="144865" y="50264"/>
                </a:lnTo>
                <a:lnTo>
                  <a:pt x="140740" y="43948"/>
                </a:lnTo>
                <a:close/>
              </a:path>
              <a:path w="518795" h="104139">
                <a:moveTo>
                  <a:pt x="447786" y="1612"/>
                </a:moveTo>
                <a:lnTo>
                  <a:pt x="431124" y="1612"/>
                </a:lnTo>
                <a:lnTo>
                  <a:pt x="431124" y="102408"/>
                </a:lnTo>
                <a:lnTo>
                  <a:pt x="447786" y="102408"/>
                </a:lnTo>
                <a:lnTo>
                  <a:pt x="447786" y="1612"/>
                </a:lnTo>
                <a:close/>
              </a:path>
              <a:path w="518795" h="104139">
                <a:moveTo>
                  <a:pt x="294984" y="8605"/>
                </a:moveTo>
                <a:lnTo>
                  <a:pt x="277783" y="8605"/>
                </a:lnTo>
                <a:lnTo>
                  <a:pt x="277783" y="102408"/>
                </a:lnTo>
                <a:lnTo>
                  <a:pt x="294984" y="102408"/>
                </a:lnTo>
                <a:lnTo>
                  <a:pt x="294984" y="61014"/>
                </a:lnTo>
                <a:lnTo>
                  <a:pt x="340008" y="61014"/>
                </a:lnTo>
                <a:lnTo>
                  <a:pt x="340008" y="46772"/>
                </a:lnTo>
                <a:lnTo>
                  <a:pt x="294984" y="46772"/>
                </a:lnTo>
                <a:lnTo>
                  <a:pt x="294984" y="8605"/>
                </a:lnTo>
                <a:close/>
              </a:path>
              <a:path w="518795" h="104139">
                <a:moveTo>
                  <a:pt x="340008" y="61014"/>
                </a:moveTo>
                <a:lnTo>
                  <a:pt x="322807" y="61014"/>
                </a:lnTo>
                <a:lnTo>
                  <a:pt x="322807" y="102408"/>
                </a:lnTo>
                <a:lnTo>
                  <a:pt x="340008" y="102408"/>
                </a:lnTo>
                <a:lnTo>
                  <a:pt x="340008" y="61014"/>
                </a:lnTo>
                <a:close/>
              </a:path>
              <a:path w="518795" h="104139">
                <a:moveTo>
                  <a:pt x="340008" y="8605"/>
                </a:moveTo>
                <a:lnTo>
                  <a:pt x="322807" y="8605"/>
                </a:lnTo>
                <a:lnTo>
                  <a:pt x="322807" y="46772"/>
                </a:lnTo>
                <a:lnTo>
                  <a:pt x="340008" y="46772"/>
                </a:lnTo>
                <a:lnTo>
                  <a:pt x="340008" y="8605"/>
                </a:lnTo>
                <a:close/>
              </a:path>
              <a:path w="518795" h="104139">
                <a:moveTo>
                  <a:pt x="217662" y="45427"/>
                </a:moveTo>
                <a:lnTo>
                  <a:pt x="200999" y="45427"/>
                </a:lnTo>
                <a:lnTo>
                  <a:pt x="200999" y="102408"/>
                </a:lnTo>
                <a:lnTo>
                  <a:pt x="217662" y="102408"/>
                </a:lnTo>
                <a:lnTo>
                  <a:pt x="217662" y="45427"/>
                </a:lnTo>
                <a:close/>
              </a:path>
              <a:path w="518795" h="104139">
                <a:moveTo>
                  <a:pt x="230304" y="33190"/>
                </a:moveTo>
                <a:lnTo>
                  <a:pt x="189447" y="33190"/>
                </a:lnTo>
                <a:lnTo>
                  <a:pt x="189447" y="45427"/>
                </a:lnTo>
                <a:lnTo>
                  <a:pt x="230304" y="45427"/>
                </a:lnTo>
                <a:lnTo>
                  <a:pt x="230304" y="33190"/>
                </a:lnTo>
                <a:close/>
              </a:path>
              <a:path w="518795" h="104139">
                <a:moveTo>
                  <a:pt x="225328" y="0"/>
                </a:moveTo>
                <a:lnTo>
                  <a:pt x="220889" y="0"/>
                </a:lnTo>
                <a:lnTo>
                  <a:pt x="211376" y="1583"/>
                </a:lnTo>
                <a:lnTo>
                  <a:pt x="205250" y="5813"/>
                </a:lnTo>
                <a:lnTo>
                  <a:pt x="201971" y="11907"/>
                </a:lnTo>
                <a:lnTo>
                  <a:pt x="200999" y="19083"/>
                </a:lnTo>
                <a:lnTo>
                  <a:pt x="200999" y="33190"/>
                </a:lnTo>
                <a:lnTo>
                  <a:pt x="217662" y="33190"/>
                </a:lnTo>
                <a:lnTo>
                  <a:pt x="217662" y="15990"/>
                </a:lnTo>
                <a:lnTo>
                  <a:pt x="220755" y="12627"/>
                </a:lnTo>
                <a:lnTo>
                  <a:pt x="232246" y="12627"/>
                </a:lnTo>
                <a:lnTo>
                  <a:pt x="232858" y="1612"/>
                </a:lnTo>
                <a:lnTo>
                  <a:pt x="229631" y="941"/>
                </a:lnTo>
                <a:lnTo>
                  <a:pt x="225328" y="0"/>
                </a:lnTo>
                <a:close/>
              </a:path>
              <a:path w="518795" h="104139">
                <a:moveTo>
                  <a:pt x="232246" y="12627"/>
                </a:moveTo>
                <a:lnTo>
                  <a:pt x="228017" y="12627"/>
                </a:lnTo>
                <a:lnTo>
                  <a:pt x="230168" y="13166"/>
                </a:lnTo>
                <a:lnTo>
                  <a:pt x="232186" y="13703"/>
                </a:lnTo>
                <a:lnTo>
                  <a:pt x="232246" y="12627"/>
                </a:lnTo>
                <a:close/>
              </a:path>
              <a:path w="518795" h="104139">
                <a:moveTo>
                  <a:pt x="178678" y="1612"/>
                </a:moveTo>
                <a:lnTo>
                  <a:pt x="162015" y="1612"/>
                </a:lnTo>
                <a:lnTo>
                  <a:pt x="162015" y="102408"/>
                </a:lnTo>
                <a:lnTo>
                  <a:pt x="178678" y="102408"/>
                </a:lnTo>
                <a:lnTo>
                  <a:pt x="178678" y="16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793282" y="192742"/>
            <a:ext cx="3653154" cy="269240"/>
          </a:xfrm>
          <a:custGeom>
            <a:avLst/>
            <a:gdLst/>
            <a:ahLst/>
            <a:cxnLst/>
            <a:rect l="l" t="t" r="r" b="b"/>
            <a:pathLst>
              <a:path w="3653154" h="269240">
                <a:moveTo>
                  <a:pt x="0" y="268940"/>
                </a:moveTo>
                <a:lnTo>
                  <a:pt x="3653116" y="268940"/>
                </a:lnTo>
                <a:lnTo>
                  <a:pt x="3653116" y="0"/>
                </a:lnTo>
                <a:lnTo>
                  <a:pt x="0" y="0"/>
                </a:lnTo>
                <a:lnTo>
                  <a:pt x="0" y="268940"/>
                </a:lnTo>
                <a:close/>
              </a:path>
            </a:pathLst>
          </a:custGeom>
          <a:solidFill>
            <a:srgbClr val="231F2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93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97240" y="6284983"/>
            <a:ext cx="9461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70" dirty="0">
                <a:solidFill>
                  <a:srgbClr val="231F20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89953" y="1836938"/>
            <a:ext cx="2586319" cy="2400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42311" y="2156269"/>
            <a:ext cx="2012841" cy="1750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15644" y="2895535"/>
            <a:ext cx="702206" cy="381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28552" y="3612789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24530" y="0"/>
                </a:moveTo>
                <a:lnTo>
                  <a:pt x="7082" y="0"/>
                </a:lnTo>
                <a:lnTo>
                  <a:pt x="0" y="4113"/>
                </a:lnTo>
                <a:lnTo>
                  <a:pt x="0" y="10142"/>
                </a:lnTo>
                <a:lnTo>
                  <a:pt x="246" y="11037"/>
                </a:lnTo>
                <a:lnTo>
                  <a:pt x="2645" y="15688"/>
                </a:lnTo>
                <a:lnTo>
                  <a:pt x="8684" y="18434"/>
                </a:lnTo>
                <a:lnTo>
                  <a:pt x="22938" y="18434"/>
                </a:lnTo>
                <a:lnTo>
                  <a:pt x="28967" y="15688"/>
                </a:lnTo>
                <a:lnTo>
                  <a:pt x="31376" y="11037"/>
                </a:lnTo>
                <a:lnTo>
                  <a:pt x="31611" y="10142"/>
                </a:lnTo>
                <a:lnTo>
                  <a:pt x="31611" y="4113"/>
                </a:lnTo>
                <a:lnTo>
                  <a:pt x="24530" y="0"/>
                </a:lnTo>
                <a:close/>
              </a:path>
            </a:pathLst>
          </a:custGeom>
          <a:solidFill>
            <a:srgbClr val="0065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29240" y="3618151"/>
            <a:ext cx="30480" cy="13335"/>
          </a:xfrm>
          <a:custGeom>
            <a:avLst/>
            <a:gdLst/>
            <a:ahLst/>
            <a:cxnLst/>
            <a:rect l="l" t="t" r="r" b="b"/>
            <a:pathLst>
              <a:path w="30479" h="13335">
                <a:moveTo>
                  <a:pt x="22254" y="0"/>
                </a:moveTo>
                <a:lnTo>
                  <a:pt x="8000" y="0"/>
                </a:lnTo>
                <a:lnTo>
                  <a:pt x="1960" y="2767"/>
                </a:lnTo>
                <a:lnTo>
                  <a:pt x="0" y="6543"/>
                </a:lnTo>
                <a:lnTo>
                  <a:pt x="1960" y="10320"/>
                </a:lnTo>
                <a:lnTo>
                  <a:pt x="8000" y="13077"/>
                </a:lnTo>
                <a:lnTo>
                  <a:pt x="22254" y="13077"/>
                </a:lnTo>
                <a:lnTo>
                  <a:pt x="28271" y="10320"/>
                </a:lnTo>
                <a:lnTo>
                  <a:pt x="30243" y="6543"/>
                </a:lnTo>
                <a:lnTo>
                  <a:pt x="28271" y="2767"/>
                </a:lnTo>
                <a:lnTo>
                  <a:pt x="22254" y="0"/>
                </a:lnTo>
                <a:close/>
              </a:path>
            </a:pathLst>
          </a:custGeom>
          <a:solidFill>
            <a:srgbClr val="004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41623" y="3500423"/>
            <a:ext cx="182880" cy="125095"/>
          </a:xfrm>
          <a:custGeom>
            <a:avLst/>
            <a:gdLst/>
            <a:ahLst/>
            <a:cxnLst/>
            <a:rect l="l" t="t" r="r" b="b"/>
            <a:pathLst>
              <a:path w="182879" h="125095">
                <a:moveTo>
                  <a:pt x="129921" y="0"/>
                </a:moveTo>
                <a:lnTo>
                  <a:pt x="127444" y="1141"/>
                </a:lnTo>
                <a:lnTo>
                  <a:pt x="125808" y="2677"/>
                </a:lnTo>
                <a:lnTo>
                  <a:pt x="1703" y="121448"/>
                </a:lnTo>
                <a:lnTo>
                  <a:pt x="34" y="122984"/>
                </a:lnTo>
                <a:lnTo>
                  <a:pt x="0" y="124373"/>
                </a:lnTo>
                <a:lnTo>
                  <a:pt x="2947" y="124698"/>
                </a:lnTo>
                <a:lnTo>
                  <a:pt x="5445" y="123577"/>
                </a:lnTo>
                <a:lnTo>
                  <a:pt x="101178" y="31890"/>
                </a:lnTo>
                <a:lnTo>
                  <a:pt x="169572" y="31890"/>
                </a:lnTo>
                <a:lnTo>
                  <a:pt x="182465" y="19552"/>
                </a:lnTo>
                <a:lnTo>
                  <a:pt x="170680" y="13116"/>
                </a:lnTo>
                <a:lnTo>
                  <a:pt x="156833" y="11058"/>
                </a:lnTo>
                <a:lnTo>
                  <a:pt x="142828" y="9299"/>
                </a:lnTo>
                <a:lnTo>
                  <a:pt x="130571" y="3764"/>
                </a:lnTo>
                <a:lnTo>
                  <a:pt x="132789" y="1724"/>
                </a:lnTo>
                <a:lnTo>
                  <a:pt x="132878" y="323"/>
                </a:lnTo>
                <a:lnTo>
                  <a:pt x="129921" y="0"/>
                </a:lnTo>
                <a:close/>
              </a:path>
              <a:path w="182879" h="125095">
                <a:moveTo>
                  <a:pt x="169572" y="31890"/>
                </a:moveTo>
                <a:lnTo>
                  <a:pt x="101178" y="31890"/>
                </a:lnTo>
                <a:lnTo>
                  <a:pt x="113443" y="37413"/>
                </a:lnTo>
                <a:lnTo>
                  <a:pt x="127417" y="39177"/>
                </a:lnTo>
                <a:lnTo>
                  <a:pt x="141243" y="41248"/>
                </a:lnTo>
                <a:lnTo>
                  <a:pt x="153060" y="47691"/>
                </a:lnTo>
                <a:lnTo>
                  <a:pt x="169572" y="31890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44358" y="343535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720"/>
                </a:lnTo>
              </a:path>
            </a:pathLst>
          </a:custGeom>
          <a:ln w="5681">
            <a:solidFill>
              <a:srgbClr val="FFF5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4337" y="3439067"/>
            <a:ext cx="67697" cy="58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6723" y="1660502"/>
            <a:ext cx="3546344" cy="44933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15929" y="4065751"/>
            <a:ext cx="2014660" cy="17502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91049" y="4805017"/>
            <a:ext cx="702207" cy="38166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03959" y="5522272"/>
            <a:ext cx="31750" cy="19050"/>
          </a:xfrm>
          <a:custGeom>
            <a:avLst/>
            <a:gdLst/>
            <a:ahLst/>
            <a:cxnLst/>
            <a:rect l="l" t="t" r="r" b="b"/>
            <a:pathLst>
              <a:path w="31750" h="19050">
                <a:moveTo>
                  <a:pt x="24528" y="0"/>
                </a:moveTo>
                <a:lnTo>
                  <a:pt x="7081" y="0"/>
                </a:lnTo>
                <a:lnTo>
                  <a:pt x="0" y="4112"/>
                </a:lnTo>
                <a:lnTo>
                  <a:pt x="0" y="10140"/>
                </a:lnTo>
                <a:lnTo>
                  <a:pt x="246" y="11037"/>
                </a:lnTo>
                <a:lnTo>
                  <a:pt x="2644" y="15688"/>
                </a:lnTo>
                <a:lnTo>
                  <a:pt x="8684" y="18432"/>
                </a:lnTo>
                <a:lnTo>
                  <a:pt x="22937" y="18432"/>
                </a:lnTo>
                <a:lnTo>
                  <a:pt x="28966" y="15688"/>
                </a:lnTo>
                <a:lnTo>
                  <a:pt x="31376" y="11037"/>
                </a:lnTo>
                <a:lnTo>
                  <a:pt x="31611" y="10140"/>
                </a:lnTo>
                <a:lnTo>
                  <a:pt x="31611" y="4112"/>
                </a:lnTo>
                <a:lnTo>
                  <a:pt x="24528" y="0"/>
                </a:lnTo>
                <a:close/>
              </a:path>
            </a:pathLst>
          </a:custGeom>
          <a:solidFill>
            <a:srgbClr val="0065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04644" y="5527631"/>
            <a:ext cx="30480" cy="13335"/>
          </a:xfrm>
          <a:custGeom>
            <a:avLst/>
            <a:gdLst/>
            <a:ahLst/>
            <a:cxnLst/>
            <a:rect l="l" t="t" r="r" b="b"/>
            <a:pathLst>
              <a:path w="30480" h="13335">
                <a:moveTo>
                  <a:pt x="22254" y="0"/>
                </a:moveTo>
                <a:lnTo>
                  <a:pt x="8000" y="0"/>
                </a:lnTo>
                <a:lnTo>
                  <a:pt x="1960" y="2767"/>
                </a:lnTo>
                <a:lnTo>
                  <a:pt x="0" y="6544"/>
                </a:lnTo>
                <a:lnTo>
                  <a:pt x="1960" y="10320"/>
                </a:lnTo>
                <a:lnTo>
                  <a:pt x="8000" y="13077"/>
                </a:lnTo>
                <a:lnTo>
                  <a:pt x="22254" y="13077"/>
                </a:lnTo>
                <a:lnTo>
                  <a:pt x="28282" y="10320"/>
                </a:lnTo>
                <a:lnTo>
                  <a:pt x="30243" y="6544"/>
                </a:lnTo>
                <a:lnTo>
                  <a:pt x="28282" y="2767"/>
                </a:lnTo>
                <a:lnTo>
                  <a:pt x="22254" y="0"/>
                </a:lnTo>
                <a:close/>
              </a:path>
            </a:pathLst>
          </a:custGeom>
          <a:solidFill>
            <a:srgbClr val="0043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17028" y="5409904"/>
            <a:ext cx="182880" cy="125095"/>
          </a:xfrm>
          <a:custGeom>
            <a:avLst/>
            <a:gdLst/>
            <a:ahLst/>
            <a:cxnLst/>
            <a:rect l="l" t="t" r="r" b="b"/>
            <a:pathLst>
              <a:path w="182880" h="125095">
                <a:moveTo>
                  <a:pt x="129922" y="0"/>
                </a:moveTo>
                <a:lnTo>
                  <a:pt x="127445" y="1143"/>
                </a:lnTo>
                <a:lnTo>
                  <a:pt x="125808" y="2678"/>
                </a:lnTo>
                <a:lnTo>
                  <a:pt x="1704" y="121448"/>
                </a:lnTo>
                <a:lnTo>
                  <a:pt x="34" y="122984"/>
                </a:lnTo>
                <a:lnTo>
                  <a:pt x="0" y="124373"/>
                </a:lnTo>
                <a:lnTo>
                  <a:pt x="2947" y="124698"/>
                </a:lnTo>
                <a:lnTo>
                  <a:pt x="5447" y="123578"/>
                </a:lnTo>
                <a:lnTo>
                  <a:pt x="101178" y="31892"/>
                </a:lnTo>
                <a:lnTo>
                  <a:pt x="169572" y="31892"/>
                </a:lnTo>
                <a:lnTo>
                  <a:pt x="182465" y="19554"/>
                </a:lnTo>
                <a:lnTo>
                  <a:pt x="170681" y="13117"/>
                </a:lnTo>
                <a:lnTo>
                  <a:pt x="156833" y="11058"/>
                </a:lnTo>
                <a:lnTo>
                  <a:pt x="142828" y="9300"/>
                </a:lnTo>
                <a:lnTo>
                  <a:pt x="130571" y="3765"/>
                </a:lnTo>
                <a:lnTo>
                  <a:pt x="132789" y="1725"/>
                </a:lnTo>
                <a:lnTo>
                  <a:pt x="132880" y="325"/>
                </a:lnTo>
                <a:lnTo>
                  <a:pt x="129922" y="0"/>
                </a:lnTo>
                <a:close/>
              </a:path>
              <a:path w="182880" h="125095">
                <a:moveTo>
                  <a:pt x="169572" y="31892"/>
                </a:moveTo>
                <a:lnTo>
                  <a:pt x="101178" y="31892"/>
                </a:lnTo>
                <a:lnTo>
                  <a:pt x="113443" y="37414"/>
                </a:lnTo>
                <a:lnTo>
                  <a:pt x="127418" y="39178"/>
                </a:lnTo>
                <a:lnTo>
                  <a:pt x="141243" y="41248"/>
                </a:lnTo>
                <a:lnTo>
                  <a:pt x="153061" y="47692"/>
                </a:lnTo>
                <a:lnTo>
                  <a:pt x="169572" y="31892"/>
                </a:lnTo>
                <a:close/>
              </a:path>
            </a:pathLst>
          </a:custGeom>
          <a:solidFill>
            <a:srgbClr val="00000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19747" y="5348556"/>
            <a:ext cx="67693" cy="58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70458" y="2218025"/>
            <a:ext cx="2716243" cy="37594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38816" y="2194858"/>
            <a:ext cx="868044" cy="563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89230">
              <a:lnSpc>
                <a:spcPct val="103800"/>
              </a:lnSpc>
              <a:spcBef>
                <a:spcPts val="90"/>
              </a:spcBef>
            </a:pP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player 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hits 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ball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more 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once</a:t>
            </a:r>
            <a:r>
              <a:rPr sz="850" spc="13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to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850" spc="-35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hole.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08480" y="5493870"/>
            <a:ext cx="830580" cy="563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lucky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player 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ball  </a:t>
            </a:r>
            <a:r>
              <a:rPr sz="850" dirty="0">
                <a:solidFill>
                  <a:srgbClr val="231F20"/>
                </a:solidFill>
                <a:latin typeface="Calibri"/>
                <a:cs typeface="Calibri"/>
              </a:rPr>
              <a:t>into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hole 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in 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85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-25" dirty="0">
                <a:solidFill>
                  <a:srgbClr val="231F20"/>
                </a:solidFill>
                <a:latin typeface="Calibri"/>
                <a:cs typeface="Calibri"/>
              </a:rPr>
              <a:t>hit.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38816" y="6352240"/>
            <a:ext cx="480059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Golf • Level</a:t>
            </a:r>
            <a:r>
              <a:rPr sz="70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I</a:t>
            </a:r>
            <a:endParaRPr sz="700">
              <a:latin typeface="Articulate Narrow"/>
              <a:cs typeface="Articulate Narrow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938816" y="267871"/>
            <a:ext cx="2686050" cy="1281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90"/>
              </a:spcBef>
            </a:pP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Players </a:t>
            </a:r>
            <a:r>
              <a:rPr sz="1550" spc="-30" dirty="0">
                <a:solidFill>
                  <a:srgbClr val="231F20"/>
                </a:solidFill>
                <a:latin typeface="Calibri"/>
                <a:cs typeface="Calibri"/>
              </a:rPr>
              <a:t>hit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ball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hard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try 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move </a:t>
            </a:r>
            <a:r>
              <a:rPr sz="1550" spc="-70" dirty="0">
                <a:solidFill>
                  <a:srgbClr val="231F20"/>
                </a:solidFill>
                <a:latin typeface="Calibri"/>
                <a:cs typeface="Calibri"/>
              </a:rPr>
              <a:t>it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b="1" spc="60" dirty="0">
                <a:solidFill>
                  <a:srgbClr val="231F20"/>
                </a:solidFill>
                <a:latin typeface="Calibri"/>
                <a:cs typeface="Calibri"/>
              </a:rPr>
              <a:t>green</a:t>
            </a:r>
            <a:r>
              <a:rPr sz="1550" spc="60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  <a:p>
            <a:pPr marL="12700" marR="238760">
              <a:lnSpc>
                <a:spcPct val="132900"/>
              </a:lnSpc>
            </a:pP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They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need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several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hits 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1550" spc="-70" dirty="0">
                <a:solidFill>
                  <a:srgbClr val="231F20"/>
                </a:solidFill>
                <a:latin typeface="Calibri"/>
                <a:cs typeface="Calibri"/>
              </a:rPr>
              <a:t>it</a:t>
            </a:r>
            <a:r>
              <a:rPr sz="1550" spc="1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there.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82222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972934" y="6285005"/>
            <a:ext cx="10160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1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813510" y="201705"/>
            <a:ext cx="3606744" cy="22591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13444" y="2164998"/>
            <a:ext cx="3607230" cy="19542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16692" y="2164976"/>
            <a:ext cx="3819525" cy="0"/>
          </a:xfrm>
          <a:custGeom>
            <a:avLst/>
            <a:gdLst/>
            <a:ahLst/>
            <a:cxnLst/>
            <a:rect l="l" t="t" r="r" b="b"/>
            <a:pathLst>
              <a:path w="3819525">
                <a:moveTo>
                  <a:pt x="0" y="0"/>
                </a:moveTo>
                <a:lnTo>
                  <a:pt x="3818964" y="0"/>
                </a:lnTo>
              </a:path>
            </a:pathLst>
          </a:custGeom>
          <a:ln w="224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972934" y="4196139"/>
            <a:ext cx="2916555" cy="1908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14629">
              <a:lnSpc>
                <a:spcPct val="132900"/>
              </a:lnSpc>
              <a:spcBef>
                <a:spcPts val="90"/>
              </a:spcBef>
            </a:pP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b="1" spc="65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may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parts  </a:t>
            </a:r>
            <a:r>
              <a:rPr sz="155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rough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grass.</a:t>
            </a:r>
            <a:endParaRPr sz="1550">
              <a:latin typeface="Calibri"/>
              <a:cs typeface="Calibri"/>
            </a:endParaRPr>
          </a:p>
          <a:p>
            <a:pPr marL="12700" marR="150495">
              <a:lnSpc>
                <a:spcPct val="132900"/>
              </a:lnSpc>
            </a:pP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course may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also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have  </a:t>
            </a:r>
            <a:r>
              <a:rPr sz="1550" spc="60" dirty="0">
                <a:solidFill>
                  <a:srgbClr val="231F20"/>
                </a:solidFill>
                <a:latin typeface="Calibri"/>
                <a:cs typeface="Calibri"/>
              </a:rPr>
              <a:t>sand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water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b="1" spc="25" dirty="0">
                <a:solidFill>
                  <a:srgbClr val="231F20"/>
                </a:solidFill>
                <a:latin typeface="Calibri"/>
                <a:cs typeface="Calibri"/>
              </a:rPr>
              <a:t>traps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player may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need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more</a:t>
            </a:r>
            <a:r>
              <a:rPr sz="1550" spc="2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hits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get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ball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out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these</a:t>
            </a:r>
            <a:r>
              <a:rPr sz="155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places.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86380" y="362360"/>
            <a:ext cx="189547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holes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have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traps </a:t>
            </a: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with</a:t>
            </a: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sand.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86380" y="2345801"/>
            <a:ext cx="1577975" cy="1600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9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pond </a:t>
            </a:r>
            <a:r>
              <a:rPr sz="850" spc="-3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850" spc="35" dirty="0">
                <a:solidFill>
                  <a:srgbClr val="FFFFFF"/>
                </a:solidFill>
                <a:latin typeface="Calibri"/>
                <a:cs typeface="Calibri"/>
              </a:rPr>
              <a:t>another 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type 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8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FFFFFF"/>
                </a:solidFill>
                <a:latin typeface="Calibri"/>
                <a:cs typeface="Calibri"/>
              </a:rPr>
              <a:t>trap.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93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87041" y="6284983"/>
            <a:ext cx="10477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5" dirty="0">
                <a:solidFill>
                  <a:srgbClr val="231F20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1516" y="255494"/>
            <a:ext cx="3249705" cy="50426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30169" y="1878852"/>
            <a:ext cx="1169035" cy="4292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27000">
              <a:lnSpc>
                <a:spcPct val="103800"/>
              </a:lnSpc>
              <a:spcBef>
                <a:spcPts val="90"/>
              </a:spcBef>
            </a:pP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Golfers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use different  </a:t>
            </a:r>
            <a:r>
              <a:rPr sz="850" spc="0" dirty="0">
                <a:solidFill>
                  <a:srgbClr val="231F20"/>
                </a:solidFill>
                <a:latin typeface="Calibri"/>
                <a:cs typeface="Calibri"/>
              </a:rPr>
              <a:t>kinds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clubs</a:t>
            </a:r>
            <a:r>
              <a:rPr sz="850" spc="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for</a:t>
            </a:r>
            <a:endParaRPr sz="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different </a:t>
            </a:r>
            <a:r>
              <a:rPr sz="850" spc="0" dirty="0">
                <a:solidFill>
                  <a:srgbClr val="231F20"/>
                </a:solidFill>
                <a:latin typeface="Calibri"/>
                <a:cs typeface="Calibri"/>
              </a:rPr>
              <a:t>kinds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0" dirty="0">
                <a:solidFill>
                  <a:srgbClr val="231F20"/>
                </a:solidFill>
                <a:latin typeface="Calibri"/>
                <a:cs typeface="Calibri"/>
              </a:rPr>
              <a:t>shots.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8816" y="6352240"/>
            <a:ext cx="480059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Golf • Level</a:t>
            </a:r>
            <a:r>
              <a:rPr sz="70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I</a:t>
            </a:r>
            <a:endParaRPr sz="700">
              <a:latin typeface="Articulate Narrow"/>
              <a:cs typeface="Articulate Narrow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38816" y="5137433"/>
            <a:ext cx="3119120" cy="9671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59079">
              <a:lnSpc>
                <a:spcPct val="132900"/>
              </a:lnSpc>
              <a:spcBef>
                <a:spcPts val="90"/>
              </a:spcBef>
            </a:pP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Some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clubs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550" spc="105" dirty="0">
                <a:solidFill>
                  <a:srgbClr val="231F20"/>
                </a:solidFill>
                <a:latin typeface="Calibri"/>
                <a:cs typeface="Calibri"/>
              </a:rPr>
              <a:t>good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550" spc="10" dirty="0">
                <a:solidFill>
                  <a:srgbClr val="231F20"/>
                </a:solidFill>
                <a:latin typeface="Calibri"/>
                <a:cs typeface="Calibri"/>
              </a:rPr>
              <a:t>hitting 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ball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far</a:t>
            </a:r>
            <a:r>
              <a:rPr sz="1550" spc="11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away.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Others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550" spc="105" dirty="0">
                <a:solidFill>
                  <a:srgbClr val="231F20"/>
                </a:solidFill>
                <a:latin typeface="Calibri"/>
                <a:cs typeface="Calibri"/>
              </a:rPr>
              <a:t>good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shorter</a:t>
            </a:r>
            <a:r>
              <a:rPr sz="1550" spc="-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-5" dirty="0">
                <a:solidFill>
                  <a:srgbClr val="231F20"/>
                </a:solidFill>
                <a:latin typeface="Calibri"/>
                <a:cs typeface="Calibri"/>
              </a:rPr>
              <a:t>shots.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82222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972934" y="6285005"/>
            <a:ext cx="16256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75" dirty="0">
                <a:solidFill>
                  <a:srgbClr val="231F20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972934" y="267871"/>
            <a:ext cx="2756535" cy="1281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90"/>
              </a:spcBef>
            </a:pP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hole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has 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starting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place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one</a:t>
            </a:r>
            <a:r>
              <a:rPr sz="1550" spc="-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end.</a:t>
            </a:r>
            <a:endParaRPr sz="1550">
              <a:latin typeface="Calibri"/>
              <a:cs typeface="Calibri"/>
            </a:endParaRPr>
          </a:p>
          <a:p>
            <a:pPr marL="12700" marR="105410">
              <a:lnSpc>
                <a:spcPct val="132900"/>
              </a:lnSpc>
            </a:pP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green </a:t>
            </a:r>
            <a:r>
              <a:rPr sz="1550" spc="-15" dirty="0">
                <a:solidFill>
                  <a:srgbClr val="231F20"/>
                </a:solidFill>
                <a:latin typeface="Calibri"/>
                <a:cs typeface="Calibri"/>
              </a:rPr>
              <a:t>with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0" dirty="0">
                <a:solidFill>
                  <a:srgbClr val="231F20"/>
                </a:solidFill>
                <a:latin typeface="Calibri"/>
                <a:cs typeface="Calibri"/>
              </a:rPr>
              <a:t>small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hole  </a:t>
            </a:r>
            <a:r>
              <a:rPr sz="1550" spc="-5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at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end.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72934" y="1523289"/>
            <a:ext cx="2040255" cy="65341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2900"/>
              </a:lnSpc>
              <a:spcBef>
                <a:spcPts val="90"/>
              </a:spcBef>
            </a:pP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nine 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or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eighteen</a:t>
            </a:r>
            <a:r>
              <a:rPr sz="155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231F20"/>
                </a:solidFill>
                <a:latin typeface="Calibri"/>
                <a:cs typeface="Calibri"/>
              </a:rPr>
              <a:t>holes.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89530" y="2575110"/>
            <a:ext cx="3630929" cy="3570604"/>
          </a:xfrm>
          <a:custGeom>
            <a:avLst/>
            <a:gdLst/>
            <a:ahLst/>
            <a:cxnLst/>
            <a:rect l="l" t="t" r="r" b="b"/>
            <a:pathLst>
              <a:path w="3630929" h="3570604">
                <a:moveTo>
                  <a:pt x="0" y="3570195"/>
                </a:moveTo>
                <a:lnTo>
                  <a:pt x="3630705" y="3570195"/>
                </a:lnTo>
                <a:lnTo>
                  <a:pt x="3630705" y="0"/>
                </a:lnTo>
                <a:lnTo>
                  <a:pt x="0" y="0"/>
                </a:lnTo>
                <a:lnTo>
                  <a:pt x="0" y="3570195"/>
                </a:lnTo>
                <a:close/>
              </a:path>
            </a:pathLst>
          </a:custGeom>
          <a:solidFill>
            <a:srgbClr val="88AB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2100" y="2520639"/>
            <a:ext cx="3485556" cy="3474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75761" y="3873763"/>
            <a:ext cx="113708" cy="2480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 rot="21420000">
            <a:off x="5175740" y="3880855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089136" y="5331209"/>
            <a:ext cx="113708" cy="248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 rot="21420000">
            <a:off x="5089114" y="5338300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2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54327" y="4330747"/>
            <a:ext cx="113707" cy="2480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 rot="21420000">
            <a:off x="6554306" y="4337839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73598" y="4943933"/>
            <a:ext cx="113708" cy="248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 rot="21420000">
            <a:off x="6373577" y="4951025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83510" y="5369936"/>
            <a:ext cx="113709" cy="2480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 rot="21420000">
            <a:off x="6883490" y="5377028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54973" y="4801932"/>
            <a:ext cx="113707" cy="2480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 rot="21420000">
            <a:off x="7954951" y="4809024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070694" y="3181832"/>
            <a:ext cx="113708" cy="2480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 rot="21420000">
            <a:off x="7070673" y="3188923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9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964653" y="2662235"/>
            <a:ext cx="113709" cy="2480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 rot="21420000">
            <a:off x="7964633" y="2669329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6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005687" y="2684827"/>
            <a:ext cx="113708" cy="2480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 rot="21420000">
            <a:off x="6005666" y="2691920"/>
            <a:ext cx="84206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55"/>
              </a:lnSpc>
            </a:pPr>
            <a:r>
              <a:rPr sz="550" b="1" spc="1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55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252177" y="2799060"/>
            <a:ext cx="169545" cy="1363980"/>
          </a:xfrm>
          <a:custGeom>
            <a:avLst/>
            <a:gdLst/>
            <a:ahLst/>
            <a:cxnLst/>
            <a:rect l="l" t="t" r="r" b="b"/>
            <a:pathLst>
              <a:path w="169545" h="1363979">
                <a:moveTo>
                  <a:pt x="0" y="1363531"/>
                </a:moveTo>
                <a:lnTo>
                  <a:pt x="169432" y="1363531"/>
                </a:lnTo>
                <a:lnTo>
                  <a:pt x="169432" y="0"/>
                </a:lnTo>
                <a:lnTo>
                  <a:pt x="0" y="0"/>
                </a:lnTo>
                <a:lnTo>
                  <a:pt x="0" y="1363531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76255" y="2815850"/>
            <a:ext cx="73660" cy="1216660"/>
          </a:xfrm>
          <a:custGeom>
            <a:avLst/>
            <a:gdLst/>
            <a:ahLst/>
            <a:cxnLst/>
            <a:rect l="l" t="t" r="r" b="b"/>
            <a:pathLst>
              <a:path w="73660" h="1216660">
                <a:moveTo>
                  <a:pt x="0" y="0"/>
                </a:moveTo>
                <a:lnTo>
                  <a:pt x="20733" y="57594"/>
                </a:lnTo>
                <a:lnTo>
                  <a:pt x="33925" y="120947"/>
                </a:lnTo>
                <a:lnTo>
                  <a:pt x="40144" y="159070"/>
                </a:lnTo>
                <a:lnTo>
                  <a:pt x="46029" y="201028"/>
                </a:lnTo>
                <a:lnTo>
                  <a:pt x="51517" y="246474"/>
                </a:lnTo>
                <a:lnTo>
                  <a:pt x="56545" y="295061"/>
                </a:lnTo>
                <a:lnTo>
                  <a:pt x="61052" y="346443"/>
                </a:lnTo>
                <a:lnTo>
                  <a:pt x="64974" y="400272"/>
                </a:lnTo>
                <a:lnTo>
                  <a:pt x="68249" y="456202"/>
                </a:lnTo>
                <a:lnTo>
                  <a:pt x="70815" y="513885"/>
                </a:lnTo>
                <a:lnTo>
                  <a:pt x="72609" y="572975"/>
                </a:lnTo>
                <a:lnTo>
                  <a:pt x="73568" y="633124"/>
                </a:lnTo>
                <a:lnTo>
                  <a:pt x="73631" y="693987"/>
                </a:lnTo>
                <a:lnTo>
                  <a:pt x="72734" y="755215"/>
                </a:lnTo>
                <a:lnTo>
                  <a:pt x="70815" y="816463"/>
                </a:lnTo>
                <a:lnTo>
                  <a:pt x="67812" y="877383"/>
                </a:lnTo>
                <a:lnTo>
                  <a:pt x="63662" y="937628"/>
                </a:lnTo>
                <a:lnTo>
                  <a:pt x="58302" y="996851"/>
                </a:lnTo>
                <a:lnTo>
                  <a:pt x="51671" y="1054705"/>
                </a:lnTo>
                <a:lnTo>
                  <a:pt x="43705" y="1110845"/>
                </a:lnTo>
                <a:lnTo>
                  <a:pt x="34343" y="1164921"/>
                </a:lnTo>
                <a:lnTo>
                  <a:pt x="23521" y="1216589"/>
                </a:lnTo>
              </a:path>
            </a:pathLst>
          </a:custGeom>
          <a:ln w="215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67389" y="3983103"/>
            <a:ext cx="83069" cy="1236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74117" y="2724626"/>
            <a:ext cx="178576" cy="1785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95202" y="2753030"/>
            <a:ext cx="178576" cy="1785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95018" y="3947124"/>
            <a:ext cx="178576" cy="1785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118023" y="5050860"/>
            <a:ext cx="178576" cy="17857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53953" y="5076680"/>
            <a:ext cx="178576" cy="17857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860302" y="3288757"/>
            <a:ext cx="178576" cy="17857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819423" y="5528500"/>
            <a:ext cx="178576" cy="1785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33468" y="5605956"/>
            <a:ext cx="178576" cy="1785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62468" y="4147221"/>
            <a:ext cx="178576" cy="17857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970684" y="2575110"/>
            <a:ext cx="581025" cy="19558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22860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180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229" dirty="0">
                <a:solidFill>
                  <a:srgbClr val="231F20"/>
                </a:solidFill>
                <a:latin typeface="Calibri"/>
                <a:cs typeface="Calibri"/>
              </a:rPr>
              <a:t>1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379443" y="2599529"/>
            <a:ext cx="609600" cy="20193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29209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29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6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979304" y="3795197"/>
            <a:ext cx="609600" cy="205740"/>
          </a:xfrm>
          <a:custGeom>
            <a:avLst/>
            <a:gdLst/>
            <a:ahLst/>
            <a:cxnLst/>
            <a:rect l="l" t="t" r="r" b="b"/>
            <a:pathLst>
              <a:path w="609600" h="205739">
                <a:moveTo>
                  <a:pt x="0" y="205739"/>
                </a:moveTo>
                <a:lnTo>
                  <a:pt x="609151" y="205739"/>
                </a:lnTo>
                <a:lnTo>
                  <a:pt x="609151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979304" y="3816863"/>
            <a:ext cx="609600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95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5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902265" y="4892655"/>
            <a:ext cx="609600" cy="21018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374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95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10" dirty="0">
                <a:solidFill>
                  <a:srgbClr val="231F20"/>
                </a:solidFill>
                <a:latin typeface="Calibri"/>
                <a:cs typeface="Calibri"/>
              </a:rPr>
              <a:t>9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539463" y="4924301"/>
            <a:ext cx="601345" cy="20193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29209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29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30" dirty="0">
                <a:solidFill>
                  <a:srgbClr val="231F20"/>
                </a:solidFill>
                <a:latin typeface="Calibri"/>
                <a:cs typeface="Calibri"/>
              </a:rPr>
              <a:t>4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62158" y="3130430"/>
            <a:ext cx="597535" cy="205740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33655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265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60" dirty="0">
                <a:solidFill>
                  <a:srgbClr val="231F20"/>
                </a:solidFill>
                <a:latin typeface="Calibri"/>
                <a:cs typeface="Calibri"/>
              </a:rPr>
              <a:t>7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04773" y="5370296"/>
            <a:ext cx="605155" cy="21018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374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95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25" dirty="0">
                <a:solidFill>
                  <a:srgbClr val="231F20"/>
                </a:solidFill>
                <a:latin typeface="Calibri"/>
                <a:cs typeface="Calibri"/>
              </a:rPr>
              <a:t>8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418259" y="5446629"/>
            <a:ext cx="605155" cy="21018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3746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95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15" dirty="0">
                <a:solidFill>
                  <a:srgbClr val="231F20"/>
                </a:solidFill>
                <a:latin typeface="Calibri"/>
                <a:cs typeface="Calibri"/>
              </a:rPr>
              <a:t>3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348054" y="3989013"/>
            <a:ext cx="605155" cy="210185"/>
          </a:xfrm>
          <a:custGeom>
            <a:avLst/>
            <a:gdLst/>
            <a:ahLst/>
            <a:cxnLst/>
            <a:rect l="l" t="t" r="r" b="b"/>
            <a:pathLst>
              <a:path w="605154" h="210185">
                <a:moveTo>
                  <a:pt x="0" y="209774"/>
                </a:moveTo>
                <a:lnTo>
                  <a:pt x="605117" y="209774"/>
                </a:lnTo>
                <a:lnTo>
                  <a:pt x="605117" y="0"/>
                </a:lnTo>
                <a:lnTo>
                  <a:pt x="0" y="0"/>
                </a:lnTo>
                <a:lnTo>
                  <a:pt x="0" y="209774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348054" y="4014715"/>
            <a:ext cx="631825" cy="146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135">
              <a:lnSpc>
                <a:spcPct val="100000"/>
              </a:lnSpc>
              <a:spcBef>
                <a:spcPts val="95"/>
              </a:spcBef>
            </a:pPr>
            <a:r>
              <a:rPr sz="800" spc="15" dirty="0">
                <a:solidFill>
                  <a:srgbClr val="231F20"/>
                </a:solidFill>
                <a:latin typeface="Calibri"/>
                <a:cs typeface="Calibri"/>
              </a:rPr>
              <a:t>tee </a:t>
            </a:r>
            <a:r>
              <a:rPr sz="800" spc="50" dirty="0">
                <a:solidFill>
                  <a:srgbClr val="231F20"/>
                </a:solidFill>
                <a:latin typeface="Calibri"/>
                <a:cs typeface="Calibri"/>
              </a:rPr>
              <a:t>area</a:t>
            </a:r>
            <a:r>
              <a:rPr sz="800" spc="1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00" spc="-35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96435" y="5768675"/>
            <a:ext cx="2404745" cy="375285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vert="horz" wrap="square" lIns="0" tIns="80645" rIns="0" bIns="0" rtlCol="0">
            <a:spAutoFit/>
          </a:bodyPr>
          <a:lstStyle/>
          <a:p>
            <a:pPr marL="88900" marR="78740">
              <a:lnSpc>
                <a:spcPts val="880"/>
              </a:lnSpc>
              <a:spcBef>
                <a:spcPts val="635"/>
              </a:spcBef>
            </a:pP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red flag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marks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each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hole on </a:t>
            </a:r>
            <a:r>
              <a:rPr sz="850" spc="6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course.  </a:t>
            </a:r>
            <a:r>
              <a:rPr sz="850" spc="-10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course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nine</a:t>
            </a:r>
            <a:r>
              <a:rPr sz="850" spc="-8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holes.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789755" y="2315358"/>
            <a:ext cx="3630705" cy="25527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78549" y="2306170"/>
            <a:ext cx="3653154" cy="269240"/>
          </a:xfrm>
          <a:custGeom>
            <a:avLst/>
            <a:gdLst/>
            <a:ahLst/>
            <a:cxnLst/>
            <a:rect l="l" t="t" r="r" b="b"/>
            <a:pathLst>
              <a:path w="3653154" h="269239">
                <a:moveTo>
                  <a:pt x="0" y="268940"/>
                </a:moveTo>
                <a:lnTo>
                  <a:pt x="0" y="0"/>
                </a:lnTo>
                <a:lnTo>
                  <a:pt x="3653118" y="0"/>
                </a:lnTo>
                <a:lnTo>
                  <a:pt x="3653118" y="268940"/>
                </a:lnTo>
                <a:lnTo>
                  <a:pt x="0" y="268940"/>
                </a:lnTo>
                <a:close/>
              </a:path>
            </a:pathLst>
          </a:custGeom>
          <a:solidFill>
            <a:srgbClr val="231F2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693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90568" y="6284983"/>
            <a:ext cx="106680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300" dirty="0">
                <a:solidFill>
                  <a:srgbClr val="231F20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1516" y="2339787"/>
            <a:ext cx="3563471" cy="2500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6498" y="2306897"/>
            <a:ext cx="1449170" cy="15325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68024" y="4654463"/>
            <a:ext cx="1521692" cy="16630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130687" y="2971088"/>
            <a:ext cx="719455" cy="294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old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ball 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golf</a:t>
            </a:r>
            <a:r>
              <a:rPr sz="850" spc="1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clubs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1281" y="5302584"/>
            <a:ext cx="1332865" cy="294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New golf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balls fly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higher  </a:t>
            </a:r>
            <a:r>
              <a:rPr sz="850" spc="50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farther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old</a:t>
            </a:r>
            <a:r>
              <a:rPr sz="85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ones.</a:t>
            </a:r>
            <a:endParaRPr sz="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38816" y="6352240"/>
            <a:ext cx="480059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Golf • Level</a:t>
            </a:r>
            <a:r>
              <a:rPr sz="70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700" dirty="0">
                <a:solidFill>
                  <a:srgbClr val="231F20"/>
                </a:solidFill>
                <a:latin typeface="Articulate Narrow"/>
                <a:cs typeface="Articulate Narrow"/>
              </a:rPr>
              <a:t>I</a:t>
            </a:r>
            <a:endParaRPr sz="700">
              <a:latin typeface="Articulate Narrow"/>
              <a:cs typeface="Articulate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8844" y="267871"/>
            <a:ext cx="3202940" cy="19088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956310">
              <a:lnSpc>
                <a:spcPct val="100000"/>
              </a:lnSpc>
              <a:spcBef>
                <a:spcPts val="700"/>
              </a:spcBef>
            </a:pP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Long</a:t>
            </a:r>
            <a:r>
              <a:rPr sz="1550" spc="2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55" dirty="0">
                <a:solidFill>
                  <a:srgbClr val="231F20"/>
                </a:solidFill>
                <a:latin typeface="Calibri"/>
                <a:cs typeface="Calibri"/>
              </a:rPr>
              <a:t>Ago</a:t>
            </a: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</a:pP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114" dirty="0">
                <a:solidFill>
                  <a:srgbClr val="231F20"/>
                </a:solidFill>
                <a:latin typeface="Calibri"/>
                <a:cs typeface="Calibri"/>
              </a:rPr>
              <a:t>began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hundreds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years</a:t>
            </a:r>
            <a:r>
              <a:rPr sz="1550" spc="-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ago.</a:t>
            </a:r>
            <a:endParaRPr sz="1550">
              <a:latin typeface="Calibri"/>
              <a:cs typeface="Calibri"/>
            </a:endParaRPr>
          </a:p>
          <a:p>
            <a:pPr marL="12700" marR="1104265">
              <a:lnSpc>
                <a:spcPct val="132900"/>
              </a:lnSpc>
            </a:pP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0" dirty="0">
                <a:solidFill>
                  <a:srgbClr val="231F20"/>
                </a:solidFill>
                <a:latin typeface="Calibri"/>
                <a:cs typeface="Calibri"/>
              </a:rPr>
              <a:t>first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balls </a:t>
            </a:r>
            <a:r>
              <a:rPr sz="1550" spc="60" dirty="0">
                <a:solidFill>
                  <a:srgbClr val="231F20"/>
                </a:solidFill>
                <a:latin typeface="Calibri"/>
                <a:cs typeface="Calibri"/>
              </a:rPr>
              <a:t>were  </a:t>
            </a:r>
            <a:r>
              <a:rPr sz="1550" spc="90" dirty="0">
                <a:solidFill>
                  <a:srgbClr val="231F20"/>
                </a:solidFill>
                <a:latin typeface="Calibri"/>
                <a:cs typeface="Calibri"/>
              </a:rPr>
              <a:t>made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of</a:t>
            </a:r>
            <a:r>
              <a:rPr sz="1550" spc="2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wood.</a:t>
            </a:r>
            <a:endParaRPr sz="1550">
              <a:latin typeface="Calibri"/>
              <a:cs typeface="Calibri"/>
            </a:endParaRPr>
          </a:p>
          <a:p>
            <a:pPr marL="12700" marR="956310">
              <a:lnSpc>
                <a:spcPct val="132900"/>
              </a:lnSpc>
            </a:pPr>
            <a:r>
              <a:rPr sz="1550" spc="-5" dirty="0">
                <a:solidFill>
                  <a:srgbClr val="231F20"/>
                </a:solidFill>
                <a:latin typeface="Calibri"/>
                <a:cs typeface="Calibri"/>
              </a:rPr>
              <a:t>Now, </a:t>
            </a:r>
            <a:r>
              <a:rPr sz="1550" spc="55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balls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are </a:t>
            </a:r>
            <a:r>
              <a:rPr sz="1550" spc="90" dirty="0">
                <a:solidFill>
                  <a:srgbClr val="231F20"/>
                </a:solidFill>
                <a:latin typeface="Calibri"/>
                <a:cs typeface="Calibri"/>
              </a:rPr>
              <a:t>made 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550" spc="80" dirty="0">
                <a:solidFill>
                  <a:srgbClr val="231F20"/>
                </a:solidFill>
                <a:latin typeface="Calibri"/>
                <a:cs typeface="Calibri"/>
              </a:rPr>
              <a:t>rubber </a:t>
            </a:r>
            <a:r>
              <a:rPr sz="1550" spc="85" dirty="0">
                <a:solidFill>
                  <a:srgbClr val="231F20"/>
                </a:solidFill>
                <a:latin typeface="Calibri"/>
                <a:cs typeface="Calibri"/>
              </a:rPr>
              <a:t>and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plastic.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82222" y="0"/>
            <a:ext cx="4438015" cy="6858000"/>
          </a:xfrm>
          <a:custGeom>
            <a:avLst/>
            <a:gdLst/>
            <a:ahLst/>
            <a:cxnLst/>
            <a:rect l="l" t="t" r="r" b="b"/>
            <a:pathLst>
              <a:path w="4438015" h="6858000">
                <a:moveTo>
                  <a:pt x="0" y="6857998"/>
                </a:moveTo>
                <a:lnTo>
                  <a:pt x="4437528" y="6857998"/>
                </a:lnTo>
                <a:lnTo>
                  <a:pt x="4437528" y="0"/>
                </a:lnTo>
                <a:lnTo>
                  <a:pt x="0" y="0"/>
                </a:lnTo>
                <a:lnTo>
                  <a:pt x="0" y="68579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72934" y="6285005"/>
            <a:ext cx="145415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spc="-150" dirty="0">
                <a:solidFill>
                  <a:srgbClr val="231F20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972848" y="267871"/>
            <a:ext cx="2898140" cy="15951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4455" indent="504190">
              <a:lnSpc>
                <a:spcPct val="132900"/>
              </a:lnSpc>
              <a:spcBef>
                <a:spcPts val="90"/>
              </a:spcBef>
            </a:pPr>
            <a:r>
              <a:rPr sz="1550" spc="110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1550" spc="100" dirty="0">
                <a:solidFill>
                  <a:srgbClr val="231F20"/>
                </a:solidFill>
                <a:latin typeface="Calibri"/>
                <a:cs typeface="Calibri"/>
              </a:rPr>
              <a:t>Around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50" dirty="0">
                <a:solidFill>
                  <a:srgbClr val="231F20"/>
                </a:solidFill>
                <a:latin typeface="Calibri"/>
                <a:cs typeface="Calibri"/>
              </a:rPr>
              <a:t>World 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Many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people around </a:t>
            </a:r>
            <a:r>
              <a:rPr sz="1550" spc="2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world  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love </a:t>
            </a:r>
            <a:r>
              <a:rPr sz="1550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play</a:t>
            </a:r>
            <a:r>
              <a:rPr sz="1550" spc="-17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5" dirty="0">
                <a:solidFill>
                  <a:srgbClr val="231F20"/>
                </a:solidFill>
                <a:latin typeface="Calibri"/>
                <a:cs typeface="Calibri"/>
              </a:rPr>
              <a:t>golf.</a:t>
            </a:r>
            <a:endParaRPr sz="1550">
              <a:latin typeface="Calibri"/>
              <a:cs typeface="Calibri"/>
            </a:endParaRPr>
          </a:p>
          <a:p>
            <a:pPr marL="12700" marR="5080">
              <a:lnSpc>
                <a:spcPct val="132900"/>
              </a:lnSpc>
            </a:pP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550" spc="40" dirty="0">
                <a:solidFill>
                  <a:srgbClr val="231F20"/>
                </a:solidFill>
                <a:latin typeface="Calibri"/>
                <a:cs typeface="Calibri"/>
              </a:rPr>
              <a:t>sport </a:t>
            </a:r>
            <a:r>
              <a:rPr sz="1550" spc="-5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popular </a:t>
            </a:r>
            <a:r>
              <a:rPr sz="1550" spc="-20" dirty="0">
                <a:solidFill>
                  <a:srgbClr val="231F20"/>
                </a:solidFill>
                <a:latin typeface="Calibri"/>
                <a:cs typeface="Calibri"/>
              </a:rPr>
              <a:t>in </a:t>
            </a:r>
            <a:r>
              <a:rPr sz="1550" spc="35" dirty="0">
                <a:solidFill>
                  <a:srgbClr val="231F20"/>
                </a:solidFill>
                <a:latin typeface="Calibri"/>
                <a:cs typeface="Calibri"/>
              </a:rPr>
              <a:t>countries 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where </a:t>
            </a:r>
            <a:r>
              <a:rPr sz="1550" spc="75" dirty="0">
                <a:solidFill>
                  <a:srgbClr val="231F20"/>
                </a:solidFill>
                <a:latin typeface="Calibri"/>
                <a:cs typeface="Calibri"/>
              </a:rPr>
              <a:t>people </a:t>
            </a:r>
            <a:r>
              <a:rPr sz="1550" spc="65" dirty="0">
                <a:solidFill>
                  <a:srgbClr val="231F20"/>
                </a:solidFill>
                <a:latin typeface="Calibri"/>
                <a:cs typeface="Calibri"/>
              </a:rPr>
              <a:t>speak</a:t>
            </a:r>
            <a:r>
              <a:rPr sz="1550" spc="3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550" spc="10" dirty="0">
                <a:solidFill>
                  <a:srgbClr val="231F20"/>
                </a:solidFill>
                <a:latin typeface="Calibri"/>
                <a:cs typeface="Calibri"/>
              </a:rPr>
              <a:t>English.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781687" y="2277483"/>
            <a:ext cx="3629884" cy="3359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75200" y="2286000"/>
            <a:ext cx="3648075" cy="3359785"/>
          </a:xfrm>
          <a:custGeom>
            <a:avLst/>
            <a:gdLst/>
            <a:ahLst/>
            <a:cxnLst/>
            <a:rect l="l" t="t" r="r" b="b"/>
            <a:pathLst>
              <a:path w="3648075" h="3359785">
                <a:moveTo>
                  <a:pt x="0" y="3359523"/>
                </a:moveTo>
                <a:lnTo>
                  <a:pt x="3647592" y="3359523"/>
                </a:lnTo>
                <a:lnTo>
                  <a:pt x="3647592" y="0"/>
                </a:lnTo>
                <a:lnTo>
                  <a:pt x="0" y="0"/>
                </a:lnTo>
                <a:lnTo>
                  <a:pt x="0" y="3359523"/>
                </a:lnTo>
                <a:close/>
              </a:path>
            </a:pathLst>
          </a:custGeom>
          <a:solidFill>
            <a:srgbClr val="231F20">
              <a:alpha val="206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18959" y="2315696"/>
            <a:ext cx="3491304" cy="19227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34293" y="3771163"/>
            <a:ext cx="2540" cy="3810"/>
          </a:xfrm>
          <a:custGeom>
            <a:avLst/>
            <a:gdLst/>
            <a:ahLst/>
            <a:cxnLst/>
            <a:rect l="l" t="t" r="r" b="b"/>
            <a:pathLst>
              <a:path w="2540" h="3810">
                <a:moveTo>
                  <a:pt x="1725" y="0"/>
                </a:moveTo>
                <a:lnTo>
                  <a:pt x="863" y="582"/>
                </a:lnTo>
                <a:lnTo>
                  <a:pt x="290" y="1445"/>
                </a:lnTo>
                <a:lnTo>
                  <a:pt x="0" y="3463"/>
                </a:lnTo>
                <a:lnTo>
                  <a:pt x="863" y="2599"/>
                </a:lnTo>
                <a:lnTo>
                  <a:pt x="1435" y="2308"/>
                </a:lnTo>
                <a:lnTo>
                  <a:pt x="2016" y="1154"/>
                </a:lnTo>
                <a:lnTo>
                  <a:pt x="1725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02386" y="3778642"/>
            <a:ext cx="15240" cy="12065"/>
          </a:xfrm>
          <a:custGeom>
            <a:avLst/>
            <a:gdLst/>
            <a:ahLst/>
            <a:cxnLst/>
            <a:rect l="l" t="t" r="r" b="b"/>
            <a:pathLst>
              <a:path w="15240" h="12064">
                <a:moveTo>
                  <a:pt x="11788" y="0"/>
                </a:moveTo>
                <a:lnTo>
                  <a:pt x="0" y="8337"/>
                </a:lnTo>
                <a:lnTo>
                  <a:pt x="0" y="9782"/>
                </a:lnTo>
                <a:lnTo>
                  <a:pt x="582" y="10063"/>
                </a:lnTo>
                <a:lnTo>
                  <a:pt x="1154" y="10063"/>
                </a:lnTo>
                <a:lnTo>
                  <a:pt x="3159" y="10645"/>
                </a:lnTo>
                <a:lnTo>
                  <a:pt x="5457" y="11788"/>
                </a:lnTo>
                <a:lnTo>
                  <a:pt x="6902" y="11788"/>
                </a:lnTo>
                <a:lnTo>
                  <a:pt x="9480" y="10925"/>
                </a:lnTo>
                <a:lnTo>
                  <a:pt x="13502" y="10063"/>
                </a:lnTo>
                <a:lnTo>
                  <a:pt x="14668" y="9199"/>
                </a:lnTo>
                <a:lnTo>
                  <a:pt x="14949" y="4897"/>
                </a:lnTo>
                <a:lnTo>
                  <a:pt x="12360" y="582"/>
                </a:lnTo>
                <a:lnTo>
                  <a:pt x="11788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8480" y="3764848"/>
            <a:ext cx="18415" cy="10160"/>
          </a:xfrm>
          <a:custGeom>
            <a:avLst/>
            <a:gdLst/>
            <a:ahLst/>
            <a:cxnLst/>
            <a:rect l="l" t="t" r="r" b="b"/>
            <a:pathLst>
              <a:path w="18415" h="10160">
                <a:moveTo>
                  <a:pt x="17828" y="0"/>
                </a:moveTo>
                <a:lnTo>
                  <a:pt x="12080" y="1435"/>
                </a:lnTo>
                <a:lnTo>
                  <a:pt x="6040" y="3731"/>
                </a:lnTo>
                <a:lnTo>
                  <a:pt x="1725" y="5748"/>
                </a:lnTo>
                <a:lnTo>
                  <a:pt x="0" y="7475"/>
                </a:lnTo>
                <a:lnTo>
                  <a:pt x="1725" y="10063"/>
                </a:lnTo>
                <a:lnTo>
                  <a:pt x="6040" y="7754"/>
                </a:lnTo>
                <a:lnTo>
                  <a:pt x="7766" y="6892"/>
                </a:lnTo>
                <a:lnTo>
                  <a:pt x="14850" y="6892"/>
                </a:lnTo>
                <a:lnTo>
                  <a:pt x="15229" y="6320"/>
                </a:lnTo>
                <a:lnTo>
                  <a:pt x="16104" y="4594"/>
                </a:lnTo>
                <a:lnTo>
                  <a:pt x="14949" y="4594"/>
                </a:lnTo>
                <a:lnTo>
                  <a:pt x="14657" y="3159"/>
                </a:lnTo>
                <a:lnTo>
                  <a:pt x="17828" y="0"/>
                </a:lnTo>
                <a:close/>
              </a:path>
              <a:path w="18415" h="10160">
                <a:moveTo>
                  <a:pt x="14850" y="6892"/>
                </a:moveTo>
                <a:lnTo>
                  <a:pt x="7766" y="6892"/>
                </a:lnTo>
                <a:lnTo>
                  <a:pt x="8920" y="7754"/>
                </a:lnTo>
                <a:lnTo>
                  <a:pt x="9782" y="8046"/>
                </a:lnTo>
                <a:lnTo>
                  <a:pt x="14657" y="7183"/>
                </a:lnTo>
                <a:lnTo>
                  <a:pt x="14850" y="6892"/>
                </a:lnTo>
                <a:close/>
              </a:path>
              <a:path w="18415" h="10160">
                <a:moveTo>
                  <a:pt x="16394" y="4023"/>
                </a:moveTo>
                <a:lnTo>
                  <a:pt x="14949" y="4594"/>
                </a:lnTo>
                <a:lnTo>
                  <a:pt x="16104" y="4594"/>
                </a:lnTo>
                <a:lnTo>
                  <a:pt x="16394" y="4023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33460" y="3799055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39">
                <a:moveTo>
                  <a:pt x="1737" y="0"/>
                </a:moveTo>
                <a:lnTo>
                  <a:pt x="862" y="0"/>
                </a:lnTo>
                <a:lnTo>
                  <a:pt x="0" y="873"/>
                </a:lnTo>
                <a:lnTo>
                  <a:pt x="292" y="1433"/>
                </a:lnTo>
                <a:lnTo>
                  <a:pt x="292" y="2016"/>
                </a:lnTo>
                <a:lnTo>
                  <a:pt x="1154" y="1725"/>
                </a:lnTo>
                <a:lnTo>
                  <a:pt x="2018" y="873"/>
                </a:lnTo>
                <a:lnTo>
                  <a:pt x="1737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91491" y="37941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446" y="0"/>
                </a:moveTo>
                <a:lnTo>
                  <a:pt x="0" y="292"/>
                </a:lnTo>
                <a:lnTo>
                  <a:pt x="290" y="1154"/>
                </a:lnTo>
                <a:lnTo>
                  <a:pt x="582" y="1445"/>
                </a:lnTo>
                <a:lnTo>
                  <a:pt x="1725" y="582"/>
                </a:lnTo>
                <a:lnTo>
                  <a:pt x="1446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425982" y="3736384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2308" y="0"/>
                </a:moveTo>
                <a:lnTo>
                  <a:pt x="1725" y="0"/>
                </a:lnTo>
                <a:lnTo>
                  <a:pt x="0" y="862"/>
                </a:lnTo>
                <a:lnTo>
                  <a:pt x="862" y="2588"/>
                </a:lnTo>
                <a:lnTo>
                  <a:pt x="2599" y="3159"/>
                </a:lnTo>
                <a:lnTo>
                  <a:pt x="4314" y="2879"/>
                </a:lnTo>
                <a:lnTo>
                  <a:pt x="6040" y="2879"/>
                </a:lnTo>
                <a:lnTo>
                  <a:pt x="4606" y="862"/>
                </a:lnTo>
                <a:lnTo>
                  <a:pt x="2308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419085" y="3732359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4885" y="0"/>
                </a:moveTo>
                <a:lnTo>
                  <a:pt x="4314" y="0"/>
                </a:lnTo>
                <a:lnTo>
                  <a:pt x="0" y="571"/>
                </a:lnTo>
                <a:lnTo>
                  <a:pt x="0" y="1154"/>
                </a:lnTo>
                <a:lnTo>
                  <a:pt x="1435" y="3742"/>
                </a:lnTo>
                <a:lnTo>
                  <a:pt x="2016" y="4023"/>
                </a:lnTo>
                <a:lnTo>
                  <a:pt x="2589" y="4023"/>
                </a:lnTo>
                <a:lnTo>
                  <a:pt x="3742" y="3742"/>
                </a:lnTo>
                <a:lnTo>
                  <a:pt x="4606" y="3742"/>
                </a:lnTo>
                <a:lnTo>
                  <a:pt x="5189" y="3451"/>
                </a:lnTo>
                <a:lnTo>
                  <a:pt x="5748" y="2588"/>
                </a:lnTo>
                <a:lnTo>
                  <a:pt x="5748" y="1433"/>
                </a:lnTo>
                <a:lnTo>
                  <a:pt x="4885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306416" y="379848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4302" y="0"/>
                </a:moveTo>
                <a:lnTo>
                  <a:pt x="2588" y="863"/>
                </a:lnTo>
                <a:lnTo>
                  <a:pt x="1143" y="1725"/>
                </a:lnTo>
                <a:lnTo>
                  <a:pt x="0" y="2588"/>
                </a:lnTo>
                <a:lnTo>
                  <a:pt x="1143" y="2880"/>
                </a:lnTo>
                <a:lnTo>
                  <a:pt x="2006" y="2588"/>
                </a:lnTo>
                <a:lnTo>
                  <a:pt x="5737" y="863"/>
                </a:lnTo>
                <a:lnTo>
                  <a:pt x="4302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23081" y="3786401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39">
                <a:moveTo>
                  <a:pt x="863" y="0"/>
                </a:moveTo>
                <a:lnTo>
                  <a:pt x="0" y="292"/>
                </a:lnTo>
                <a:lnTo>
                  <a:pt x="292" y="1446"/>
                </a:lnTo>
                <a:lnTo>
                  <a:pt x="582" y="2018"/>
                </a:lnTo>
                <a:lnTo>
                  <a:pt x="1154" y="2018"/>
                </a:lnTo>
                <a:lnTo>
                  <a:pt x="1154" y="875"/>
                </a:lnTo>
                <a:lnTo>
                  <a:pt x="863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73059" y="2625740"/>
            <a:ext cx="3558540" cy="1614170"/>
          </a:xfrm>
          <a:custGeom>
            <a:avLst/>
            <a:gdLst/>
            <a:ahLst/>
            <a:cxnLst/>
            <a:rect l="l" t="t" r="r" b="b"/>
            <a:pathLst>
              <a:path w="3558540" h="1614170">
                <a:moveTo>
                  <a:pt x="0" y="1613646"/>
                </a:moveTo>
                <a:lnTo>
                  <a:pt x="3558091" y="1613646"/>
                </a:lnTo>
                <a:lnTo>
                  <a:pt x="3558091" y="0"/>
                </a:lnTo>
                <a:lnTo>
                  <a:pt x="0" y="0"/>
                </a:lnTo>
                <a:lnTo>
                  <a:pt x="0" y="1613646"/>
                </a:lnTo>
                <a:close/>
              </a:path>
            </a:pathLst>
          </a:custGeom>
          <a:solidFill>
            <a:srgbClr val="231F20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033135" y="3485787"/>
            <a:ext cx="353060" cy="26987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1430" marR="5080" indent="-12065">
              <a:lnSpc>
                <a:spcPts val="919"/>
              </a:lnSpc>
              <a:spcBef>
                <a:spcPts val="195"/>
              </a:spcBef>
            </a:pPr>
            <a:r>
              <a:rPr sz="800" b="1" i="1" spc="-15" dirty="0">
                <a:solidFill>
                  <a:srgbClr val="1E60A2"/>
                </a:solidFill>
                <a:latin typeface="Articulate Narrow"/>
                <a:cs typeface="Articulate Narrow"/>
              </a:rPr>
              <a:t>P</a:t>
            </a:r>
            <a:r>
              <a:rPr sz="800" b="1" i="1" dirty="0">
                <a:solidFill>
                  <a:srgbClr val="1E60A2"/>
                </a:solidFill>
                <a:latin typeface="Articulate Narrow"/>
                <a:cs typeface="Articulate Narrow"/>
              </a:rPr>
              <a:t>A</a:t>
            </a:r>
            <a:r>
              <a:rPr sz="800" b="1" i="1" spc="10" dirty="0">
                <a:solidFill>
                  <a:srgbClr val="1E60A2"/>
                </a:solidFill>
                <a:latin typeface="Articulate Narrow"/>
                <a:cs typeface="Articulate Narrow"/>
              </a:rPr>
              <a:t>CI</a:t>
            </a:r>
            <a:r>
              <a:rPr sz="800" b="1" i="1" spc="0" dirty="0">
                <a:solidFill>
                  <a:srgbClr val="1E60A2"/>
                </a:solidFill>
                <a:latin typeface="Articulate Narrow"/>
                <a:cs typeface="Articulate Narrow"/>
              </a:rPr>
              <a:t>F</a:t>
            </a:r>
            <a:r>
              <a:rPr sz="800" b="1" i="1" spc="5" dirty="0">
                <a:solidFill>
                  <a:srgbClr val="1E60A2"/>
                </a:solidFill>
                <a:latin typeface="Articulate Narrow"/>
                <a:cs typeface="Articulate Narrow"/>
              </a:rPr>
              <a:t>I</a:t>
            </a:r>
            <a:r>
              <a:rPr sz="800" b="1" i="1" spc="0" dirty="0">
                <a:solidFill>
                  <a:srgbClr val="1E60A2"/>
                </a:solidFill>
                <a:latin typeface="Articulate Narrow"/>
                <a:cs typeface="Articulate Narrow"/>
              </a:rPr>
              <a:t>C  </a:t>
            </a:r>
            <a:r>
              <a:rPr sz="800" b="1" i="1" spc="10" dirty="0">
                <a:solidFill>
                  <a:srgbClr val="1E60A2"/>
                </a:solidFill>
                <a:latin typeface="Articulate Narrow"/>
                <a:cs typeface="Articulate Narrow"/>
              </a:rPr>
              <a:t>OCEAN</a:t>
            </a:r>
            <a:endParaRPr sz="800">
              <a:latin typeface="Articulate Narrow"/>
              <a:cs typeface="Articulate Narro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30280" y="3558862"/>
            <a:ext cx="343535" cy="26987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6985" marR="5080" indent="-7620">
              <a:lnSpc>
                <a:spcPts val="919"/>
              </a:lnSpc>
              <a:spcBef>
                <a:spcPts val="195"/>
              </a:spcBef>
            </a:pPr>
            <a:r>
              <a:rPr sz="800" b="1" i="1" spc="10" dirty="0">
                <a:solidFill>
                  <a:srgbClr val="1E60A2"/>
                </a:solidFill>
                <a:latin typeface="Articulate Narrow"/>
                <a:cs typeface="Articulate Narrow"/>
              </a:rPr>
              <a:t>INDIA</a:t>
            </a:r>
            <a:r>
              <a:rPr sz="800" b="1" i="1" spc="0" dirty="0">
                <a:solidFill>
                  <a:srgbClr val="1E60A2"/>
                </a:solidFill>
                <a:latin typeface="Articulate Narrow"/>
                <a:cs typeface="Articulate Narrow"/>
              </a:rPr>
              <a:t>N  </a:t>
            </a:r>
            <a:r>
              <a:rPr sz="800" b="1" i="1" spc="10" dirty="0">
                <a:solidFill>
                  <a:srgbClr val="1E60A2"/>
                </a:solidFill>
                <a:latin typeface="Articulate Narrow"/>
                <a:cs typeface="Articulate Narrow"/>
              </a:rPr>
              <a:t>OC</a:t>
            </a:r>
            <a:r>
              <a:rPr sz="800" b="1" i="1" spc="25" dirty="0">
                <a:solidFill>
                  <a:srgbClr val="1E60A2"/>
                </a:solidFill>
                <a:latin typeface="Articulate Narrow"/>
                <a:cs typeface="Articulate Narrow"/>
              </a:rPr>
              <a:t>E</a:t>
            </a:r>
            <a:r>
              <a:rPr sz="800" b="1" i="1" spc="15" dirty="0">
                <a:solidFill>
                  <a:srgbClr val="1E60A2"/>
                </a:solidFill>
                <a:latin typeface="Articulate Narrow"/>
                <a:cs typeface="Articulate Narrow"/>
              </a:rPr>
              <a:t>A</a:t>
            </a:r>
            <a:r>
              <a:rPr sz="800" b="1" i="1" spc="5" dirty="0">
                <a:solidFill>
                  <a:srgbClr val="1E60A2"/>
                </a:solidFill>
                <a:latin typeface="Articulate Narrow"/>
                <a:cs typeface="Articulate Narrow"/>
              </a:rPr>
              <a:t>N</a:t>
            </a:r>
            <a:endParaRPr sz="800">
              <a:latin typeface="Articulate Narrow"/>
              <a:cs typeface="Articulate Narrow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359160" y="2979441"/>
            <a:ext cx="189865" cy="230504"/>
          </a:xfrm>
          <a:custGeom>
            <a:avLst/>
            <a:gdLst/>
            <a:ahLst/>
            <a:cxnLst/>
            <a:rect l="l" t="t" r="r" b="b"/>
            <a:pathLst>
              <a:path w="189864" h="230505">
                <a:moveTo>
                  <a:pt x="0" y="229944"/>
                </a:moveTo>
                <a:lnTo>
                  <a:pt x="189603" y="229944"/>
                </a:lnTo>
                <a:lnTo>
                  <a:pt x="189603" y="0"/>
                </a:lnTo>
                <a:lnTo>
                  <a:pt x="0" y="0"/>
                </a:lnTo>
                <a:lnTo>
                  <a:pt x="0" y="229944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383028" y="2760524"/>
            <a:ext cx="213995" cy="230504"/>
          </a:xfrm>
          <a:custGeom>
            <a:avLst/>
            <a:gdLst/>
            <a:ahLst/>
            <a:cxnLst/>
            <a:rect l="l" t="t" r="r" b="b"/>
            <a:pathLst>
              <a:path w="213995" h="230505">
                <a:moveTo>
                  <a:pt x="0" y="229944"/>
                </a:moveTo>
                <a:lnTo>
                  <a:pt x="213808" y="229944"/>
                </a:lnTo>
                <a:lnTo>
                  <a:pt x="213808" y="0"/>
                </a:lnTo>
                <a:lnTo>
                  <a:pt x="0" y="0"/>
                </a:lnTo>
                <a:lnTo>
                  <a:pt x="0" y="229944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417622" y="2716376"/>
            <a:ext cx="128905" cy="46355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615"/>
              </a:spcBef>
            </a:pPr>
            <a:r>
              <a:rPr sz="1000" b="1" spc="3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r>
              <a:rPr sz="1000" b="1" spc="3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75977" y="2912856"/>
            <a:ext cx="201930" cy="234315"/>
          </a:xfrm>
          <a:custGeom>
            <a:avLst/>
            <a:gdLst/>
            <a:ahLst/>
            <a:cxnLst/>
            <a:rect l="l" t="t" r="r" b="b"/>
            <a:pathLst>
              <a:path w="201929" h="234314">
                <a:moveTo>
                  <a:pt x="0" y="233978"/>
                </a:moveTo>
                <a:lnTo>
                  <a:pt x="201705" y="233978"/>
                </a:lnTo>
                <a:lnTo>
                  <a:pt x="201705" y="0"/>
                </a:lnTo>
                <a:lnTo>
                  <a:pt x="0" y="0"/>
                </a:lnTo>
                <a:lnTo>
                  <a:pt x="0" y="233978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130831" y="2744892"/>
            <a:ext cx="205740" cy="234315"/>
          </a:xfrm>
          <a:custGeom>
            <a:avLst/>
            <a:gdLst/>
            <a:ahLst/>
            <a:cxnLst/>
            <a:rect l="l" t="t" r="r" b="b"/>
            <a:pathLst>
              <a:path w="205739" h="234314">
                <a:moveTo>
                  <a:pt x="0" y="233978"/>
                </a:moveTo>
                <a:lnTo>
                  <a:pt x="205739" y="233978"/>
                </a:lnTo>
                <a:lnTo>
                  <a:pt x="205739" y="0"/>
                </a:lnTo>
                <a:lnTo>
                  <a:pt x="0" y="0"/>
                </a:lnTo>
                <a:lnTo>
                  <a:pt x="0" y="233978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766380" y="2747651"/>
            <a:ext cx="523875" cy="6654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430530">
              <a:lnSpc>
                <a:spcPct val="100000"/>
              </a:lnSpc>
              <a:spcBef>
                <a:spcPts val="250"/>
              </a:spcBef>
            </a:pPr>
            <a:r>
              <a:rPr sz="1000" b="1" spc="35" dirty="0">
                <a:solidFill>
                  <a:srgbClr val="231F20"/>
                </a:solidFill>
                <a:latin typeface="Trebuchet MS"/>
                <a:cs typeface="Trebuchet MS"/>
              </a:rPr>
              <a:t>2</a:t>
            </a:r>
            <a:endParaRPr sz="1000">
              <a:latin typeface="Trebuchet MS"/>
              <a:cs typeface="Trebuchet MS"/>
            </a:endParaRPr>
          </a:p>
          <a:p>
            <a:pPr marL="371475">
              <a:lnSpc>
                <a:spcPct val="100000"/>
              </a:lnSpc>
              <a:spcBef>
                <a:spcPts val="150"/>
              </a:spcBef>
            </a:pPr>
            <a:r>
              <a:rPr sz="1000" b="1" spc="35" dirty="0">
                <a:solidFill>
                  <a:srgbClr val="231F20"/>
                </a:solidFill>
                <a:latin typeface="Trebuchet MS"/>
                <a:cs typeface="Trebuchet MS"/>
              </a:rPr>
              <a:t>7</a:t>
            </a:r>
            <a:endParaRPr sz="1000">
              <a:latin typeface="Trebuchet MS"/>
              <a:cs typeface="Trebuchet MS"/>
            </a:endParaRPr>
          </a:p>
          <a:p>
            <a:pPr marL="59690" marR="79375" indent="-60325">
              <a:lnSpc>
                <a:spcPts val="919"/>
              </a:lnSpc>
              <a:spcBef>
                <a:spcPts val="509"/>
              </a:spcBef>
            </a:pPr>
            <a:r>
              <a:rPr sz="800" b="1" i="1" spc="-20" dirty="0">
                <a:solidFill>
                  <a:srgbClr val="1E60A2"/>
                </a:solidFill>
                <a:latin typeface="Articulate Narrow"/>
                <a:cs typeface="Articulate Narrow"/>
              </a:rPr>
              <a:t>A</a:t>
            </a:r>
            <a:r>
              <a:rPr sz="800" b="1" i="1" spc="15" dirty="0">
                <a:solidFill>
                  <a:srgbClr val="1E60A2"/>
                </a:solidFill>
                <a:latin typeface="Articulate Narrow"/>
                <a:cs typeface="Articulate Narrow"/>
              </a:rPr>
              <a:t>T</a:t>
            </a:r>
            <a:r>
              <a:rPr sz="800" b="1" i="1" spc="35" dirty="0">
                <a:solidFill>
                  <a:srgbClr val="1E60A2"/>
                </a:solidFill>
                <a:latin typeface="Articulate Narrow"/>
                <a:cs typeface="Articulate Narrow"/>
              </a:rPr>
              <a:t>L</a:t>
            </a:r>
            <a:r>
              <a:rPr sz="800" b="1" i="1" spc="15" dirty="0">
                <a:solidFill>
                  <a:srgbClr val="1E60A2"/>
                </a:solidFill>
                <a:latin typeface="Articulate Narrow"/>
                <a:cs typeface="Articulate Narrow"/>
              </a:rPr>
              <a:t>A</a:t>
            </a:r>
            <a:r>
              <a:rPr sz="800" b="1" i="1" spc="5" dirty="0">
                <a:solidFill>
                  <a:srgbClr val="1E60A2"/>
                </a:solidFill>
                <a:latin typeface="Articulate Narrow"/>
                <a:cs typeface="Articulate Narrow"/>
              </a:rPr>
              <a:t>NTI</a:t>
            </a:r>
            <a:r>
              <a:rPr sz="800" b="1" i="1" spc="0" dirty="0">
                <a:solidFill>
                  <a:srgbClr val="1E60A2"/>
                </a:solidFill>
                <a:latin typeface="Articulate Narrow"/>
                <a:cs typeface="Articulate Narrow"/>
              </a:rPr>
              <a:t>C  </a:t>
            </a:r>
            <a:r>
              <a:rPr sz="800" b="1" i="1" spc="10" dirty="0">
                <a:solidFill>
                  <a:srgbClr val="1E60A2"/>
                </a:solidFill>
                <a:latin typeface="Articulate Narrow"/>
                <a:cs typeface="Articulate Narrow"/>
              </a:rPr>
              <a:t>OCEAN</a:t>
            </a:r>
            <a:endParaRPr sz="800">
              <a:latin typeface="Articulate Narrow"/>
              <a:cs typeface="Articulate Narr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603584" y="2701109"/>
            <a:ext cx="210185" cy="230504"/>
          </a:xfrm>
          <a:custGeom>
            <a:avLst/>
            <a:gdLst/>
            <a:ahLst/>
            <a:cxnLst/>
            <a:rect l="l" t="t" r="r" b="b"/>
            <a:pathLst>
              <a:path w="210184" h="230505">
                <a:moveTo>
                  <a:pt x="0" y="229944"/>
                </a:moveTo>
                <a:lnTo>
                  <a:pt x="209774" y="229944"/>
                </a:lnTo>
                <a:lnTo>
                  <a:pt x="209774" y="0"/>
                </a:lnTo>
                <a:lnTo>
                  <a:pt x="0" y="0"/>
                </a:lnTo>
                <a:lnTo>
                  <a:pt x="0" y="229944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547812" y="2876235"/>
            <a:ext cx="210185" cy="230504"/>
          </a:xfrm>
          <a:custGeom>
            <a:avLst/>
            <a:gdLst/>
            <a:ahLst/>
            <a:cxnLst/>
            <a:rect l="l" t="t" r="r" b="b"/>
            <a:pathLst>
              <a:path w="210184" h="230505">
                <a:moveTo>
                  <a:pt x="0" y="229944"/>
                </a:moveTo>
                <a:lnTo>
                  <a:pt x="209774" y="229944"/>
                </a:lnTo>
                <a:lnTo>
                  <a:pt x="209774" y="0"/>
                </a:lnTo>
                <a:lnTo>
                  <a:pt x="0" y="0"/>
                </a:lnTo>
                <a:lnTo>
                  <a:pt x="0" y="229944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614339" y="2700742"/>
            <a:ext cx="148590" cy="3759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270"/>
              </a:spcBef>
            </a:pPr>
            <a:r>
              <a:rPr sz="1000" b="1" spc="35" dirty="0">
                <a:solidFill>
                  <a:srgbClr val="231F20"/>
                </a:solidFill>
                <a:latin typeface="Trebuchet MS"/>
                <a:cs typeface="Trebuchet MS"/>
              </a:rPr>
              <a:t>9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r>
              <a:rPr sz="1000" b="1" spc="35" dirty="0">
                <a:solidFill>
                  <a:srgbClr val="231F20"/>
                </a:solidFill>
                <a:latin typeface="Trebuchet MS"/>
                <a:cs typeface="Trebuchet MS"/>
              </a:rPr>
              <a:t>6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331237" y="3834753"/>
            <a:ext cx="278765" cy="230504"/>
          </a:xfrm>
          <a:custGeom>
            <a:avLst/>
            <a:gdLst/>
            <a:ahLst/>
            <a:cxnLst/>
            <a:rect l="l" t="t" r="r" b="b"/>
            <a:pathLst>
              <a:path w="278765" h="230504">
                <a:moveTo>
                  <a:pt x="0" y="229944"/>
                </a:moveTo>
                <a:lnTo>
                  <a:pt x="278354" y="229944"/>
                </a:lnTo>
                <a:lnTo>
                  <a:pt x="278354" y="0"/>
                </a:lnTo>
                <a:lnTo>
                  <a:pt x="0" y="0"/>
                </a:lnTo>
                <a:lnTo>
                  <a:pt x="0" y="229944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347878" y="3044592"/>
            <a:ext cx="210185" cy="230504"/>
          </a:xfrm>
          <a:custGeom>
            <a:avLst/>
            <a:gdLst/>
            <a:ahLst/>
            <a:cxnLst/>
            <a:rect l="l" t="t" r="r" b="b"/>
            <a:pathLst>
              <a:path w="210184" h="230504">
                <a:moveTo>
                  <a:pt x="0" y="229944"/>
                </a:moveTo>
                <a:lnTo>
                  <a:pt x="209774" y="229944"/>
                </a:lnTo>
                <a:lnTo>
                  <a:pt x="209774" y="0"/>
                </a:lnTo>
                <a:lnTo>
                  <a:pt x="0" y="0"/>
                </a:lnTo>
                <a:lnTo>
                  <a:pt x="0" y="229944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414409" y="3062988"/>
            <a:ext cx="9271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b="1" spc="35" dirty="0">
                <a:solidFill>
                  <a:srgbClr val="FFFFFF"/>
                </a:solidFill>
                <a:latin typeface="Trebuchet MS"/>
                <a:cs typeface="Trebuchet MS"/>
              </a:rPr>
              <a:t>8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829048" y="3016970"/>
            <a:ext cx="205740" cy="230504"/>
          </a:xfrm>
          <a:custGeom>
            <a:avLst/>
            <a:gdLst/>
            <a:ahLst/>
            <a:cxnLst/>
            <a:rect l="l" t="t" r="r" b="b"/>
            <a:pathLst>
              <a:path w="205740" h="230505">
                <a:moveTo>
                  <a:pt x="0" y="229944"/>
                </a:moveTo>
                <a:lnTo>
                  <a:pt x="205740" y="229944"/>
                </a:lnTo>
                <a:lnTo>
                  <a:pt x="205740" y="0"/>
                </a:lnTo>
                <a:lnTo>
                  <a:pt x="0" y="0"/>
                </a:lnTo>
                <a:lnTo>
                  <a:pt x="0" y="229944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7895576" y="3035363"/>
            <a:ext cx="9271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b="1" spc="35" dirty="0">
                <a:solidFill>
                  <a:srgbClr val="231F20"/>
                </a:solidFill>
                <a:latin typeface="Trebuchet MS"/>
                <a:cs typeface="Trebuchet MS"/>
              </a:rPr>
              <a:t>3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739702" y="3747852"/>
            <a:ext cx="201930" cy="234315"/>
          </a:xfrm>
          <a:custGeom>
            <a:avLst/>
            <a:gdLst/>
            <a:ahLst/>
            <a:cxnLst/>
            <a:rect l="l" t="t" r="r" b="b"/>
            <a:pathLst>
              <a:path w="201929" h="234314">
                <a:moveTo>
                  <a:pt x="0" y="233978"/>
                </a:moveTo>
                <a:lnTo>
                  <a:pt x="201705" y="233978"/>
                </a:lnTo>
                <a:lnTo>
                  <a:pt x="201705" y="0"/>
                </a:lnTo>
                <a:lnTo>
                  <a:pt x="0" y="0"/>
                </a:lnTo>
                <a:lnTo>
                  <a:pt x="0" y="233978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389695" y="3853154"/>
            <a:ext cx="150495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1412240" algn="l"/>
              </a:tabLst>
            </a:pPr>
            <a:r>
              <a:rPr sz="1000" b="1" spc="5" dirty="0">
                <a:solidFill>
                  <a:srgbClr val="231F20"/>
                </a:solidFill>
                <a:latin typeface="Trebuchet MS"/>
                <a:cs typeface="Trebuchet MS"/>
              </a:rPr>
              <a:t>1</a:t>
            </a:r>
            <a:r>
              <a:rPr sz="1000" b="1" spc="35" dirty="0">
                <a:solidFill>
                  <a:srgbClr val="231F20"/>
                </a:solidFill>
                <a:latin typeface="Trebuchet MS"/>
                <a:cs typeface="Trebuchet MS"/>
              </a:rPr>
              <a:t>0</a:t>
            </a:r>
            <a:r>
              <a:rPr sz="1000" b="1" dirty="0">
                <a:solidFill>
                  <a:srgbClr val="231F20"/>
                </a:solidFill>
                <a:latin typeface="Trebuchet MS"/>
                <a:cs typeface="Trebuchet MS"/>
              </a:rPr>
              <a:t>	</a:t>
            </a:r>
            <a:r>
              <a:rPr sz="1500" b="1" spc="52" baseline="36111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1500" baseline="36111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310604" y="4428116"/>
            <a:ext cx="2479675" cy="836930"/>
          </a:xfrm>
          <a:custGeom>
            <a:avLst/>
            <a:gdLst/>
            <a:ahLst/>
            <a:cxnLst/>
            <a:rect l="l" t="t" r="r" b="b"/>
            <a:pathLst>
              <a:path w="2479675" h="836929">
                <a:moveTo>
                  <a:pt x="0" y="836407"/>
                </a:moveTo>
                <a:lnTo>
                  <a:pt x="2479188" y="836407"/>
                </a:lnTo>
                <a:lnTo>
                  <a:pt x="2479188" y="0"/>
                </a:lnTo>
                <a:lnTo>
                  <a:pt x="0" y="0"/>
                </a:lnTo>
                <a:lnTo>
                  <a:pt x="0" y="8364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568339" y="4494641"/>
            <a:ext cx="814069" cy="6978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02235" indent="-102235">
              <a:lnSpc>
                <a:spcPct val="100000"/>
              </a:lnSpc>
              <a:spcBef>
                <a:spcPts val="130"/>
              </a:spcBef>
              <a:buAutoNum type="arabicPeriod"/>
              <a:tabLst>
                <a:tab pos="102870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United</a:t>
            </a:r>
            <a:r>
              <a:rPr sz="850" spc="-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States</a:t>
            </a:r>
            <a:endParaRPr sz="850">
              <a:latin typeface="Articulate Narrow"/>
              <a:cs typeface="Articulate Narrow"/>
            </a:endParaRPr>
          </a:p>
          <a:p>
            <a:pPr marL="106045" indent="-106045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6680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United</a:t>
            </a:r>
            <a:r>
              <a:rPr sz="850" spc="-3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850" spc="10" dirty="0">
                <a:solidFill>
                  <a:srgbClr val="231F20"/>
                </a:solidFill>
                <a:latin typeface="Articulate Narrow"/>
                <a:cs typeface="Articulate Narrow"/>
              </a:rPr>
              <a:t>Kingdom</a:t>
            </a:r>
            <a:endParaRPr sz="850">
              <a:latin typeface="Articulate Narrow"/>
              <a:cs typeface="Articulate Narrow"/>
            </a:endParaRPr>
          </a:p>
          <a:p>
            <a:pPr marL="106680" indent="-106680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7314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Japan</a:t>
            </a:r>
            <a:endParaRPr sz="850">
              <a:latin typeface="Articulate Narrow"/>
              <a:cs typeface="Articulate Narrow"/>
            </a:endParaRPr>
          </a:p>
          <a:p>
            <a:pPr marL="108585" indent="-108585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09220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Canada</a:t>
            </a:r>
            <a:endParaRPr sz="850">
              <a:latin typeface="Articulate Narrow"/>
              <a:cs typeface="Articulate Narrow"/>
            </a:endParaRPr>
          </a:p>
          <a:p>
            <a:pPr marL="107314" indent="-107314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07950" algn="l"/>
              </a:tabLst>
            </a:pPr>
            <a:r>
              <a:rPr sz="850" spc="0" dirty="0">
                <a:solidFill>
                  <a:srgbClr val="231F20"/>
                </a:solidFill>
                <a:latin typeface="Articulate Narrow"/>
                <a:cs typeface="Articulate Narrow"/>
              </a:rPr>
              <a:t>Australia</a:t>
            </a:r>
            <a:endParaRPr sz="850">
              <a:latin typeface="Articulate Narrow"/>
              <a:cs typeface="Articulate Narro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18287" y="4494641"/>
            <a:ext cx="697230" cy="6978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4465" indent="-108585">
              <a:lnSpc>
                <a:spcPct val="100000"/>
              </a:lnSpc>
              <a:spcBef>
                <a:spcPts val="130"/>
              </a:spcBef>
              <a:buAutoNum type="arabicPeriod" startAt="6"/>
              <a:tabLst>
                <a:tab pos="165100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Germany</a:t>
            </a:r>
            <a:endParaRPr sz="850">
              <a:latin typeface="Articulate Narrow"/>
              <a:cs typeface="Articulate Narrow"/>
            </a:endParaRPr>
          </a:p>
          <a:p>
            <a:pPr marL="155575" indent="-99695">
              <a:lnSpc>
                <a:spcPct val="100000"/>
              </a:lnSpc>
              <a:spcBef>
                <a:spcPts val="40"/>
              </a:spcBef>
              <a:buAutoNum type="arabicPeriod" startAt="6"/>
              <a:tabLst>
                <a:tab pos="156210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France</a:t>
            </a:r>
            <a:endParaRPr sz="850">
              <a:latin typeface="Articulate Narrow"/>
              <a:cs typeface="Articulate Narrow"/>
            </a:endParaRPr>
          </a:p>
          <a:p>
            <a:pPr marL="165100" indent="-109220">
              <a:lnSpc>
                <a:spcPct val="100000"/>
              </a:lnSpc>
              <a:spcBef>
                <a:spcPts val="40"/>
              </a:spcBef>
              <a:buAutoNum type="arabicPeriod" startAt="6"/>
              <a:tabLst>
                <a:tab pos="165735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China</a:t>
            </a:r>
            <a:endParaRPr sz="850">
              <a:latin typeface="Articulate Narrow"/>
              <a:cs typeface="Articulate Narrow"/>
            </a:endParaRPr>
          </a:p>
          <a:p>
            <a:pPr marL="162560" indent="-106680">
              <a:lnSpc>
                <a:spcPct val="100000"/>
              </a:lnSpc>
              <a:spcBef>
                <a:spcPts val="35"/>
              </a:spcBef>
              <a:buAutoNum type="arabicPeriod" startAt="6"/>
              <a:tabLst>
                <a:tab pos="163195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Sweden</a:t>
            </a:r>
            <a:endParaRPr sz="850">
              <a:latin typeface="Articulate Narrow"/>
              <a:cs typeface="Articulate Narrow"/>
            </a:endParaRPr>
          </a:p>
          <a:p>
            <a:pPr marL="156845" indent="-156845">
              <a:lnSpc>
                <a:spcPct val="100000"/>
              </a:lnSpc>
              <a:spcBef>
                <a:spcPts val="40"/>
              </a:spcBef>
              <a:buAutoNum type="arabicPeriod" startAt="6"/>
              <a:tabLst>
                <a:tab pos="157480" algn="l"/>
              </a:tabLst>
            </a:pP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South</a:t>
            </a:r>
            <a:r>
              <a:rPr sz="850" spc="-25" dirty="0">
                <a:solidFill>
                  <a:srgbClr val="231F20"/>
                </a:solidFill>
                <a:latin typeface="Articulate Narrow"/>
                <a:cs typeface="Articulate Narrow"/>
              </a:rPr>
              <a:t> </a:t>
            </a:r>
            <a:r>
              <a:rPr sz="850" spc="5" dirty="0">
                <a:solidFill>
                  <a:srgbClr val="231F20"/>
                </a:solidFill>
                <a:latin typeface="Articulate Narrow"/>
                <a:cs typeface="Articulate Narrow"/>
              </a:rPr>
              <a:t>Africa</a:t>
            </a:r>
            <a:endParaRPr sz="850">
              <a:latin typeface="Articulate Narrow"/>
              <a:cs typeface="Articulate Narrow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58940" y="3960977"/>
            <a:ext cx="121920" cy="0"/>
          </a:xfrm>
          <a:custGeom>
            <a:avLst/>
            <a:gdLst/>
            <a:ahLst/>
            <a:cxnLst/>
            <a:rect l="l" t="t" r="r" b="b"/>
            <a:pathLst>
              <a:path w="121920">
                <a:moveTo>
                  <a:pt x="0" y="0"/>
                </a:moveTo>
                <a:lnTo>
                  <a:pt x="121337" y="0"/>
                </a:lnTo>
              </a:path>
            </a:pathLst>
          </a:custGeom>
          <a:ln w="1303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829560" y="3138757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>
                <a:moveTo>
                  <a:pt x="0" y="0"/>
                </a:moveTo>
                <a:lnTo>
                  <a:pt x="74082" y="0"/>
                </a:lnTo>
              </a:path>
            </a:pathLst>
          </a:custGeom>
          <a:ln w="1303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94273" y="2829933"/>
            <a:ext cx="70485" cy="0"/>
          </a:xfrm>
          <a:custGeom>
            <a:avLst/>
            <a:gdLst/>
            <a:ahLst/>
            <a:cxnLst/>
            <a:rect l="l" t="t" r="r" b="b"/>
            <a:pathLst>
              <a:path w="70484">
                <a:moveTo>
                  <a:pt x="0" y="0"/>
                </a:moveTo>
                <a:lnTo>
                  <a:pt x="70361" y="0"/>
                </a:lnTo>
              </a:path>
            </a:pathLst>
          </a:custGeom>
          <a:ln w="1303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551272" y="2958937"/>
            <a:ext cx="51435" cy="27940"/>
          </a:xfrm>
          <a:custGeom>
            <a:avLst/>
            <a:gdLst/>
            <a:ahLst/>
            <a:cxnLst/>
            <a:rect l="l" t="t" r="r" b="b"/>
            <a:pathLst>
              <a:path w="51434" h="27939">
                <a:moveTo>
                  <a:pt x="0" y="0"/>
                </a:moveTo>
                <a:lnTo>
                  <a:pt x="50818" y="27364"/>
                </a:lnTo>
              </a:path>
            </a:pathLst>
          </a:custGeom>
          <a:ln w="1303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15088" y="3005842"/>
            <a:ext cx="227329" cy="35560"/>
          </a:xfrm>
          <a:custGeom>
            <a:avLst/>
            <a:gdLst/>
            <a:ahLst/>
            <a:cxnLst/>
            <a:rect l="l" t="t" r="r" b="b"/>
            <a:pathLst>
              <a:path w="227329" h="35560">
                <a:moveTo>
                  <a:pt x="0" y="35186"/>
                </a:moveTo>
                <a:lnTo>
                  <a:pt x="226728" y="0"/>
                </a:lnTo>
              </a:path>
            </a:pathLst>
          </a:custGeom>
          <a:ln w="1303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277633" y="2869029"/>
            <a:ext cx="138430" cy="39370"/>
          </a:xfrm>
          <a:custGeom>
            <a:avLst/>
            <a:gdLst/>
            <a:ahLst/>
            <a:cxnLst/>
            <a:rect l="l" t="t" r="r" b="b"/>
            <a:pathLst>
              <a:path w="138429" h="39369">
                <a:moveTo>
                  <a:pt x="0" y="0"/>
                </a:moveTo>
                <a:lnTo>
                  <a:pt x="138123" y="39085"/>
                </a:lnTo>
              </a:path>
            </a:pathLst>
          </a:custGeom>
          <a:ln w="1303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781798" y="2026248"/>
            <a:ext cx="3630705" cy="2552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70592" y="2017058"/>
            <a:ext cx="3653154" cy="269240"/>
          </a:xfrm>
          <a:custGeom>
            <a:avLst/>
            <a:gdLst/>
            <a:ahLst/>
            <a:cxnLst/>
            <a:rect l="l" t="t" r="r" b="b"/>
            <a:pathLst>
              <a:path w="3653154" h="269239">
                <a:moveTo>
                  <a:pt x="0" y="268941"/>
                </a:moveTo>
                <a:lnTo>
                  <a:pt x="3653118" y="268941"/>
                </a:lnTo>
                <a:lnTo>
                  <a:pt x="3653118" y="0"/>
                </a:lnTo>
                <a:lnTo>
                  <a:pt x="0" y="0"/>
                </a:lnTo>
                <a:lnTo>
                  <a:pt x="0" y="268941"/>
                </a:lnTo>
                <a:close/>
              </a:path>
            </a:pathLst>
          </a:custGeom>
          <a:solidFill>
            <a:srgbClr val="231F20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972934" y="5671706"/>
            <a:ext cx="2787650" cy="294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90"/>
              </a:spcBef>
            </a:pPr>
            <a:r>
              <a:rPr sz="850" spc="1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850" spc="5" dirty="0">
                <a:solidFill>
                  <a:srgbClr val="231F20"/>
                </a:solidFill>
                <a:latin typeface="Calibri"/>
                <a:cs typeface="Calibri"/>
              </a:rPr>
              <a:t>United </a:t>
            </a:r>
            <a:r>
              <a:rPr sz="850" spc="10" dirty="0">
                <a:solidFill>
                  <a:srgbClr val="231F20"/>
                </a:solidFill>
                <a:latin typeface="Calibri"/>
                <a:cs typeface="Calibri"/>
              </a:rPr>
              <a:t>States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has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more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places </a:t>
            </a:r>
            <a:r>
              <a:rPr sz="850" spc="-5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850" spc="35" dirty="0">
                <a:solidFill>
                  <a:srgbClr val="231F20"/>
                </a:solidFill>
                <a:latin typeface="Calibri"/>
                <a:cs typeface="Calibri"/>
              </a:rPr>
              <a:t>play </a:t>
            </a:r>
            <a:r>
              <a:rPr sz="850" spc="30" dirty="0">
                <a:solidFill>
                  <a:srgbClr val="231F20"/>
                </a:solidFill>
                <a:latin typeface="Calibri"/>
                <a:cs typeface="Calibri"/>
              </a:rPr>
              <a:t>golf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than </a:t>
            </a:r>
            <a:r>
              <a:rPr sz="850" spc="40" dirty="0">
                <a:solidFill>
                  <a:srgbClr val="231F20"/>
                </a:solidFill>
                <a:latin typeface="Calibri"/>
                <a:cs typeface="Calibri"/>
              </a:rPr>
              <a:t>any 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other</a:t>
            </a:r>
            <a:r>
              <a:rPr sz="850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850" spc="25" dirty="0">
                <a:solidFill>
                  <a:srgbClr val="231F20"/>
                </a:solidFill>
                <a:latin typeface="Calibri"/>
                <a:cs typeface="Calibri"/>
              </a:rPr>
              <a:t>country.</a:t>
            </a:r>
            <a:endParaRPr sz="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PASSING_SCORE" val="100.000000"/>
  <p:tag name="ISPRING_ULTRA_SCORM_COURSE_ID" val="2F82F1D6-F0EF-4347-914A-CFD9C0FD111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7\lesson-7-11"/>
  <p:tag name="ISPRING_PRESENTATION_TITLE" val="ESLAO-7-11-Slides-Student"/>
  <p:tag name="ISPRING_FIRST_PUBLISH" val="1"/>
  <p:tag name="ISPRING_SCORM_RATE_QUIZZES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1341</Words>
  <Application>Microsoft Office PowerPoint</Application>
  <PresentationFormat>On-screen Show (4:3)</PresentationFormat>
  <Paragraphs>252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 Rounded MT Bold</vt:lpstr>
      <vt:lpstr>Articulate Narrow</vt:lpstr>
      <vt:lpstr>Calibri</vt:lpstr>
      <vt:lpstr>Gill Sans MT</vt:lpstr>
      <vt:lpstr>Times New Roman</vt:lpstr>
      <vt:lpstr>Trebuchet MS</vt:lpstr>
      <vt:lpstr>Verdana</vt:lpstr>
      <vt:lpstr>Office Theme</vt:lpstr>
      <vt:lpstr>PowerPoint Presentation</vt:lpstr>
      <vt:lpstr>What are we learning this  class?</vt:lpstr>
      <vt:lpstr>PowerPoint Presentation</vt:lpstr>
      <vt:lpstr>Words to Know</vt:lpstr>
      <vt:lpstr>PowerPoint Presentation</vt:lpstr>
      <vt:lpstr>PowerPoint Presentation</vt:lpstr>
      <vt:lpstr>Players hit the ball hard to try  to move it to the green. They may need several hits  to get it there.</vt:lpstr>
      <vt:lpstr>Each hole of a golf course has  a starting place at one end. The green with the small hole  is at the other end.</vt:lpstr>
      <vt:lpstr>Golf Around the World  Many people around the world  love to play golf. The sport is popular in countries  where people speak English.</vt:lpstr>
      <vt:lpstr>Famous Golfers Jack Nicklaus is the best golfer ever  to play the game.</vt:lpstr>
      <vt:lpstr>PowerPoint Presentation</vt:lpstr>
      <vt:lpstr>Let’s now watch a video!</vt:lpstr>
      <vt:lpstr>PowerPoint Presentation</vt:lpstr>
      <vt:lpstr>In  the video, the boy was  called a sore winner</vt:lpstr>
      <vt:lpstr>Look at this photo and ask your classmate a  question!</vt:lpstr>
      <vt:lpstr>PowerPoint Presentation</vt:lpstr>
      <vt:lpstr>What did we learn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ESLAO-7-11-Slides-Student</dc:title>
  <cp:lastModifiedBy>Lakshmi Priya</cp:lastModifiedBy>
  <cp:revision>4</cp:revision>
  <dcterms:created xsi:type="dcterms:W3CDTF">2018-06-27T12:39:29Z</dcterms:created>
  <dcterms:modified xsi:type="dcterms:W3CDTF">2018-06-27T12:48:37Z</dcterms:modified>
</cp:coreProperties>
</file>