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263" r:id="rId13"/>
    <p:sldId id="264" r:id="rId14"/>
    <p:sldId id="309" r:id="rId15"/>
    <p:sldId id="273" r:id="rId16"/>
    <p:sldId id="295" r:id="rId17"/>
    <p:sldId id="299" r:id="rId18"/>
    <p:sldId id="294" r:id="rId19"/>
    <p:sldId id="297" r:id="rId20"/>
    <p:sldId id="298" r:id="rId21"/>
    <p:sldId id="310" r:id="rId22"/>
    <p:sldId id="300" r:id="rId23"/>
    <p:sldId id="330" r:id="rId24"/>
    <p:sldId id="311" r:id="rId25"/>
    <p:sldId id="304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4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 dirty="0"/>
              <a:t>SPORTS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7: Lesson 11</a:t>
            </a:r>
          </a:p>
        </p:txBody>
      </p:sp>
    </p:spTree>
    <p:extLst>
      <p:ext uri="{BB962C8B-B14F-4D97-AF65-F5344CB8AC3E}">
        <p14:creationId xmlns:p14="http://schemas.microsoft.com/office/powerpoint/2010/main" val="171859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i35_golf_clr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8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i35_golf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9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581" y="907141"/>
            <a:ext cx="8817363" cy="91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did you learn about the sport of Golf?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831">
                        <a14:foregroundMark x1="30932" y1="84965" x2="30932" y2="84965"/>
                        <a14:foregroundMark x1="32627" y1="95804" x2="32627" y2="95804"/>
                        <a14:foregroundMark x1="28814" y1="87063" x2="28814" y2="87063"/>
                        <a14:backgroundMark x1="31356" y1="90210" x2="31356" y2="902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7401" y="2034122"/>
            <a:ext cx="3980543" cy="482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1" y="2395176"/>
            <a:ext cx="4714108" cy="40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04" y="1371600"/>
            <a:ext cx="9003089" cy="1447800"/>
          </a:xfrm>
        </p:spPr>
        <p:txBody>
          <a:bodyPr/>
          <a:lstStyle/>
          <a:p>
            <a:pPr algn="ctr"/>
            <a:r>
              <a:rPr lang="en-US" dirty="0"/>
              <a:t>How is Golf different from other sports?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02" y="2411250"/>
            <a:ext cx="2909444" cy="4446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19" l="0" r="100000">
                        <a14:foregroundMark x1="69789" y1="7544" x2="69789" y2="7544"/>
                        <a14:foregroundMark x1="76133" y1="6842" x2="76133" y2="6842"/>
                        <a14:foregroundMark x1="80665" y1="9298" x2="80665" y2="9298"/>
                        <a14:foregroundMark x1="61329" y1="3509" x2="61329" y2="3509"/>
                        <a14:backgroundMark x1="87915" y1="4737" x2="87915" y2="4737"/>
                        <a14:backgroundMark x1="91541" y1="9123" x2="91541" y2="9123"/>
                        <a14:backgroundMark x1="67372" y1="877" x2="67372" y2="877"/>
                        <a14:backgroundMark x1="62538" y1="1228" x2="62538" y2="1228"/>
                        <a14:backgroundMark x1="58912" y1="877" x2="58912" y2="877"/>
                        <a14:backgroundMark x1="54683" y1="877" x2="54683" y2="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931" y="3674147"/>
            <a:ext cx="1634169" cy="281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93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Great work! </a:t>
            </a:r>
            <a:r>
              <a:rPr lang="en-US" dirty="0"/>
              <a:t>You now know all about Golf!</a:t>
            </a:r>
            <a:endParaRPr lang="en-US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118" y1="55030" x2="50118" y2="55030"/>
                        <a14:foregroundMark x1="48471" y1="38909" x2="48471" y2="38909"/>
                        <a14:foregroundMark x1="39765" y1="39394" x2="39765" y2="39394"/>
                        <a14:foregroundMark x1="48235" y1="57212" x2="48235" y2="57212"/>
                        <a14:foregroundMark x1="53059" y1="11515" x2="53059" y2="11515"/>
                        <a14:foregroundMark x1="37294" y1="5576" x2="37294" y2="5576"/>
                        <a14:foregroundMark x1="46706" y1="54424" x2="46706" y2="54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5663" y="2909818"/>
            <a:ext cx="4067824" cy="39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4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371600"/>
            <a:ext cx="8429625" cy="1447800"/>
          </a:xfrm>
        </p:spPr>
        <p:txBody>
          <a:bodyPr/>
          <a:lstStyle/>
          <a:p>
            <a:pPr algn="ctr"/>
            <a:r>
              <a:rPr lang="en-US" dirty="0"/>
              <a:t>Let’s now watch a video!</a:t>
            </a:r>
          </a:p>
        </p:txBody>
      </p:sp>
      <p:pic>
        <p:nvPicPr>
          <p:cNvPr id="3" name="ESLAO-7-11-Video-Always-Be-A-Good-Sport">
            <a:hlinkClick r:id="" action="ppaction://media"/>
            <a:extLst>
              <a:ext uri="{FF2B5EF4-FFF2-40B4-BE49-F238E27FC236}">
                <a16:creationId xmlns:a16="http://schemas.microsoft.com/office/drawing/2014/main" id="{FD41E657-A705-4139-85DA-B7510038F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599" y="2844562"/>
            <a:ext cx="7140575" cy="40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421931"/>
            <a:ext cx="7716837" cy="1183305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What happened in the video?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909389"/>
            <a:ext cx="92272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Has this ever happened to you? Tell us about it.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129437"/>
            <a:ext cx="92272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You are making a </a:t>
            </a:r>
            <a:r>
              <a:rPr lang="en-US" sz="4000" u="sng" dirty="0">
                <a:solidFill>
                  <a:srgbClr val="FFFFFF"/>
                </a:solidFill>
              </a:rPr>
              <a:t>personal connection!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48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87" y="719512"/>
            <a:ext cx="8538413" cy="2331696"/>
          </a:xfrm>
        </p:spPr>
        <p:txBody>
          <a:bodyPr/>
          <a:lstStyle/>
          <a:p>
            <a:pPr algn="ctr"/>
            <a:r>
              <a:rPr lang="en-US" sz="3200" dirty="0"/>
              <a:t>Making personal connections help us to understand books, photos or videos better</a:t>
            </a:r>
            <a:endParaRPr lang="en-US" sz="3200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017353"/>
              </p:ext>
            </p:extLst>
          </p:nvPr>
        </p:nvGraphicFramePr>
        <p:xfrm>
          <a:off x="251884" y="2844926"/>
          <a:ext cx="7368786" cy="356644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368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FFFF"/>
                          </a:solidFill>
                        </a:rPr>
                        <a:t>Personal</a:t>
                      </a:r>
                      <a:r>
                        <a:rPr lang="en-US" sz="3000" baseline="0" dirty="0">
                          <a:solidFill>
                            <a:srgbClr val="FFFFFF"/>
                          </a:solidFill>
                        </a:rPr>
                        <a:t> Connection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What does this remind me of?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Has this happened to me before?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How is this similar to me?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How is this different from me?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What were my feelings when I saw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6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FFFF"/>
                          </a:solidFill>
                        </a:rPr>
                        <a:t>What have I learned from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297" y="3722542"/>
            <a:ext cx="2482238" cy="31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9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84" y="1268222"/>
            <a:ext cx="8741618" cy="1447800"/>
          </a:xfrm>
        </p:spPr>
        <p:txBody>
          <a:bodyPr/>
          <a:lstStyle/>
          <a:p>
            <a:pPr algn="ctr"/>
            <a:r>
              <a:rPr lang="en-US" sz="4800" dirty="0"/>
              <a:t>In the video, the boy was called a </a:t>
            </a:r>
            <a:r>
              <a:rPr lang="en-US" sz="4800" u="sng" dirty="0"/>
              <a:t>sore winner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528" y="2967197"/>
            <a:ext cx="8411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Have you seen a sore winner before?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237" y="5995667"/>
            <a:ext cx="8411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Have you </a:t>
            </a:r>
            <a:r>
              <a:rPr lang="en-US" sz="3600" u="sng" dirty="0">
                <a:solidFill>
                  <a:srgbClr val="FFFFFF"/>
                </a:solidFill>
              </a:rPr>
              <a:t>been</a:t>
            </a:r>
            <a:r>
              <a:rPr lang="en-US" sz="3600" dirty="0">
                <a:solidFill>
                  <a:srgbClr val="FFFFFF"/>
                </a:solidFill>
              </a:rPr>
              <a:t> a sore winner before?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" b="95000" l="2000" r="96500">
                        <a14:foregroundMark x1="79500" y1="35000" x2="79500" y2="35000"/>
                        <a14:foregroundMark x1="73250" y1="35238" x2="73250" y2="35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429" y="3613528"/>
            <a:ext cx="2529557" cy="265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9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59" y="1371600"/>
            <a:ext cx="8585078" cy="1447800"/>
          </a:xfrm>
        </p:spPr>
        <p:txBody>
          <a:bodyPr/>
          <a:lstStyle/>
          <a:p>
            <a:pPr algn="ctr"/>
            <a:r>
              <a:rPr lang="en-US" dirty="0"/>
              <a:t>What did you learn from this video?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909389"/>
            <a:ext cx="92272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How should we act if we win a sports game?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868" y="4222624"/>
            <a:ext cx="4673767" cy="26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learning this class?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102342" y="867641"/>
            <a:ext cx="2799926" cy="7579037"/>
          </a:xfrm>
        </p:spPr>
        <p:txBody>
          <a:bodyPr>
            <a:normAutofit/>
          </a:bodyPr>
          <a:lstStyle/>
          <a:p>
            <a:r>
              <a:rPr lang="en-US" sz="3200" dirty="0"/>
              <a:t>Describing pictures and videos and making personal connections</a:t>
            </a:r>
          </a:p>
          <a:p>
            <a:r>
              <a:rPr lang="en-US" sz="3200" dirty="0"/>
              <a:t>Reading about the sport of Golf</a:t>
            </a:r>
          </a:p>
        </p:txBody>
      </p:sp>
    </p:spTree>
    <p:extLst>
      <p:ext uri="{BB962C8B-B14F-4D97-AF65-F5344CB8AC3E}">
        <p14:creationId xmlns:p14="http://schemas.microsoft.com/office/powerpoint/2010/main" val="1004727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4" y="1371600"/>
            <a:ext cx="8726486" cy="1447800"/>
          </a:xfrm>
        </p:spPr>
        <p:txBody>
          <a:bodyPr/>
          <a:lstStyle/>
          <a:p>
            <a:pPr algn="ctr"/>
            <a:r>
              <a:rPr lang="en-US" sz="4400" dirty="0"/>
              <a:t>Now let’s look at some photos.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14" y="3060213"/>
            <a:ext cx="6045088" cy="34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09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44" y="1371600"/>
            <a:ext cx="8677756" cy="1447800"/>
          </a:xfrm>
        </p:spPr>
        <p:txBody>
          <a:bodyPr/>
          <a:lstStyle/>
          <a:p>
            <a:pPr algn="ctr"/>
            <a:r>
              <a:rPr lang="en-US" dirty="0"/>
              <a:t>Look at this photo and answer the following question: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41168" y="6251796"/>
            <a:ext cx="404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you experienced this before?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44" y="3064683"/>
            <a:ext cx="5337684" cy="30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1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2" y="1226925"/>
            <a:ext cx="9533876" cy="1447800"/>
          </a:xfrm>
        </p:spPr>
        <p:txBody>
          <a:bodyPr/>
          <a:lstStyle/>
          <a:p>
            <a:pPr algn="ctr"/>
            <a:r>
              <a:rPr lang="en-US" sz="3000" dirty="0"/>
              <a:t>Look at this photo and ask your classmate a question!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076"/>
          <a:stretch/>
        </p:blipFill>
        <p:spPr>
          <a:xfrm>
            <a:off x="64312" y="2674725"/>
            <a:ext cx="4517738" cy="367405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226927"/>
              </p:ext>
            </p:extLst>
          </p:nvPr>
        </p:nvGraphicFramePr>
        <p:xfrm>
          <a:off x="4251128" y="3834426"/>
          <a:ext cx="4892872" cy="30542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892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3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Personal</a:t>
                      </a:r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 Connection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What does this remind you of?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Has this happened to you before?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How is this similar to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How is this different from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What were your feelings when you saw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What have you learned from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063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44939" cy="350435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24218"/>
              </p:ext>
            </p:extLst>
          </p:nvPr>
        </p:nvGraphicFramePr>
        <p:xfrm>
          <a:off x="136873" y="3008080"/>
          <a:ext cx="5059962" cy="35013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59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16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Personal</a:t>
                      </a:r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 Connection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What does this remind you of?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2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Has this happened to you before?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2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How is this similar to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2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How is this different from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365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What were your feelings when you saw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269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solidFill>
                            <a:srgbClr val="FFFFFF"/>
                          </a:solidFill>
                        </a:rPr>
                        <a:t>What have you learned from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13798" y="3865796"/>
            <a:ext cx="39308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FFFF"/>
                </a:solidFill>
              </a:rPr>
              <a:t>Ask your classmate another question! Listen for their reply.</a:t>
            </a:r>
          </a:p>
        </p:txBody>
      </p:sp>
    </p:spTree>
    <p:extLst>
      <p:ext uri="{BB962C8B-B14F-4D97-AF65-F5344CB8AC3E}">
        <p14:creationId xmlns:p14="http://schemas.microsoft.com/office/powerpoint/2010/main" val="854812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68" y="1371600"/>
            <a:ext cx="9254902" cy="1447800"/>
          </a:xfrm>
        </p:spPr>
        <p:txBody>
          <a:bodyPr/>
          <a:lstStyle/>
          <a:p>
            <a:pPr algn="ctr"/>
            <a:r>
              <a:rPr lang="en-US" sz="4000" dirty="0"/>
              <a:t>Nice! You can now make great </a:t>
            </a:r>
            <a:r>
              <a:rPr lang="en-US" sz="4000" u="sng" dirty="0"/>
              <a:t>personal connections!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77" y="2784918"/>
            <a:ext cx="3607946" cy="40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6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did we learn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99" y="3263779"/>
            <a:ext cx="1801365" cy="3313623"/>
          </a:xfrm>
          <a:prstGeom prst="rect">
            <a:avLst/>
          </a:prstGeom>
        </p:spPr>
      </p:pic>
      <p:sp>
        <p:nvSpPr>
          <p:cNvPr id="4" name="Vertical Text Placeholder 2"/>
          <p:cNvSpPr txBox="1">
            <a:spLocks/>
          </p:cNvSpPr>
          <p:nvPr/>
        </p:nvSpPr>
        <p:spPr>
          <a:xfrm>
            <a:off x="503481" y="3166693"/>
            <a:ext cx="4850281" cy="34107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sport of Golf</a:t>
            </a:r>
          </a:p>
          <a:p>
            <a:r>
              <a:rPr lang="en-US" sz="3200" dirty="0"/>
              <a:t>Making personal connections to video and photos</a:t>
            </a:r>
          </a:p>
        </p:txBody>
      </p:sp>
    </p:spTree>
    <p:extLst>
      <p:ext uri="{BB962C8B-B14F-4D97-AF65-F5344CB8AC3E}">
        <p14:creationId xmlns:p14="http://schemas.microsoft.com/office/powerpoint/2010/main" val="2173352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06447" cy="1447800"/>
          </a:xfrm>
        </p:spPr>
        <p:txBody>
          <a:bodyPr/>
          <a:lstStyle/>
          <a:p>
            <a:pPr algn="ctr"/>
            <a:r>
              <a:rPr lang="en-US" dirty="0"/>
              <a:t>Homework time! Do you have any 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72" y="3033693"/>
            <a:ext cx="2350602" cy="35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9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3271"/>
            <a:ext cx="4614203" cy="2904755"/>
          </a:xfrm>
        </p:spPr>
        <p:txBody>
          <a:bodyPr/>
          <a:lstStyle/>
          <a:p>
            <a:r>
              <a:rPr lang="en-US" sz="4000" dirty="0"/>
              <a:t>Have you played Golf before?</a:t>
            </a:r>
          </a:p>
        </p:txBody>
      </p:sp>
      <p:pic>
        <p:nvPicPr>
          <p:cNvPr id="4" name="Picture 3" descr="raz_li35_golf_clr (dragged)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0"/>
          <a:stretch/>
        </p:blipFill>
        <p:spPr>
          <a:xfrm>
            <a:off x="4292656" y="0"/>
            <a:ext cx="426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i35_golf_clr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i35_golf_clr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i35_golf_clr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7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i35_golf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4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i35_golf_clr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i35_golf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62798"/>
      </p:ext>
    </p:extLst>
  </p:cSld>
  <p:clrMapOvr>
    <a:masterClrMapping/>
  </p:clrMapOvr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4444</TotalTime>
  <Words>373</Words>
  <Application>Microsoft Office PowerPoint</Application>
  <PresentationFormat>On-screen Show (4:3)</PresentationFormat>
  <Paragraphs>50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 Rounded MT Bold</vt:lpstr>
      <vt:lpstr>Sky</vt:lpstr>
      <vt:lpstr>SPORTS</vt:lpstr>
      <vt:lpstr>What are we learning this class?</vt:lpstr>
      <vt:lpstr>Have you played Golf before?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Golf different from other sports?</vt:lpstr>
      <vt:lpstr>Great work! You now know all about Golf!</vt:lpstr>
      <vt:lpstr>Let’s now watch a video!</vt:lpstr>
      <vt:lpstr>What happened in the video?</vt:lpstr>
      <vt:lpstr>Making personal connections help us to understand books, photos or videos better</vt:lpstr>
      <vt:lpstr>In the video, the boy was called a sore winner</vt:lpstr>
      <vt:lpstr>What did you learn from this video?</vt:lpstr>
      <vt:lpstr>Now let’s look at some photos.</vt:lpstr>
      <vt:lpstr>Look at this photo and answer the following question:</vt:lpstr>
      <vt:lpstr>Look at this photo and ask your classmate a question!</vt:lpstr>
      <vt:lpstr>PowerPoint Presentation</vt:lpstr>
      <vt:lpstr>Nice! You can now make great personal connections!</vt:lpstr>
      <vt:lpstr>What did we learn today?</vt:lpstr>
      <vt:lpstr>Homework time! Do you have any questions?</vt:lpstr>
    </vt:vector>
  </TitlesOfParts>
  <Company>Vandilay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</dc:title>
  <dc:creator>Marissa Quintigliani</dc:creator>
  <cp:lastModifiedBy>Lakshmi Priya</cp:lastModifiedBy>
  <cp:revision>38</cp:revision>
  <dcterms:created xsi:type="dcterms:W3CDTF">2017-05-27T23:21:24Z</dcterms:created>
  <dcterms:modified xsi:type="dcterms:W3CDTF">2018-06-27T12:49:34Z</dcterms:modified>
</cp:coreProperties>
</file>