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42B1-44A1-4088-94C0-67D77C277EC6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E782-83BF-4B85-A990-8100FAF2A0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5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64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48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97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38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373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50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47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30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716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05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37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14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082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225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74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322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3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43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71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68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1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87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20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E782-83BF-4B85-A990-8100FAF2A04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23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5" y="1528995"/>
            <a:ext cx="8952289" cy="11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39601" y="3903778"/>
            <a:ext cx="6664797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5" y="1358053"/>
            <a:ext cx="9141208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206" y="1380913"/>
            <a:ext cx="7045587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3060" marR="5080" indent="-2465705">
              <a:lnSpc>
                <a:spcPct val="129600"/>
              </a:lnSpc>
              <a:spcBef>
                <a:spcPts val="100"/>
              </a:spcBef>
            </a:pPr>
            <a:r>
              <a:rPr dirty="0"/>
              <a:t>Nice </a:t>
            </a:r>
            <a:r>
              <a:rPr spc="-30" dirty="0"/>
              <a:t>work! </a:t>
            </a:r>
            <a:r>
              <a:rPr spc="-15" dirty="0"/>
              <a:t>Let’s </a:t>
            </a:r>
            <a:r>
              <a:rPr dirty="0"/>
              <a:t>write a </a:t>
            </a:r>
            <a:r>
              <a:rPr spc="-5" dirty="0"/>
              <a:t>sentence using  these </a:t>
            </a:r>
            <a:r>
              <a:rPr spc="-20" dirty="0"/>
              <a:t>two</a:t>
            </a:r>
            <a:r>
              <a:rPr spc="-5" dirty="0"/>
              <a:t> </a:t>
            </a:r>
            <a:r>
              <a:rPr spc="-25" dirty="0"/>
              <a:t>words: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3117" y="6161837"/>
            <a:ext cx="892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32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v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5677" y="6161837"/>
            <a:ext cx="20662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Swimming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6975" y="3027489"/>
            <a:ext cx="2959184" cy="295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2341" y="3590759"/>
            <a:ext cx="2900028" cy="2068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3060" marR="5080" indent="-2465705">
              <a:lnSpc>
                <a:spcPct val="129600"/>
              </a:lnSpc>
              <a:spcBef>
                <a:spcPts val="100"/>
              </a:spcBef>
            </a:pPr>
            <a:r>
              <a:rPr dirty="0"/>
              <a:t>Nice </a:t>
            </a:r>
            <a:r>
              <a:rPr spc="-30" dirty="0"/>
              <a:t>work! </a:t>
            </a:r>
            <a:r>
              <a:rPr spc="-15" dirty="0"/>
              <a:t>Let’s </a:t>
            </a:r>
            <a:r>
              <a:rPr dirty="0"/>
              <a:t>write a </a:t>
            </a:r>
            <a:r>
              <a:rPr spc="-5" dirty="0"/>
              <a:t>sentence using  these </a:t>
            </a:r>
            <a:r>
              <a:rPr spc="-20" dirty="0"/>
              <a:t>two</a:t>
            </a:r>
            <a:r>
              <a:rPr spc="-5" dirty="0"/>
              <a:t> </a:t>
            </a:r>
            <a:r>
              <a:rPr spc="-25" dirty="0"/>
              <a:t>words: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3117" y="6161837"/>
            <a:ext cx="1167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</a:t>
            </a:r>
            <a:r>
              <a:rPr sz="32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rv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5677" y="6161837"/>
            <a:ext cx="1918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Volleyball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377" y="3278546"/>
            <a:ext cx="1337108" cy="2674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8182" y="3278546"/>
            <a:ext cx="2450322" cy="246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“Any” </a:t>
            </a:r>
            <a:r>
              <a:rPr dirty="0"/>
              <a:t>is a </a:t>
            </a:r>
            <a:r>
              <a:rPr spc="-30" dirty="0"/>
              <a:t>word </a:t>
            </a:r>
            <a:r>
              <a:rPr spc="-5" dirty="0"/>
              <a:t>used to tell us something </a:t>
            </a:r>
            <a:r>
              <a:rPr spc="-20" dirty="0"/>
              <a:t>that </a:t>
            </a:r>
            <a:r>
              <a:rPr dirty="0"/>
              <a:t>is</a:t>
            </a:r>
            <a:r>
              <a:rPr spc="50" dirty="0"/>
              <a:t> </a:t>
            </a:r>
            <a:r>
              <a:rPr spc="-5" dirty="0"/>
              <a:t>not</a:t>
            </a:r>
          </a:p>
          <a:p>
            <a:pPr marL="172720">
              <a:lnSpc>
                <a:spcPct val="100000"/>
              </a:lnSpc>
              <a:spcBef>
                <a:spcPts val="2240"/>
              </a:spcBef>
            </a:pPr>
            <a:r>
              <a:rPr spc="-10" dirty="0"/>
              <a:t>specific, </a:t>
            </a:r>
            <a:r>
              <a:rPr spc="-5" dirty="0"/>
              <a:t>or to tell us </a:t>
            </a:r>
            <a:r>
              <a:rPr dirty="0"/>
              <a:t>when </a:t>
            </a:r>
            <a:r>
              <a:rPr spc="-20" dirty="0"/>
              <a:t>there </a:t>
            </a:r>
            <a:r>
              <a:rPr dirty="0"/>
              <a:t>is </a:t>
            </a:r>
            <a:r>
              <a:rPr spc="-40" dirty="0"/>
              <a:t>zero </a:t>
            </a:r>
            <a:r>
              <a:rPr spc="-5" dirty="0"/>
              <a:t>or</a:t>
            </a:r>
            <a:r>
              <a:rPr spc="75" dirty="0"/>
              <a:t> </a:t>
            </a:r>
            <a:r>
              <a:rPr spc="-35" dirty="0"/>
              <a:t>none.</a:t>
            </a:r>
          </a:p>
        </p:txBody>
      </p:sp>
      <p:sp>
        <p:nvSpPr>
          <p:cNvPr id="3" name="object 3"/>
          <p:cNvSpPr/>
          <p:nvPr/>
        </p:nvSpPr>
        <p:spPr>
          <a:xfrm>
            <a:off x="795229" y="3637332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29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239" y="3154732"/>
            <a:ext cx="7675245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352800" marR="5080" indent="-3340735">
              <a:lnSpc>
                <a:spcPct val="101600"/>
              </a:lnSpc>
              <a:spcBef>
                <a:spcPts val="35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Any one of them could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have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scored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goal.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089" y="3928348"/>
            <a:ext cx="3357629" cy="2843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3827" y="2012327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1527" y="1294778"/>
            <a:ext cx="6925309" cy="1468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420"/>
              </a:spcBef>
              <a:tabLst>
                <a:tab pos="1155700" algn="l"/>
                <a:tab pos="2042160" algn="l"/>
                <a:tab pos="3844290" algn="l"/>
                <a:tab pos="4492625" algn="l"/>
                <a:tab pos="6062345" algn="l"/>
              </a:tabLst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If</a:t>
            </a:r>
            <a:r>
              <a:rPr sz="4800" spc="5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pl</a:t>
            </a:r>
            <a:r>
              <a:rPr sz="48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ay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is	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hu</a:t>
            </a:r>
            <a:r>
              <a:rPr sz="4800" spc="5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	</a:t>
            </a:r>
            <a:r>
              <a:rPr sz="48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 will	</a:t>
            </a:r>
            <a:r>
              <a:rPr sz="48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	</a:t>
            </a:r>
            <a:r>
              <a:rPr sz="48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home.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7999" y="2154312"/>
            <a:ext cx="4371624" cy="446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0827" y="1970587"/>
            <a:ext cx="977900" cy="0"/>
          </a:xfrm>
          <a:custGeom>
            <a:avLst/>
            <a:gdLst/>
            <a:ahLst/>
            <a:cxnLst/>
            <a:rect l="l" t="t" r="r" b="b"/>
            <a:pathLst>
              <a:path w="977900">
                <a:moveTo>
                  <a:pt x="0" y="0"/>
                </a:moveTo>
                <a:lnTo>
                  <a:pt x="977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527" y="1275897"/>
            <a:ext cx="735774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668020" algn="l"/>
                <a:tab pos="1870710" algn="l"/>
              </a:tabLst>
            </a:pPr>
            <a:r>
              <a:rPr sz="4400" dirty="0"/>
              <a:t>I	</a:t>
            </a:r>
            <a:r>
              <a:rPr sz="4400" spc="5" dirty="0"/>
              <a:t>don’t	</a:t>
            </a:r>
            <a:r>
              <a:rPr sz="4400" spc="-45" dirty="0"/>
              <a:t>have </a:t>
            </a:r>
            <a:r>
              <a:rPr sz="4400" spc="-5" dirty="0"/>
              <a:t>any </a:t>
            </a:r>
            <a:r>
              <a:rPr sz="4400" spc="-40" dirty="0"/>
              <a:t>vegetables  </a:t>
            </a:r>
            <a:r>
              <a:rPr sz="4400" spc="-55" dirty="0"/>
              <a:t>at	</a:t>
            </a:r>
            <a:r>
              <a:rPr sz="4400" spc="-50" dirty="0"/>
              <a:t>home.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474986" y="3314600"/>
            <a:ext cx="4568513" cy="3118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4827" y="2784264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478" y="1380913"/>
            <a:ext cx="691134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91970" marR="5080" indent="-1779905">
              <a:lnSpc>
                <a:spcPct val="101400"/>
              </a:lnSpc>
              <a:spcBef>
                <a:spcPts val="20"/>
              </a:spcBef>
              <a:tabLst>
                <a:tab pos="2364740" algn="l"/>
                <a:tab pos="4477385" algn="l"/>
              </a:tabLst>
            </a:pPr>
            <a:r>
              <a:rPr sz="4600" spc="-114" dirty="0"/>
              <a:t>W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pl</a:t>
            </a:r>
            <a:r>
              <a:rPr sz="4600" spc="-60" dirty="0"/>
              <a:t>a</a:t>
            </a:r>
            <a:r>
              <a:rPr sz="4600" dirty="0"/>
              <a:t>y	soc</a:t>
            </a:r>
            <a:r>
              <a:rPr sz="4600" spc="-5" dirty="0"/>
              <a:t>ce</a:t>
            </a:r>
            <a:r>
              <a:rPr sz="4600" dirty="0"/>
              <a:t>r	</a:t>
            </a:r>
            <a:r>
              <a:rPr sz="4600" spc="-5" dirty="0"/>
              <a:t>to</a:t>
            </a:r>
            <a:r>
              <a:rPr sz="4600" spc="-114" dirty="0"/>
              <a:t>g</a:t>
            </a:r>
            <a:r>
              <a:rPr sz="4600" spc="-5" dirty="0"/>
              <a:t>eth</a:t>
            </a:r>
            <a:r>
              <a:rPr sz="4600" dirty="0"/>
              <a:t>er  </a:t>
            </a:r>
            <a:r>
              <a:rPr sz="4600" spc="-40" dirty="0"/>
              <a:t>every</a:t>
            </a:r>
            <a:r>
              <a:rPr sz="4600" spc="-10" dirty="0"/>
              <a:t> </a:t>
            </a:r>
            <a:r>
              <a:rPr sz="4600" spc="-5" dirty="0"/>
              <a:t>night.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2163254" y="3582429"/>
            <a:ext cx="4326510" cy="270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3627" y="2073064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657" y="1380913"/>
            <a:ext cx="748665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961005" marR="5080" indent="-2948940">
              <a:lnSpc>
                <a:spcPct val="101400"/>
              </a:lnSpc>
              <a:spcBef>
                <a:spcPts val="20"/>
              </a:spcBef>
              <a:tabLst>
                <a:tab pos="340995" algn="l"/>
                <a:tab pos="6640195" algn="l"/>
              </a:tabLst>
            </a:pPr>
            <a:r>
              <a:rPr sz="4600" dirty="0"/>
              <a:t>I	</a:t>
            </a:r>
            <a:r>
              <a:rPr sz="4600" spc="-5" dirty="0"/>
              <a:t>e</a:t>
            </a:r>
            <a:r>
              <a:rPr sz="4600" spc="-114" dirty="0"/>
              <a:t>a</a:t>
            </a:r>
            <a:r>
              <a:rPr sz="4600" dirty="0"/>
              <a:t>t </a:t>
            </a:r>
            <a:r>
              <a:rPr sz="4600" spc="-114" dirty="0"/>
              <a:t>e</a:t>
            </a:r>
            <a:r>
              <a:rPr sz="4600" spc="-65" dirty="0"/>
              <a:t>v</a:t>
            </a:r>
            <a:r>
              <a:rPr sz="4600" spc="-5" dirty="0"/>
              <a:t>e</a:t>
            </a:r>
            <a:r>
              <a:rPr sz="4600" dirty="0"/>
              <a:t>ry </a:t>
            </a:r>
            <a:r>
              <a:rPr sz="4600" spc="-65" dirty="0"/>
              <a:t>ve</a:t>
            </a:r>
            <a:r>
              <a:rPr sz="4600" spc="-114" dirty="0"/>
              <a:t>g</a:t>
            </a:r>
            <a:r>
              <a:rPr sz="4600" spc="-5" dirty="0"/>
              <a:t>et</a:t>
            </a:r>
            <a:r>
              <a:rPr sz="4600" spc="-60" dirty="0"/>
              <a:t>a</a:t>
            </a:r>
            <a:r>
              <a:rPr sz="4600" spc="-65" dirty="0"/>
              <a:t>b</a:t>
            </a:r>
            <a:r>
              <a:rPr sz="4600" dirty="0"/>
              <a:t>le in	my  </a:t>
            </a:r>
            <a:r>
              <a:rPr sz="4600" spc="-60" dirty="0"/>
              <a:t>plate.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1766155" y="2940131"/>
            <a:ext cx="5602199" cy="3787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9827" y="2073064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4017" y="1380913"/>
            <a:ext cx="633984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544955" marR="5080" indent="-1532890">
              <a:lnSpc>
                <a:spcPct val="101400"/>
              </a:lnSpc>
              <a:spcBef>
                <a:spcPts val="20"/>
              </a:spcBef>
              <a:tabLst>
                <a:tab pos="340995" algn="l"/>
                <a:tab pos="3423920" algn="l"/>
                <a:tab pos="5419725" algn="l"/>
              </a:tabLst>
            </a:pP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v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ry 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6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 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coach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said.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1379" y="3099734"/>
            <a:ext cx="3021644" cy="3758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623" y="1254675"/>
            <a:ext cx="824738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pc="-15" dirty="0"/>
              <a:t>Practice </a:t>
            </a:r>
            <a:r>
              <a:rPr dirty="0"/>
              <a:t>writing a </a:t>
            </a:r>
            <a:r>
              <a:rPr spc="-5" dirty="0"/>
              <a:t>sentence using the  </a:t>
            </a:r>
            <a:r>
              <a:rPr spc="-40" dirty="0"/>
              <a:t>word</a:t>
            </a:r>
            <a:r>
              <a:rPr spc="-5" dirty="0"/>
              <a:t> </a:t>
            </a:r>
            <a:r>
              <a:rPr spc="-25" dirty="0"/>
              <a:t>“every”</a:t>
            </a:r>
          </a:p>
        </p:txBody>
      </p:sp>
      <p:sp>
        <p:nvSpPr>
          <p:cNvPr id="3" name="object 3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1786" y="241850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684" y="1764453"/>
            <a:ext cx="8138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715" algn="l"/>
                <a:tab pos="2991485" algn="l"/>
                <a:tab pos="4626610" algn="l"/>
                <a:tab pos="5441315" algn="l"/>
              </a:tabLst>
            </a:pPr>
            <a:r>
              <a:rPr sz="4400" spc="-30" dirty="0"/>
              <a:t>What	</a:t>
            </a:r>
            <a:r>
              <a:rPr sz="4400" dirty="0"/>
              <a:t>does	</a:t>
            </a:r>
            <a:r>
              <a:rPr sz="4400" spc="-5" dirty="0"/>
              <a:t>he </a:t>
            </a:r>
            <a:r>
              <a:rPr sz="4400" dirty="0"/>
              <a:t>do	</a:t>
            </a:r>
            <a:r>
              <a:rPr sz="4400" spc="-5" dirty="0"/>
              <a:t>on	the</a:t>
            </a:r>
            <a:r>
              <a:rPr sz="4400" spc="-75" dirty="0"/>
              <a:t> </a:t>
            </a:r>
            <a:r>
              <a:rPr sz="4400" spc="-5" dirty="0"/>
              <a:t>team?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2819400"/>
            <a:ext cx="4351253" cy="394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63133"/>
            <a:ext cx="665416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000" spc="-25" dirty="0"/>
              <a:t>What </a:t>
            </a:r>
            <a:r>
              <a:rPr sz="4000" dirty="0"/>
              <a:t>do </a:t>
            </a:r>
            <a:r>
              <a:rPr sz="4000" spc="-5" dirty="0"/>
              <a:t>the </a:t>
            </a:r>
            <a:r>
              <a:rPr sz="4000" spc="-20" dirty="0"/>
              <a:t>letters </a:t>
            </a:r>
            <a:r>
              <a:rPr sz="4000" dirty="0"/>
              <a:t>V </a:t>
            </a:r>
            <a:r>
              <a:rPr sz="4000" spc="-5" dirty="0"/>
              <a:t>and </a:t>
            </a:r>
            <a:r>
              <a:rPr sz="4000" dirty="0"/>
              <a:t>E  sound </a:t>
            </a:r>
            <a:r>
              <a:rPr sz="4000" spc="-40" dirty="0"/>
              <a:t>like</a:t>
            </a:r>
            <a:r>
              <a:rPr sz="4000" spc="-20" dirty="0"/>
              <a:t> </a:t>
            </a:r>
            <a:r>
              <a:rPr sz="4000" spc="-15" dirty="0"/>
              <a:t>together?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14816" y="3035029"/>
            <a:ext cx="2388147" cy="295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894" y="3035029"/>
            <a:ext cx="2951642" cy="295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8286" y="206290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48" y="1368213"/>
            <a:ext cx="761809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8180" marR="5080" indent="-3206115">
              <a:lnSpc>
                <a:spcPct val="106100"/>
              </a:lnSpc>
              <a:spcBef>
                <a:spcPts val="95"/>
              </a:spcBef>
              <a:tabLst>
                <a:tab pos="1529715" algn="l"/>
                <a:tab pos="2991485" algn="l"/>
                <a:tab pos="4345940" algn="l"/>
                <a:tab pos="6844030" algn="l"/>
              </a:tabLst>
            </a:pPr>
            <a:r>
              <a:rPr sz="4400" dirty="0"/>
              <a:t>Wh</a:t>
            </a:r>
            <a:r>
              <a:rPr sz="4400" spc="-110" dirty="0"/>
              <a:t>a</a:t>
            </a:r>
            <a:r>
              <a:rPr sz="4400" dirty="0"/>
              <a:t>t	does	</a:t>
            </a:r>
            <a:r>
              <a:rPr sz="4400" spc="-60" dirty="0"/>
              <a:t>y</a:t>
            </a:r>
            <a:r>
              <a:rPr sz="4400" spc="-5" dirty="0"/>
              <a:t>ou</a:t>
            </a:r>
            <a:r>
              <a:rPr sz="4400" dirty="0"/>
              <a:t>r	sister</a:t>
            </a:r>
            <a:r>
              <a:rPr sz="4400" spc="-5" dirty="0"/>
              <a:t> </a:t>
            </a:r>
            <a:r>
              <a:rPr sz="4400" dirty="0"/>
              <a:t>do	</a:t>
            </a:r>
            <a:r>
              <a:rPr sz="4400" spc="-60" dirty="0"/>
              <a:t>f</a:t>
            </a:r>
            <a:r>
              <a:rPr sz="4400" spc="-5" dirty="0"/>
              <a:t>or  fun?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813679" y="3049287"/>
            <a:ext cx="5539911" cy="360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887" y="241850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9966" y="1764453"/>
            <a:ext cx="5302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3585" algn="l"/>
              </a:tabLst>
            </a:pPr>
            <a:r>
              <a:rPr sz="4400" spc="-5" dirty="0"/>
              <a:t>Do</a:t>
            </a:r>
            <a:r>
              <a:rPr sz="4400" spc="0" dirty="0"/>
              <a:t> </a:t>
            </a:r>
            <a:r>
              <a:rPr sz="4400" spc="-25" dirty="0"/>
              <a:t>you	</a:t>
            </a:r>
            <a:r>
              <a:rPr sz="4400" spc="-45" dirty="0"/>
              <a:t>like</a:t>
            </a:r>
            <a:r>
              <a:rPr sz="4400" spc="-65" dirty="0"/>
              <a:t> </a:t>
            </a:r>
            <a:r>
              <a:rPr sz="4400" spc="-5" dirty="0"/>
              <a:t>soccer?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864652" y="3244448"/>
            <a:ext cx="3223030" cy="3244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739140" marR="5080" indent="-723265">
              <a:lnSpc>
                <a:spcPct val="101400"/>
              </a:lnSpc>
              <a:spcBef>
                <a:spcPts val="20"/>
              </a:spcBef>
              <a:tabLst>
                <a:tab pos="2430780" algn="l"/>
                <a:tab pos="3087370" algn="l"/>
                <a:tab pos="4413885" algn="l"/>
                <a:tab pos="5055870" algn="l"/>
              </a:tabLst>
            </a:pPr>
            <a:r>
              <a:rPr spc="-65" dirty="0"/>
              <a:t>W</a:t>
            </a:r>
            <a:r>
              <a:rPr dirty="0"/>
              <a:t>rite </a:t>
            </a:r>
            <a:r>
              <a:rPr spc="-65" dirty="0"/>
              <a:t>y</a:t>
            </a:r>
            <a:r>
              <a:rPr spc="-5" dirty="0"/>
              <a:t>ou</a:t>
            </a:r>
            <a:r>
              <a:rPr dirty="0"/>
              <a:t>r	</a:t>
            </a:r>
            <a:r>
              <a:rPr spc="-5" dirty="0"/>
              <a:t>ow</a:t>
            </a:r>
            <a:r>
              <a:rPr dirty="0"/>
              <a:t>n	se</a:t>
            </a:r>
            <a:r>
              <a:rPr spc="-5" dirty="0"/>
              <a:t>nt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ce  </a:t>
            </a:r>
            <a:r>
              <a:rPr spc="-5" dirty="0"/>
              <a:t>using	the</a:t>
            </a:r>
            <a:r>
              <a:rPr spc="0" dirty="0"/>
              <a:t> </a:t>
            </a:r>
            <a:r>
              <a:rPr spc="-50" dirty="0"/>
              <a:t>word	</a:t>
            </a:r>
            <a:r>
              <a:rPr spc="-5" dirty="0"/>
              <a:t>“do”</a:t>
            </a:r>
          </a:p>
        </p:txBody>
      </p:sp>
      <p:sp>
        <p:nvSpPr>
          <p:cNvPr id="3" name="object 3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866" y="2066222"/>
            <a:ext cx="1801364" cy="3313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099" y="1"/>
            <a:ext cx="701103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57419"/>
            <a:ext cx="9095142" cy="432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9901"/>
            <a:ext cx="9143998" cy="5915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8906" y="3903778"/>
            <a:ext cx="568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621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636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651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666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3705" y="516888"/>
            <a:ext cx="3335689" cy="3357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7407" y="3903778"/>
            <a:ext cx="1111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350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	E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787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02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8175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4358" y="649803"/>
            <a:ext cx="1712200" cy="342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365" y="3903778"/>
            <a:ext cx="2184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6435" algn="l"/>
              </a:tabLst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I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4010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4160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7429" y="293672"/>
            <a:ext cx="3044865" cy="215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5303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5453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5530">
              <a:lnSpc>
                <a:spcPct val="100000"/>
              </a:lnSpc>
              <a:spcBef>
                <a:spcPts val="100"/>
              </a:spcBef>
              <a:tabLst>
                <a:tab pos="3050540" algn="l"/>
                <a:tab pos="3679190" algn="l"/>
                <a:tab pos="4279265" algn="l"/>
                <a:tab pos="6194425" algn="l"/>
              </a:tabLst>
            </a:pPr>
            <a:r>
              <a:rPr dirty="0"/>
              <a:t>G	E	T	A</a:t>
            </a:r>
            <a:r>
              <a:rPr spc="-5" dirty="0"/>
              <a:t> </a:t>
            </a:r>
            <a:r>
              <a:rPr dirty="0"/>
              <a:t>B</a:t>
            </a:r>
            <a:r>
              <a:rPr spc="-5" dirty="0"/>
              <a:t> </a:t>
            </a:r>
            <a:r>
              <a:rPr dirty="0"/>
              <a:t>L	E</a:t>
            </a:r>
          </a:p>
        </p:txBody>
      </p:sp>
      <p:sp>
        <p:nvSpPr>
          <p:cNvPr id="6" name="object 6"/>
          <p:cNvSpPr/>
          <p:nvPr/>
        </p:nvSpPr>
        <p:spPr>
          <a:xfrm>
            <a:off x="5236276" y="109894"/>
            <a:ext cx="3697304" cy="252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6728" y="3903778"/>
            <a:ext cx="533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8507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8657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8807" y="467085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3111" y="324901"/>
            <a:ext cx="2959183" cy="2959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05040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933575" algn="l"/>
                <a:tab pos="3192145" algn="l"/>
                <a:tab pos="4470400" algn="l"/>
                <a:tab pos="4875530" algn="l"/>
                <a:tab pos="5631180" algn="l"/>
              </a:tabLst>
            </a:pPr>
            <a:r>
              <a:rPr sz="4600" dirty="0"/>
              <a:t>Nice</a:t>
            </a:r>
            <a:r>
              <a:rPr sz="4600" spc="-5" dirty="0"/>
              <a:t> </a:t>
            </a:r>
            <a:r>
              <a:rPr sz="4600" spc="-65" dirty="0"/>
              <a:t>w</a:t>
            </a:r>
            <a:r>
              <a:rPr sz="4600" spc="-5" dirty="0"/>
              <a:t>o</a:t>
            </a:r>
            <a:r>
              <a:rPr sz="4600" spc="-114" dirty="0"/>
              <a:t>r</a:t>
            </a:r>
            <a:r>
              <a:rPr sz="4600" spc="-5" dirty="0"/>
              <a:t>k</a:t>
            </a:r>
            <a:r>
              <a:rPr sz="4600" dirty="0"/>
              <a:t>!	</a:t>
            </a:r>
            <a:r>
              <a:rPr sz="4600" spc="-5" dirty="0"/>
              <a:t>Ca</a:t>
            </a:r>
            <a:r>
              <a:rPr sz="4600" dirty="0"/>
              <a:t>n	</a:t>
            </a:r>
            <a:r>
              <a:rPr sz="4600" spc="-65" dirty="0"/>
              <a:t>y</a:t>
            </a:r>
            <a:r>
              <a:rPr sz="4600" spc="-5" dirty="0"/>
              <a:t>o</a:t>
            </a:r>
            <a:r>
              <a:rPr sz="4600" dirty="0"/>
              <a:t>u	</a:t>
            </a:r>
            <a:r>
              <a:rPr sz="4600" spc="-5" dirty="0"/>
              <a:t>think  of</a:t>
            </a:r>
            <a:r>
              <a:rPr sz="4600" spc="509" dirty="0"/>
              <a:t> </a:t>
            </a:r>
            <a:r>
              <a:rPr sz="4600" spc="-5" dirty="0"/>
              <a:t>any	</a:t>
            </a:r>
            <a:r>
              <a:rPr sz="4600" spc="-30" dirty="0"/>
              <a:t>more</a:t>
            </a:r>
            <a:r>
              <a:rPr sz="4600" dirty="0"/>
              <a:t> </a:t>
            </a:r>
            <a:r>
              <a:rPr sz="4600" spc="-20" dirty="0"/>
              <a:t>“ve”	</a:t>
            </a:r>
            <a:r>
              <a:rPr sz="4600" spc="-35" dirty="0"/>
              <a:t>words?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2940336" y="3007674"/>
            <a:ext cx="3187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List them</a:t>
            </a:r>
            <a:r>
              <a:rPr sz="36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here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6458" y="3749040"/>
            <a:ext cx="7822275" cy="2996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909" y="3810205"/>
            <a:ext cx="7602713" cy="2776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909" y="3810205"/>
            <a:ext cx="7602855" cy="2776855"/>
          </a:xfrm>
          <a:custGeom>
            <a:avLst/>
            <a:gdLst/>
            <a:ahLst/>
            <a:cxnLst/>
            <a:rect l="l" t="t" r="r" b="b"/>
            <a:pathLst>
              <a:path w="7602855" h="2776854">
                <a:moveTo>
                  <a:pt x="0" y="0"/>
                </a:moveTo>
                <a:lnTo>
                  <a:pt x="7602712" y="0"/>
                </a:lnTo>
                <a:lnTo>
                  <a:pt x="7602712" y="2776428"/>
                </a:lnTo>
                <a:lnTo>
                  <a:pt x="0" y="277642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3060" marR="5080" indent="-2465705">
              <a:lnSpc>
                <a:spcPct val="129600"/>
              </a:lnSpc>
              <a:spcBef>
                <a:spcPts val="100"/>
              </a:spcBef>
            </a:pPr>
            <a:r>
              <a:rPr dirty="0"/>
              <a:t>Nice </a:t>
            </a:r>
            <a:r>
              <a:rPr spc="-30" dirty="0"/>
              <a:t>work! </a:t>
            </a:r>
            <a:r>
              <a:rPr spc="-15" dirty="0"/>
              <a:t>Let’s </a:t>
            </a:r>
            <a:r>
              <a:rPr dirty="0"/>
              <a:t>write a </a:t>
            </a:r>
            <a:r>
              <a:rPr spc="-5" dirty="0"/>
              <a:t>sentence using  these </a:t>
            </a:r>
            <a:r>
              <a:rPr spc="-20" dirty="0"/>
              <a:t>two</a:t>
            </a:r>
            <a:r>
              <a:rPr spc="-5" dirty="0"/>
              <a:t> </a:t>
            </a:r>
            <a:r>
              <a:rPr spc="-25" dirty="0"/>
              <a:t>words:</a:t>
            </a:r>
          </a:p>
        </p:txBody>
      </p:sp>
      <p:sp>
        <p:nvSpPr>
          <p:cNvPr id="3" name="object 3"/>
          <p:cNvSpPr/>
          <p:nvPr/>
        </p:nvSpPr>
        <p:spPr>
          <a:xfrm>
            <a:off x="1318130" y="2924111"/>
            <a:ext cx="2890249" cy="2909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3793" y="3189939"/>
            <a:ext cx="2238084" cy="221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3117" y="6161837"/>
            <a:ext cx="1154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Gl</a:t>
            </a:r>
            <a:r>
              <a:rPr sz="32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ov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5677" y="6161837"/>
            <a:ext cx="1606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Football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9FFA139F-ECDB-4C2C-A745-FAD184B9863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2"/>
  <p:tag name="ISPRING_PRESENTATION_TITLE" val="ESLAO-7-2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163</Words>
  <Application>Microsoft Office PowerPoint</Application>
  <PresentationFormat>On-screen Show (4:3)</PresentationFormat>
  <Paragraphs>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 Rounded MT Bold</vt:lpstr>
      <vt:lpstr>Calibri</vt:lpstr>
      <vt:lpstr>Office Theme</vt:lpstr>
      <vt:lpstr>PowerPoint Presentation</vt:lpstr>
      <vt:lpstr>What do the letters V and E  sound like together?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work! Can you think  of any more “ve” words?</vt:lpstr>
      <vt:lpstr>Nice work! Let’s write a sentence using  these two words:</vt:lpstr>
      <vt:lpstr>Nice work! Let’s write a sentence using  these two words:</vt:lpstr>
      <vt:lpstr>Nice work! Let’s write a sentence using  these two words:</vt:lpstr>
      <vt:lpstr>“Any” is a word used to tell us something that is not specific, or to tell us when there is zero or none.</vt:lpstr>
      <vt:lpstr>PowerPoint Presentation</vt:lpstr>
      <vt:lpstr>I don’t have any vegetables  at home.</vt:lpstr>
      <vt:lpstr>We play soccer together  every night.</vt:lpstr>
      <vt:lpstr>I eat every vegetable in my  plate.</vt:lpstr>
      <vt:lpstr>PowerPoint Presentation</vt:lpstr>
      <vt:lpstr>Practice writing a sentence using the  word “every”</vt:lpstr>
      <vt:lpstr>What does he do on the team?</vt:lpstr>
      <vt:lpstr>What does your sister do for  fun?</vt:lpstr>
      <vt:lpstr>Do you like soccer?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ESLAO-7-2-Slides-Student</dc:title>
  <cp:lastModifiedBy>Lakshmi Priya</cp:lastModifiedBy>
  <cp:revision>2</cp:revision>
  <dcterms:created xsi:type="dcterms:W3CDTF">2018-06-27T12:02:28Z</dcterms:created>
  <dcterms:modified xsi:type="dcterms:W3CDTF">2018-06-27T12:04:45Z</dcterms:modified>
</cp:coreProperties>
</file>