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6" r:id="rId6"/>
    <p:sldId id="287" r:id="rId7"/>
    <p:sldId id="288" r:id="rId8"/>
    <p:sldId id="289" r:id="rId9"/>
    <p:sldId id="290" r:id="rId10"/>
    <p:sldId id="261" r:id="rId11"/>
    <p:sldId id="291" r:id="rId12"/>
    <p:sldId id="292" r:id="rId13"/>
    <p:sldId id="293" r:id="rId14"/>
    <p:sldId id="263" r:id="rId15"/>
    <p:sldId id="264" r:id="rId16"/>
    <p:sldId id="273" r:id="rId17"/>
    <p:sldId id="295" r:id="rId18"/>
    <p:sldId id="296" r:id="rId19"/>
    <p:sldId id="294" r:id="rId20"/>
    <p:sldId id="297" r:id="rId21"/>
    <p:sldId id="298" r:id="rId22"/>
    <p:sldId id="299" r:id="rId23"/>
    <p:sldId id="300" r:id="rId24"/>
    <p:sldId id="301" r:id="rId25"/>
    <p:sldId id="274" r:id="rId26"/>
    <p:sldId id="275" r:id="rId27"/>
    <p:sldId id="276" r:id="rId28"/>
    <p:sldId id="302" r:id="rId29"/>
    <p:sldId id="303" r:id="rId30"/>
    <p:sldId id="282" r:id="rId31"/>
    <p:sldId id="305" r:id="rId32"/>
    <p:sldId id="306" r:id="rId33"/>
    <p:sldId id="307" r:id="rId34"/>
    <p:sldId id="308" r:id="rId35"/>
    <p:sldId id="304" r:id="rId36"/>
    <p:sldId id="285" r:id="rId37"/>
    <p:sldId id="28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17-05-30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dirty="0" smtClean="0"/>
              <a:t>SPORTS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7: Lesson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9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work! Can you think of any more “</a:t>
            </a:r>
            <a:r>
              <a:rPr lang="en-US" dirty="0" err="1" smtClean="0"/>
              <a:t>ve</a:t>
            </a:r>
            <a:r>
              <a:rPr lang="en-US" dirty="0" smtClean="0"/>
              <a:t>” words?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9772" y="2984720"/>
            <a:ext cx="8542524" cy="484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List them here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826910" y="3810205"/>
            <a:ext cx="7602715" cy="27764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30000"/>
                  <a:alpha val="55000"/>
                </a:schemeClr>
              </a:gs>
              <a:gs pos="80000">
                <a:schemeClr val="accent1">
                  <a:shade val="93000"/>
                  <a:satMod val="130000"/>
                  <a:alpha val="55000"/>
                </a:schemeClr>
              </a:gs>
              <a:gs pos="100000">
                <a:schemeClr val="accent1">
                  <a:shade val="94000"/>
                  <a:satMod val="135000"/>
                  <a:alpha val="55000"/>
                </a:schemeClr>
              </a:gs>
            </a:gsLst>
            <a:lin ang="14400000" scaled="1"/>
            <a:tileRect/>
          </a:gra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07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29" y="1371600"/>
            <a:ext cx="9051711" cy="1447800"/>
          </a:xfrm>
        </p:spPr>
        <p:txBody>
          <a:bodyPr/>
          <a:lstStyle/>
          <a:p>
            <a:pPr algn="ctr"/>
            <a:r>
              <a:rPr lang="en-US" sz="3600" dirty="0" smtClean="0"/>
              <a:t>Nice work! Let’s write a sentence using these two words: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130" y="2924111"/>
            <a:ext cx="2890251" cy="2909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794" y="3189939"/>
            <a:ext cx="2238085" cy="2215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4378" y="6128818"/>
            <a:ext cx="13242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Glove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6938" y="6128818"/>
            <a:ext cx="1780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Football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57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29" y="1371600"/>
            <a:ext cx="9051711" cy="1447800"/>
          </a:xfrm>
        </p:spPr>
        <p:txBody>
          <a:bodyPr/>
          <a:lstStyle/>
          <a:p>
            <a:pPr algn="ctr"/>
            <a:r>
              <a:rPr lang="en-US" sz="3600" dirty="0" smtClean="0"/>
              <a:t>Nice work! Let’s write a sentence using these two words: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934378" y="6128818"/>
            <a:ext cx="10605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Dive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6938" y="6128818"/>
            <a:ext cx="22449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Swimming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76" y="3027489"/>
            <a:ext cx="2959185" cy="2959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342" y="3590760"/>
            <a:ext cx="2900030" cy="206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49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29" y="1371600"/>
            <a:ext cx="9051711" cy="1447800"/>
          </a:xfrm>
        </p:spPr>
        <p:txBody>
          <a:bodyPr/>
          <a:lstStyle/>
          <a:p>
            <a:pPr algn="ctr"/>
            <a:r>
              <a:rPr lang="en-US" sz="3600" dirty="0" smtClean="0"/>
              <a:t>Nice work! Let’s write a sentence using these two words: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934378" y="6128818"/>
            <a:ext cx="13374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Serve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6938" y="6128818"/>
            <a:ext cx="20952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Volleyball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78" y="3278547"/>
            <a:ext cx="1337108" cy="2674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183" y="3278547"/>
            <a:ext cx="2450324" cy="24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09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86" y="3204708"/>
            <a:ext cx="2982847" cy="2952224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60581" y="2003029"/>
            <a:ext cx="8817363" cy="91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Nice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02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016986" cy="1447800"/>
          </a:xfrm>
        </p:spPr>
        <p:txBody>
          <a:bodyPr/>
          <a:lstStyle/>
          <a:p>
            <a:pPr algn="ctr"/>
            <a:r>
              <a:rPr lang="en-US" dirty="0" smtClean="0"/>
              <a:t>Now let’s look at the words “any” and “every”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870" y="3012720"/>
            <a:ext cx="5018431" cy="393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93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95" y="1268222"/>
            <a:ext cx="9140307" cy="1447800"/>
          </a:xfrm>
        </p:spPr>
        <p:txBody>
          <a:bodyPr/>
          <a:lstStyle/>
          <a:p>
            <a:r>
              <a:rPr lang="en-US" sz="2800" dirty="0" smtClean="0"/>
              <a:t>“Any” is a word used to tell us something that is not specific, or to tell us when there is zero or none.</a:t>
            </a:r>
            <a:endParaRPr lang="en-US" sz="2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10090" y="2766111"/>
            <a:ext cx="86116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/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3200" u="sng" dirty="0" smtClean="0">
                <a:solidFill>
                  <a:srgbClr val="FFFFFF"/>
                </a:solidFill>
              </a:rPr>
              <a:t>Any</a:t>
            </a:r>
            <a:r>
              <a:rPr lang="en-US" sz="3200" dirty="0" smtClean="0">
                <a:solidFill>
                  <a:srgbClr val="FFFFFF"/>
                </a:solidFill>
              </a:rPr>
              <a:t> one of them could have scored the goal.</a:t>
            </a:r>
          </a:p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1776"/>
          <a:stretch/>
        </p:blipFill>
        <p:spPr>
          <a:xfrm>
            <a:off x="310090" y="3928349"/>
            <a:ext cx="3357630" cy="284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1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2154312"/>
            <a:ext cx="7716837" cy="1183305"/>
          </a:xfrm>
        </p:spPr>
        <p:txBody>
          <a:bodyPr/>
          <a:lstStyle/>
          <a:p>
            <a:r>
              <a:rPr lang="en-US" sz="4800" dirty="0">
                <a:solidFill>
                  <a:srgbClr val="FFFFFF"/>
                </a:solidFill>
              </a:rPr>
              <a:t>If </a:t>
            </a:r>
            <a:r>
              <a:rPr lang="en-US" sz="4800" u="sng" dirty="0">
                <a:solidFill>
                  <a:srgbClr val="FFFFFF"/>
                </a:solidFill>
              </a:rPr>
              <a:t>any</a:t>
            </a:r>
            <a:r>
              <a:rPr lang="en-US" sz="4800" dirty="0">
                <a:solidFill>
                  <a:srgbClr val="FFFFFF"/>
                </a:solidFill>
              </a:rPr>
              <a:t> player is hurt, we will go home.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/>
            </a:r>
            <a:br>
              <a:rPr lang="en-US" sz="4800" dirty="0">
                <a:solidFill>
                  <a:srgbClr val="FFFFFF"/>
                </a:solidFill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999" y="2154312"/>
            <a:ext cx="4371626" cy="446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48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637424"/>
            <a:ext cx="7716837" cy="1447800"/>
          </a:xfrm>
        </p:spPr>
        <p:txBody>
          <a:bodyPr/>
          <a:lstStyle/>
          <a:p>
            <a:r>
              <a:rPr lang="en-US" sz="4400" dirty="0">
                <a:solidFill>
                  <a:srgbClr val="FFFFFF"/>
                </a:solidFill>
              </a:rPr>
              <a:t>I don’t have </a:t>
            </a:r>
            <a:r>
              <a:rPr lang="en-US" sz="4400" u="sng" dirty="0">
                <a:solidFill>
                  <a:srgbClr val="FFFFFF"/>
                </a:solidFill>
              </a:rPr>
              <a:t>any</a:t>
            </a:r>
            <a:r>
              <a:rPr lang="en-US" sz="4400" dirty="0">
                <a:solidFill>
                  <a:srgbClr val="FFFFFF"/>
                </a:solidFill>
              </a:rPr>
              <a:t> vegetables at home.</a:t>
            </a:r>
            <a:br>
              <a:rPr lang="en-US" sz="4400" dirty="0">
                <a:solidFill>
                  <a:srgbClr val="FFFFFF"/>
                </a:solidFill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987" y="3314601"/>
            <a:ext cx="4568514" cy="31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68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84" y="1268222"/>
            <a:ext cx="8741618" cy="1447800"/>
          </a:xfrm>
        </p:spPr>
        <p:txBody>
          <a:bodyPr/>
          <a:lstStyle/>
          <a:p>
            <a:r>
              <a:rPr lang="en-US" sz="3600" dirty="0" smtClean="0"/>
              <a:t>Practice writing a sentence using the word “any”</a:t>
            </a:r>
            <a:endParaRPr lang="en-US" sz="3600" u="sng" dirty="0"/>
          </a:p>
        </p:txBody>
      </p:sp>
      <p:sp>
        <p:nvSpPr>
          <p:cNvPr id="4" name="Rectangle 3"/>
          <p:cNvSpPr/>
          <p:nvPr/>
        </p:nvSpPr>
        <p:spPr>
          <a:xfrm>
            <a:off x="575884" y="3322853"/>
            <a:ext cx="8018073" cy="308656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  <a:alpha val="45000"/>
                </a:schemeClr>
              </a:gs>
              <a:gs pos="100000">
                <a:schemeClr val="accent1">
                  <a:shade val="94000"/>
                  <a:satMod val="135000"/>
                  <a:alpha val="45000"/>
                </a:schemeClr>
              </a:gs>
            </a:gsLst>
            <a:lin ang="14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9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learning this class?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102342" y="867641"/>
            <a:ext cx="2799926" cy="757903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“</a:t>
            </a:r>
            <a:r>
              <a:rPr lang="en-US" sz="3200" dirty="0" err="1" smtClean="0"/>
              <a:t>Ve</a:t>
            </a:r>
            <a:r>
              <a:rPr lang="en-US" sz="3200" dirty="0" smtClean="0"/>
              <a:t>” </a:t>
            </a:r>
            <a:r>
              <a:rPr lang="en-US" sz="3200" dirty="0" smtClean="0"/>
              <a:t>words</a:t>
            </a:r>
          </a:p>
          <a:p>
            <a:r>
              <a:rPr lang="en-US" sz="3200" dirty="0" smtClean="0"/>
              <a:t>More adjectives: any, every</a:t>
            </a:r>
            <a:r>
              <a:rPr lang="is-IS" sz="3200" dirty="0" smtClean="0"/>
              <a:t>…</a:t>
            </a:r>
            <a:endParaRPr lang="en-US" sz="3200" dirty="0" smtClean="0"/>
          </a:p>
          <a:p>
            <a:r>
              <a:rPr lang="en-US" sz="3200" dirty="0" smtClean="0"/>
              <a:t>How to use an auxiliary verb: do</a:t>
            </a:r>
            <a:br>
              <a:rPr lang="en-US" sz="3200" dirty="0" smtClean="0"/>
            </a:br>
            <a:r>
              <a:rPr lang="en-US" sz="3200" dirty="0" smtClean="0"/>
              <a:t>(What does he do? What do your sisters do?)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4727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016986" cy="1447800"/>
          </a:xfrm>
        </p:spPr>
        <p:txBody>
          <a:bodyPr/>
          <a:lstStyle/>
          <a:p>
            <a:pPr algn="ctr"/>
            <a:r>
              <a:rPr lang="en-US" dirty="0" smtClean="0"/>
              <a:t>When would we use the word “every”?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0090" y="4140891"/>
            <a:ext cx="861164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This word includes each person or thing in a group, or describes how often something happens.</a:t>
            </a:r>
            <a:endParaRPr lang="en-US" sz="3200" dirty="0" smtClean="0">
              <a:solidFill>
                <a:srgbClr val="FFFFFF"/>
              </a:solidFill>
            </a:endParaRPr>
          </a:p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25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016986" cy="1447800"/>
          </a:xfrm>
        </p:spPr>
        <p:txBody>
          <a:bodyPr/>
          <a:lstStyle/>
          <a:p>
            <a:pPr algn="ctr"/>
            <a:r>
              <a:rPr lang="en-US" dirty="0" smtClean="0"/>
              <a:t>We play soccer together </a:t>
            </a:r>
            <a:r>
              <a:rPr lang="en-US" u="sng" dirty="0" smtClean="0"/>
              <a:t>every</a:t>
            </a:r>
            <a:r>
              <a:rPr lang="en-US" dirty="0" smtClean="0"/>
              <a:t> night.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255" y="3582430"/>
            <a:ext cx="4326511" cy="270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09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016986" cy="1447800"/>
          </a:xfrm>
        </p:spPr>
        <p:txBody>
          <a:bodyPr/>
          <a:lstStyle/>
          <a:p>
            <a:pPr algn="ctr"/>
            <a:r>
              <a:rPr lang="en-US" dirty="0" smtClean="0"/>
              <a:t>I eat </a:t>
            </a:r>
            <a:r>
              <a:rPr lang="en-US" u="sng" dirty="0" smtClean="0"/>
              <a:t>every</a:t>
            </a:r>
            <a:r>
              <a:rPr lang="en-US" dirty="0" smtClean="0"/>
              <a:t> vegetable in my plate.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156" y="2940131"/>
            <a:ext cx="5602202" cy="37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95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016986" cy="1447800"/>
          </a:xfrm>
        </p:spPr>
        <p:txBody>
          <a:bodyPr/>
          <a:lstStyle/>
          <a:p>
            <a:pPr algn="ctr"/>
            <a:r>
              <a:rPr lang="en-US" dirty="0" smtClean="0"/>
              <a:t>I heard </a:t>
            </a:r>
            <a:r>
              <a:rPr lang="en-US" u="sng" dirty="0" smtClean="0"/>
              <a:t>every</a:t>
            </a:r>
            <a:r>
              <a:rPr lang="en-US" dirty="0" smtClean="0"/>
              <a:t> word the coach said.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380" y="3099734"/>
            <a:ext cx="3021646" cy="375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3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84" y="1268222"/>
            <a:ext cx="8741618" cy="1447800"/>
          </a:xfrm>
        </p:spPr>
        <p:txBody>
          <a:bodyPr/>
          <a:lstStyle/>
          <a:p>
            <a:r>
              <a:rPr lang="en-US" sz="3600" dirty="0" smtClean="0"/>
              <a:t>Practice writing a sentence using the word “every”</a:t>
            </a:r>
            <a:endParaRPr lang="en-US" sz="3600" u="sng" dirty="0"/>
          </a:p>
        </p:txBody>
      </p:sp>
      <p:sp>
        <p:nvSpPr>
          <p:cNvPr id="4" name="Rectangle 3"/>
          <p:cNvSpPr/>
          <p:nvPr/>
        </p:nvSpPr>
        <p:spPr>
          <a:xfrm>
            <a:off x="575884" y="3322853"/>
            <a:ext cx="8018073" cy="308656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  <a:alpha val="45000"/>
                </a:schemeClr>
              </a:gs>
              <a:gs pos="100000">
                <a:schemeClr val="accent1">
                  <a:shade val="94000"/>
                  <a:satMod val="135000"/>
                  <a:alpha val="45000"/>
                </a:schemeClr>
              </a:gs>
            </a:gsLst>
            <a:lin ang="14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56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work!</a:t>
            </a:r>
            <a:endParaRPr lang="en-US" dirty="0"/>
          </a:p>
        </p:txBody>
      </p:sp>
      <p:pic>
        <p:nvPicPr>
          <p:cNvPr id="4" name="Picture 3" descr="Pointandpoem_Clipart_Fitness_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13" y="3455715"/>
            <a:ext cx="6334722" cy="291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4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word “do” is an auxiliary verb.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2979" y="3774815"/>
            <a:ext cx="8089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can we use the word “do” in a sentence?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543" y="3491402"/>
            <a:ext cx="4164082" cy="416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96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What does he </a:t>
            </a:r>
            <a:r>
              <a:rPr lang="en-US" sz="4400" u="sng" dirty="0" smtClean="0"/>
              <a:t>do</a:t>
            </a:r>
            <a:r>
              <a:rPr lang="en-US" sz="4400" dirty="0" smtClean="0"/>
              <a:t> on the team?</a:t>
            </a:r>
            <a:endParaRPr lang="en-US" sz="4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0"/>
            <a:ext cx="4351255" cy="394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65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dirty="0" smtClean="0"/>
              <a:t>What does your sister </a:t>
            </a:r>
            <a:r>
              <a:rPr lang="en-US" sz="4400" u="sng" dirty="0" smtClean="0"/>
              <a:t>do</a:t>
            </a:r>
            <a:r>
              <a:rPr lang="en-US" sz="4400" dirty="0" smtClean="0"/>
              <a:t> for fun?</a:t>
            </a:r>
            <a:endParaRPr lang="en-US" sz="4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680" y="3049287"/>
            <a:ext cx="5539912" cy="36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32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48" y="1371600"/>
            <a:ext cx="8691452" cy="1447800"/>
          </a:xfrm>
        </p:spPr>
        <p:txBody>
          <a:bodyPr/>
          <a:lstStyle/>
          <a:p>
            <a:pPr algn="ctr"/>
            <a:r>
              <a:rPr lang="en-US" sz="4400" u="sng" dirty="0" smtClean="0"/>
              <a:t>Do</a:t>
            </a:r>
            <a:r>
              <a:rPr lang="en-US" sz="4400" dirty="0" smtClean="0"/>
              <a:t> you like soccer?</a:t>
            </a:r>
            <a:endParaRPr lang="en-US" sz="4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653" y="3244448"/>
            <a:ext cx="3223031" cy="32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1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do the letters V and E sound like together?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17" y="3035029"/>
            <a:ext cx="2388148" cy="2951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894" y="3035029"/>
            <a:ext cx="2951644" cy="295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82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Write your own sentence using the word “do”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5884" y="3322853"/>
            <a:ext cx="8018073" cy="308656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30000"/>
                  <a:alpha val="45000"/>
                </a:schemeClr>
              </a:gs>
              <a:gs pos="80000">
                <a:schemeClr val="accent1">
                  <a:shade val="93000"/>
                  <a:satMod val="130000"/>
                  <a:alpha val="45000"/>
                </a:schemeClr>
              </a:gs>
              <a:gs pos="100000">
                <a:schemeClr val="accent1">
                  <a:shade val="94000"/>
                  <a:satMod val="135000"/>
                  <a:alpha val="45000"/>
                </a:schemeClr>
              </a:gs>
            </a:gsLst>
            <a:lin ang="14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868" y="2066222"/>
            <a:ext cx="1801365" cy="331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36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work! Let’s read some poems about sports!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03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0"/>
            <a:ext cx="7011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23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45" t="11724" r="4239" b="18255"/>
          <a:stretch/>
        </p:blipFill>
        <p:spPr>
          <a:xfrm>
            <a:off x="1" y="1757419"/>
            <a:ext cx="9095144" cy="432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26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900"/>
            <a:ext cx="91440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13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did we learn today?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299" y="3263779"/>
            <a:ext cx="1801365" cy="3313623"/>
          </a:xfrm>
          <a:prstGeom prst="rect">
            <a:avLst/>
          </a:prstGeom>
        </p:spPr>
      </p:pic>
      <p:sp>
        <p:nvSpPr>
          <p:cNvPr id="4" name="Vertical Text Placeholder 2"/>
          <p:cNvSpPr txBox="1">
            <a:spLocks/>
          </p:cNvSpPr>
          <p:nvPr/>
        </p:nvSpPr>
        <p:spPr>
          <a:xfrm>
            <a:off x="503481" y="3166693"/>
            <a:ext cx="3365275" cy="34107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“</a:t>
            </a:r>
            <a:r>
              <a:rPr lang="en-US" sz="3200" dirty="0" err="1" smtClean="0"/>
              <a:t>Ve</a:t>
            </a:r>
            <a:r>
              <a:rPr lang="en-US" sz="3200" dirty="0" smtClean="0"/>
              <a:t>” </a:t>
            </a:r>
            <a:r>
              <a:rPr lang="en-US" sz="3200" dirty="0" smtClean="0"/>
              <a:t>words</a:t>
            </a:r>
          </a:p>
          <a:p>
            <a:r>
              <a:rPr lang="en-US" sz="3200" dirty="0" smtClean="0"/>
              <a:t>“Any” and “every” adjectives</a:t>
            </a:r>
            <a:endParaRPr lang="en-US" sz="3200" dirty="0" smtClean="0"/>
          </a:p>
          <a:p>
            <a:r>
              <a:rPr lang="en-US" sz="3200" dirty="0" smtClean="0"/>
              <a:t>Using the word “do”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3352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Nice work! Let’s look at the homework now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299" y="3263779"/>
            <a:ext cx="1801365" cy="331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88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206447" cy="1447800"/>
          </a:xfrm>
        </p:spPr>
        <p:txBody>
          <a:bodyPr/>
          <a:lstStyle/>
          <a:p>
            <a:pPr algn="ctr"/>
            <a:r>
              <a:rPr lang="en-US" dirty="0" smtClean="0"/>
              <a:t>Do you have any 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172" y="3033693"/>
            <a:ext cx="2350602" cy="35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9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 </a:t>
            </a:r>
            <a:r>
              <a:rPr lang="en-US" dirty="0" smtClean="0"/>
              <a:t>“</a:t>
            </a:r>
            <a:r>
              <a:rPr lang="en-US" dirty="0" err="1" smtClean="0"/>
              <a:t>Ve</a:t>
            </a:r>
            <a:r>
              <a:rPr lang="en-US" dirty="0" smtClean="0"/>
              <a:t>”!</a:t>
            </a:r>
            <a:endParaRPr lang="en-US" u="sng" dirty="0"/>
          </a:p>
        </p:txBody>
      </p:sp>
      <p:sp>
        <p:nvSpPr>
          <p:cNvPr id="5" name="Vertical Text Placeholder 2"/>
          <p:cNvSpPr txBox="1">
            <a:spLocks/>
          </p:cNvSpPr>
          <p:nvPr/>
        </p:nvSpPr>
        <p:spPr>
          <a:xfrm>
            <a:off x="503481" y="3166693"/>
            <a:ext cx="7174969" cy="34107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What words do you know that have “VE” in them?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357" y="1615943"/>
            <a:ext cx="2350602" cy="35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0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 smtClean="0"/>
              <a:t>Fill in the blanks!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772" y="3650626"/>
            <a:ext cx="854252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G ___ ___ ___ ___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706" y="516888"/>
            <a:ext cx="3335690" cy="33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0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 smtClean="0"/>
              <a:t>Fill in the blanks!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772" y="3650626"/>
            <a:ext cx="854252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S E ___ ___ ___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359" y="649803"/>
            <a:ext cx="1712201" cy="342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 smtClean="0"/>
              <a:t>Fill in the blanks!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772" y="3650626"/>
            <a:ext cx="854252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A C T I ___ ___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429" y="293672"/>
            <a:ext cx="3044867" cy="215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90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 smtClean="0"/>
              <a:t>Fill in the blanks!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772" y="3650626"/>
            <a:ext cx="854252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___ ___ G E T A B L E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276" y="109894"/>
            <a:ext cx="3697305" cy="252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542524" cy="1447800"/>
          </a:xfrm>
        </p:spPr>
        <p:txBody>
          <a:bodyPr/>
          <a:lstStyle/>
          <a:p>
            <a:r>
              <a:rPr lang="en-US" dirty="0" smtClean="0"/>
              <a:t>Fill in the blanks!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772" y="3650626"/>
            <a:ext cx="854252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/>
              <a:t>D ___ ___ ___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111" y="324901"/>
            <a:ext cx="2959185" cy="295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44627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3085</TotalTime>
  <Words>414</Words>
  <Application>Microsoft Macintosh PowerPoint</Application>
  <PresentationFormat>On-screen Show (4:3)</PresentationFormat>
  <Paragraphs>57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Sky</vt:lpstr>
      <vt:lpstr>SPORTS</vt:lpstr>
      <vt:lpstr>What are we learning this class?</vt:lpstr>
      <vt:lpstr>What do the letters V and E sound like together?</vt:lpstr>
      <vt:lpstr>Correct! “Ve”!</vt:lpstr>
      <vt:lpstr>Fill in the blanks!</vt:lpstr>
      <vt:lpstr>Fill in the blanks!</vt:lpstr>
      <vt:lpstr>Fill in the blanks!</vt:lpstr>
      <vt:lpstr>Fill in the blanks!</vt:lpstr>
      <vt:lpstr>Fill in the blanks!</vt:lpstr>
      <vt:lpstr>Nice work! Can you think of any more “ve” words?</vt:lpstr>
      <vt:lpstr>Nice work! Let’s write a sentence using these two words:</vt:lpstr>
      <vt:lpstr>Nice work! Let’s write a sentence using these two words:</vt:lpstr>
      <vt:lpstr>Nice work! Let’s write a sentence using these two words:</vt:lpstr>
      <vt:lpstr>PowerPoint Presentation</vt:lpstr>
      <vt:lpstr>Now let’s look at the words “any” and “every”</vt:lpstr>
      <vt:lpstr>“Any” is a word used to tell us something that is not specific, or to tell us when there is zero or none.</vt:lpstr>
      <vt:lpstr>If any player is hurt, we will go home.  </vt:lpstr>
      <vt:lpstr>I don’t have any vegetables at home. </vt:lpstr>
      <vt:lpstr>Practice writing a sentence using the word “any”</vt:lpstr>
      <vt:lpstr>When would we use the word “every”?</vt:lpstr>
      <vt:lpstr>We play soccer together every night.</vt:lpstr>
      <vt:lpstr>I eat every vegetable in my plate.</vt:lpstr>
      <vt:lpstr>I heard every word the coach said.</vt:lpstr>
      <vt:lpstr>Practice writing a sentence using the word “every”</vt:lpstr>
      <vt:lpstr>Great work!</vt:lpstr>
      <vt:lpstr>The word “do” is an auxiliary verb.</vt:lpstr>
      <vt:lpstr>What does he do on the team?</vt:lpstr>
      <vt:lpstr>What does your sister do for fun?</vt:lpstr>
      <vt:lpstr>Do you like soccer?</vt:lpstr>
      <vt:lpstr>Write your own sentence using the word “do”</vt:lpstr>
      <vt:lpstr>Nice work! Let’s read some poems about sports!</vt:lpstr>
      <vt:lpstr>PowerPoint Presentation</vt:lpstr>
      <vt:lpstr>PowerPoint Presentation</vt:lpstr>
      <vt:lpstr>PowerPoint Presentation</vt:lpstr>
      <vt:lpstr>What did we learn today?</vt:lpstr>
      <vt:lpstr>Nice work! Let’s look at the homework now</vt:lpstr>
      <vt:lpstr>Do you have any questions?</vt:lpstr>
    </vt:vector>
  </TitlesOfParts>
  <Company>Vandilay Industries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</dc:title>
  <dc:creator>Marissa Quintigliani</dc:creator>
  <cp:lastModifiedBy>Marissa Quintigliani</cp:lastModifiedBy>
  <cp:revision>20</cp:revision>
  <dcterms:created xsi:type="dcterms:W3CDTF">2017-05-27T23:21:24Z</dcterms:created>
  <dcterms:modified xsi:type="dcterms:W3CDTF">2017-05-30T20:42:04Z</dcterms:modified>
</cp:coreProperties>
</file>