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290" r:id="rId10"/>
    <p:sldId id="309" r:id="rId11"/>
    <p:sldId id="310" r:id="rId12"/>
    <p:sldId id="264" r:id="rId13"/>
    <p:sldId id="273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274" r:id="rId23"/>
    <p:sldId id="275" r:id="rId24"/>
    <p:sldId id="276" r:id="rId25"/>
    <p:sldId id="302" r:id="rId26"/>
    <p:sldId id="303" r:id="rId27"/>
    <p:sldId id="319" r:id="rId28"/>
    <p:sldId id="320" r:id="rId29"/>
    <p:sldId id="282" r:id="rId30"/>
    <p:sldId id="321" r:id="rId31"/>
    <p:sldId id="304" r:id="rId32"/>
    <p:sldId id="285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7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7: 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work! Try to write your own sentence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772" y="2984720"/>
            <a:ext cx="8542524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Use the words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3676308"/>
            <a:ext cx="3411004" cy="21901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9772" y="5861104"/>
            <a:ext cx="4252680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Dolphin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37" y="3590760"/>
            <a:ext cx="2900030" cy="20686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723916" y="5869248"/>
            <a:ext cx="4252680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Swimming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130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One more time!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772" y="2984720"/>
            <a:ext cx="8542524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Use the words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772" y="5994016"/>
            <a:ext cx="4252680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Elephant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23916" y="6111488"/>
            <a:ext cx="4252680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Basketball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37" y="3806322"/>
            <a:ext cx="2708017" cy="218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87" y="4054561"/>
            <a:ext cx="1939455" cy="19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Great work! What is your favourite sport to play?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70" y="3012720"/>
            <a:ext cx="5018431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9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95" y="1268222"/>
            <a:ext cx="9140307" cy="1447800"/>
          </a:xfrm>
        </p:spPr>
        <p:txBody>
          <a:bodyPr/>
          <a:lstStyle/>
          <a:p>
            <a:pPr algn="ctr"/>
            <a:r>
              <a:rPr lang="en-US" sz="4400" dirty="0" smtClean="0"/>
              <a:t>Basketball is a popular sport! Have you ever played it?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25770" y="3452529"/>
            <a:ext cx="53483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We are going to read a book about basketball!</a:t>
            </a: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3" y="2716022"/>
            <a:ext cx="2301683" cy="38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04" y="103378"/>
            <a:ext cx="4554297" cy="66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32" y="0"/>
            <a:ext cx="4820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24" y="0"/>
            <a:ext cx="480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3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40" y="0"/>
            <a:ext cx="4828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37" y="0"/>
            <a:ext cx="4875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68" y="0"/>
            <a:ext cx="487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8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Ph</a:t>
            </a:r>
            <a:r>
              <a:rPr lang="en-US" sz="3200" dirty="0" smtClean="0"/>
              <a:t>” words</a:t>
            </a:r>
          </a:p>
          <a:p>
            <a:r>
              <a:rPr lang="en-US" sz="3200" dirty="0" smtClean="0"/>
              <a:t>Words of frequency: usually, often, sometimes, never, always</a:t>
            </a:r>
            <a:r>
              <a:rPr lang="is-IS" sz="3200" dirty="0" smtClean="0"/>
              <a:t>…</a:t>
            </a:r>
            <a:endParaRPr lang="en-US" sz="3200" dirty="0" smtClean="0"/>
          </a:p>
          <a:p>
            <a:r>
              <a:rPr lang="en-US" sz="3200" dirty="0" smtClean="0"/>
              <a:t>Reading a book about basketball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26" y="0"/>
            <a:ext cx="4835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98" y="0"/>
            <a:ext cx="485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 What did you learn about basketball?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79" y="3235478"/>
            <a:ext cx="4727719" cy="34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15" y="2275606"/>
            <a:ext cx="2523165" cy="4465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4" y="1371600"/>
            <a:ext cx="8501352" cy="1447800"/>
          </a:xfrm>
        </p:spPr>
        <p:txBody>
          <a:bodyPr/>
          <a:lstStyle/>
          <a:p>
            <a:pPr algn="ctr"/>
            <a:r>
              <a:rPr lang="en-US" dirty="0" smtClean="0"/>
              <a:t>We will now look at words of frequency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979" y="3774815"/>
            <a:ext cx="5343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How can we use the words “usually”, “often”, “sometimes”, “never”, or “always” in a sentence?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9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 </a:t>
            </a:r>
            <a:r>
              <a:rPr lang="en-US" sz="4400" u="sng" dirty="0" smtClean="0"/>
              <a:t>usually</a:t>
            </a:r>
            <a:r>
              <a:rPr lang="en-US" sz="4400" dirty="0" smtClean="0"/>
              <a:t> score a goal when I play soccer.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7" y="2374470"/>
            <a:ext cx="2385980" cy="3993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301" y="3360376"/>
            <a:ext cx="4834357" cy="12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 </a:t>
            </a:r>
            <a:r>
              <a:rPr lang="en-US" sz="4400" u="sng" dirty="0" smtClean="0"/>
              <a:t>often</a:t>
            </a:r>
            <a:r>
              <a:rPr lang="en-US" sz="4400" dirty="0" smtClean="0"/>
              <a:t> cheer for my teammates when they score!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80" y="3049287"/>
            <a:ext cx="5539912" cy="36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 </a:t>
            </a:r>
            <a:r>
              <a:rPr lang="en-US" sz="4400" u="sng" dirty="0" smtClean="0"/>
              <a:t>sometimes</a:t>
            </a:r>
            <a:r>
              <a:rPr lang="en-US" sz="4400" dirty="0" smtClean="0"/>
              <a:t> eat a healthy meal before my basketball game.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4351255" cy="3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 </a:t>
            </a:r>
            <a:r>
              <a:rPr lang="en-US" sz="4400" u="sng" dirty="0" smtClean="0"/>
              <a:t>never</a:t>
            </a:r>
            <a:r>
              <a:rPr lang="en-US" sz="4400" dirty="0" smtClean="0"/>
              <a:t> play tennis.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29" y="2997952"/>
            <a:ext cx="5276666" cy="36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1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 </a:t>
            </a:r>
            <a:r>
              <a:rPr lang="en-US" sz="4400" u="sng" dirty="0" smtClean="0"/>
              <a:t>always</a:t>
            </a:r>
            <a:r>
              <a:rPr lang="en-US" sz="4400" dirty="0" smtClean="0"/>
              <a:t> stretch before playing badminton.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52" y="3305178"/>
            <a:ext cx="5717825" cy="28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Write your own sentence using the word “never”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58294" y="2289076"/>
            <a:ext cx="1717888" cy="24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3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the letters </a:t>
            </a:r>
            <a:r>
              <a:rPr lang="en-US" sz="4000" dirty="0"/>
              <a:t>P</a:t>
            </a:r>
            <a:r>
              <a:rPr lang="en-US" sz="4000" dirty="0" smtClean="0"/>
              <a:t> and H sound like together?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3086561"/>
            <a:ext cx="2375033" cy="3328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929" y="3086561"/>
            <a:ext cx="2247809" cy="35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2" y="1371600"/>
            <a:ext cx="8760078" cy="1447800"/>
          </a:xfrm>
        </p:spPr>
        <p:txBody>
          <a:bodyPr/>
          <a:lstStyle/>
          <a:p>
            <a:pPr algn="ctr"/>
            <a:r>
              <a:rPr lang="en-US" dirty="0" smtClean="0"/>
              <a:t>Write your own sentence using the word “sometimes”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748" y="2819400"/>
            <a:ext cx="3322252" cy="39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6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learn today?</a:t>
            </a:r>
            <a:endParaRPr lang="en-US" dirty="0"/>
          </a:p>
        </p:txBody>
      </p:sp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3365275" cy="34107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“</a:t>
            </a:r>
            <a:r>
              <a:rPr lang="en-US" sz="3200" dirty="0" err="1" smtClean="0"/>
              <a:t>Ph</a:t>
            </a:r>
            <a:r>
              <a:rPr lang="en-US" sz="3200" dirty="0" smtClean="0"/>
              <a:t>” words</a:t>
            </a:r>
          </a:p>
          <a:p>
            <a:r>
              <a:rPr lang="en-US" sz="3200" dirty="0" smtClean="0"/>
              <a:t>Frequency Words</a:t>
            </a:r>
          </a:p>
          <a:p>
            <a:r>
              <a:rPr lang="en-US" sz="3200" dirty="0" smtClean="0"/>
              <a:t>Reading a book about basketball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617" y="2819400"/>
            <a:ext cx="4775292" cy="33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work! Let’s look at the homework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Do 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 “</a:t>
            </a:r>
            <a:r>
              <a:rPr lang="en-US" dirty="0"/>
              <a:t>F</a:t>
            </a:r>
            <a:r>
              <a:rPr lang="en-US" dirty="0" smtClean="0"/>
              <a:t>”!</a:t>
            </a:r>
            <a:endParaRPr lang="en-US" u="sng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>
            <a:off x="503481" y="3166693"/>
            <a:ext cx="7174969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The letters P and H make a F sound when they are together</a:t>
            </a:r>
          </a:p>
          <a:p>
            <a:r>
              <a:rPr lang="en-US" sz="3200" dirty="0" smtClean="0"/>
              <a:t>Can you think of any words that have “</a:t>
            </a:r>
            <a:r>
              <a:rPr lang="en-US" sz="3200" dirty="0" err="1" smtClean="0"/>
              <a:t>ph</a:t>
            </a:r>
            <a:r>
              <a:rPr lang="en-US" sz="3200" dirty="0" smtClean="0"/>
              <a:t>” in them?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49" y="375411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2" y="1371600"/>
            <a:ext cx="8995540" cy="14478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ist as many words as you know that have “</a:t>
            </a:r>
            <a:r>
              <a:rPr lang="en-US" dirty="0" err="1" smtClean="0"/>
              <a:t>ph</a:t>
            </a:r>
            <a:r>
              <a:rPr lang="en-US" dirty="0" smtClean="0"/>
              <a:t>” in them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99" y="3133372"/>
            <a:ext cx="2126689" cy="3444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3352" y="4090802"/>
            <a:ext cx="1474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1:00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456420" cy="1447800"/>
          </a:xfrm>
        </p:spPr>
        <p:txBody>
          <a:bodyPr/>
          <a:lstStyle/>
          <a:p>
            <a:r>
              <a:rPr lang="en-US" sz="4500" dirty="0" smtClean="0"/>
              <a:t>Great work! Here are some more words that have “</a:t>
            </a:r>
            <a:r>
              <a:rPr lang="en-US" sz="4500" dirty="0" err="1" smtClean="0"/>
              <a:t>ph</a:t>
            </a:r>
            <a:r>
              <a:rPr lang="en-US" sz="4500" dirty="0" smtClean="0"/>
              <a:t>” in them:</a:t>
            </a:r>
            <a:endParaRPr lang="en-US" sz="4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07" y="2872421"/>
            <a:ext cx="2817784" cy="2826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91" y="2872421"/>
            <a:ext cx="1846011" cy="251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09" y="4357962"/>
            <a:ext cx="2681459" cy="2681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48" y="2968415"/>
            <a:ext cx="2698933" cy="35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After I won my game, I called my mom on the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_______________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40" y="356283"/>
            <a:ext cx="1846011" cy="25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97552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My team won a 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_____________ for winning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the basketball game!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75" y="192541"/>
            <a:ext cx="2245917" cy="29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418228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The photographer took a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_______________ of the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team after we won.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837" y="137941"/>
            <a:ext cx="2681459" cy="2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462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3138</TotalTime>
  <Words>337</Words>
  <Application>Microsoft Macintosh PowerPoint</Application>
  <PresentationFormat>On-screen Show (4:3)</PresentationFormat>
  <Paragraphs>46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Sky</vt:lpstr>
      <vt:lpstr>SPORTS</vt:lpstr>
      <vt:lpstr>What are we learning this class?</vt:lpstr>
      <vt:lpstr>What do the letters P and H sound like together?</vt:lpstr>
      <vt:lpstr>Correct! “F”!</vt:lpstr>
      <vt:lpstr>List as many words as you know that have “ph” in them</vt:lpstr>
      <vt:lpstr>Great work! Here are some more words that have “ph” in them:</vt:lpstr>
      <vt:lpstr>Fill in the blanks!</vt:lpstr>
      <vt:lpstr>Fill in the blanks!</vt:lpstr>
      <vt:lpstr>Fill in the blanks!</vt:lpstr>
      <vt:lpstr>Nice work! Try to write your own sentence</vt:lpstr>
      <vt:lpstr>One more time!</vt:lpstr>
      <vt:lpstr>Great work! What is your favourite sport to play?</vt:lpstr>
      <vt:lpstr>Basketball is a popular sport! Have you ever played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work! What did you learn about basketball?</vt:lpstr>
      <vt:lpstr>We will now look at words of frequency</vt:lpstr>
      <vt:lpstr>I usually score a goal when I play soccer.</vt:lpstr>
      <vt:lpstr>I often cheer for my teammates when they score!</vt:lpstr>
      <vt:lpstr>I sometimes eat a healthy meal before my basketball game.</vt:lpstr>
      <vt:lpstr>I never play tennis.</vt:lpstr>
      <vt:lpstr>I always stretch before playing badminton.</vt:lpstr>
      <vt:lpstr>Write your own sentence using the word “never”</vt:lpstr>
      <vt:lpstr>Write your own sentence using the word “sometimes”</vt:lpstr>
      <vt:lpstr>What did we learn today?</vt:lpstr>
      <vt:lpstr>Nice work! Let’s look at the homework now</vt:lpstr>
      <vt:lpstr>Do you have any questions?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27</cp:revision>
  <dcterms:created xsi:type="dcterms:W3CDTF">2017-05-27T23:21:24Z</dcterms:created>
  <dcterms:modified xsi:type="dcterms:W3CDTF">2017-05-30T23:50:57Z</dcterms:modified>
</cp:coreProperties>
</file>