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7F2E-DDE4-4D33-B5AE-E30C0C82108F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C6B1-8905-42FD-8F88-FC245CCFC0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991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29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11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97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77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548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356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20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859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029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1978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099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5883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952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594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371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7221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089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746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297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4016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4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81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94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521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32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88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765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C6B1-8905-42FD-8F88-FC245CCFC00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851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512" y="1321308"/>
            <a:ext cx="8466975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10" y="52145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49" y="0"/>
                </a:moveTo>
                <a:lnTo>
                  <a:pt x="404189" y="2491"/>
                </a:lnTo>
                <a:lnTo>
                  <a:pt x="352786" y="10294"/>
                </a:lnTo>
                <a:lnTo>
                  <a:pt x="300790" y="23598"/>
                </a:lnTo>
                <a:lnTo>
                  <a:pt x="250364" y="41977"/>
                </a:lnTo>
                <a:lnTo>
                  <a:pt x="203534" y="64563"/>
                </a:lnTo>
                <a:lnTo>
                  <a:pt x="160646" y="90885"/>
                </a:lnTo>
                <a:lnTo>
                  <a:pt x="122049" y="120473"/>
                </a:lnTo>
                <a:lnTo>
                  <a:pt x="88089" y="152857"/>
                </a:lnTo>
                <a:lnTo>
                  <a:pt x="59114" y="187566"/>
                </a:lnTo>
                <a:lnTo>
                  <a:pt x="35470" y="224130"/>
                </a:lnTo>
                <a:lnTo>
                  <a:pt x="17505" y="262078"/>
                </a:lnTo>
                <a:lnTo>
                  <a:pt x="5565" y="300941"/>
                </a:lnTo>
                <a:lnTo>
                  <a:pt x="0" y="340249"/>
                </a:lnTo>
                <a:lnTo>
                  <a:pt x="1154" y="379529"/>
                </a:lnTo>
                <a:lnTo>
                  <a:pt x="9376" y="418314"/>
                </a:lnTo>
                <a:lnTo>
                  <a:pt x="24488" y="454967"/>
                </a:lnTo>
                <a:lnTo>
                  <a:pt x="45714" y="488039"/>
                </a:lnTo>
                <a:lnTo>
                  <a:pt x="72502" y="517338"/>
                </a:lnTo>
                <a:lnTo>
                  <a:pt x="104299" y="542672"/>
                </a:lnTo>
                <a:lnTo>
                  <a:pt x="140553" y="563848"/>
                </a:lnTo>
                <a:lnTo>
                  <a:pt x="180713" y="580675"/>
                </a:lnTo>
                <a:lnTo>
                  <a:pt x="224226" y="592961"/>
                </a:lnTo>
                <a:lnTo>
                  <a:pt x="270539" y="600513"/>
                </a:lnTo>
                <a:lnTo>
                  <a:pt x="319102" y="603139"/>
                </a:lnTo>
                <a:lnTo>
                  <a:pt x="369361" y="600647"/>
                </a:lnTo>
                <a:lnTo>
                  <a:pt x="420765" y="592845"/>
                </a:lnTo>
                <a:lnTo>
                  <a:pt x="472761" y="579540"/>
                </a:lnTo>
                <a:lnTo>
                  <a:pt x="523187" y="561161"/>
                </a:lnTo>
                <a:lnTo>
                  <a:pt x="570017" y="538575"/>
                </a:lnTo>
                <a:lnTo>
                  <a:pt x="612904" y="512253"/>
                </a:lnTo>
                <a:lnTo>
                  <a:pt x="651501" y="482665"/>
                </a:lnTo>
                <a:lnTo>
                  <a:pt x="685461" y="450281"/>
                </a:lnTo>
                <a:lnTo>
                  <a:pt x="714437" y="415572"/>
                </a:lnTo>
                <a:lnTo>
                  <a:pt x="738081" y="379008"/>
                </a:lnTo>
                <a:lnTo>
                  <a:pt x="756046" y="341060"/>
                </a:lnTo>
                <a:lnTo>
                  <a:pt x="767985" y="302197"/>
                </a:lnTo>
                <a:lnTo>
                  <a:pt x="773551" y="262890"/>
                </a:lnTo>
                <a:lnTo>
                  <a:pt x="772397" y="223609"/>
                </a:lnTo>
                <a:lnTo>
                  <a:pt x="764175" y="184824"/>
                </a:lnTo>
                <a:lnTo>
                  <a:pt x="749063" y="148171"/>
                </a:lnTo>
                <a:lnTo>
                  <a:pt x="727837" y="115099"/>
                </a:lnTo>
                <a:lnTo>
                  <a:pt x="701049" y="85800"/>
                </a:lnTo>
                <a:lnTo>
                  <a:pt x="669252" y="60466"/>
                </a:lnTo>
                <a:lnTo>
                  <a:pt x="632997" y="39290"/>
                </a:lnTo>
                <a:lnTo>
                  <a:pt x="592837" y="22463"/>
                </a:lnTo>
                <a:lnTo>
                  <a:pt x="549325" y="10177"/>
                </a:lnTo>
                <a:lnTo>
                  <a:pt x="503011" y="2625"/>
                </a:lnTo>
                <a:lnTo>
                  <a:pt x="454449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5279" y="12191"/>
            <a:ext cx="1188720" cy="1012190"/>
          </a:xfrm>
          <a:custGeom>
            <a:avLst/>
            <a:gdLst/>
            <a:ahLst/>
            <a:cxnLst/>
            <a:rect l="l" t="t" r="r" b="b"/>
            <a:pathLst>
              <a:path w="1188720" h="1012190">
                <a:moveTo>
                  <a:pt x="594360" y="0"/>
                </a:moveTo>
                <a:lnTo>
                  <a:pt x="543076" y="1857"/>
                </a:lnTo>
                <a:lnTo>
                  <a:pt x="493003" y="7327"/>
                </a:lnTo>
                <a:lnTo>
                  <a:pt x="444321" y="16259"/>
                </a:lnTo>
                <a:lnTo>
                  <a:pt x="397207" y="28500"/>
                </a:lnTo>
                <a:lnTo>
                  <a:pt x="351839" y="43898"/>
                </a:lnTo>
                <a:lnTo>
                  <a:pt x="308396" y="62303"/>
                </a:lnTo>
                <a:lnTo>
                  <a:pt x="267057" y="83561"/>
                </a:lnTo>
                <a:lnTo>
                  <a:pt x="228000" y="107521"/>
                </a:lnTo>
                <a:lnTo>
                  <a:pt x="191403" y="134030"/>
                </a:lnTo>
                <a:lnTo>
                  <a:pt x="157445" y="162939"/>
                </a:lnTo>
                <a:lnTo>
                  <a:pt x="126304" y="194093"/>
                </a:lnTo>
                <a:lnTo>
                  <a:pt x="98158" y="227342"/>
                </a:lnTo>
                <a:lnTo>
                  <a:pt x="73187" y="262533"/>
                </a:lnTo>
                <a:lnTo>
                  <a:pt x="51567" y="299515"/>
                </a:lnTo>
                <a:lnTo>
                  <a:pt x="33479" y="338135"/>
                </a:lnTo>
                <a:lnTo>
                  <a:pt x="19099" y="378243"/>
                </a:lnTo>
                <a:lnTo>
                  <a:pt x="8607" y="419685"/>
                </a:lnTo>
                <a:lnTo>
                  <a:pt x="2181" y="462311"/>
                </a:lnTo>
                <a:lnTo>
                  <a:pt x="0" y="505967"/>
                </a:lnTo>
                <a:lnTo>
                  <a:pt x="2181" y="549624"/>
                </a:lnTo>
                <a:lnTo>
                  <a:pt x="8607" y="592250"/>
                </a:lnTo>
                <a:lnTo>
                  <a:pt x="19099" y="633692"/>
                </a:lnTo>
                <a:lnTo>
                  <a:pt x="33479" y="673800"/>
                </a:lnTo>
                <a:lnTo>
                  <a:pt x="51567" y="712420"/>
                </a:lnTo>
                <a:lnTo>
                  <a:pt x="73187" y="749402"/>
                </a:lnTo>
                <a:lnTo>
                  <a:pt x="98158" y="784593"/>
                </a:lnTo>
                <a:lnTo>
                  <a:pt x="126304" y="817842"/>
                </a:lnTo>
                <a:lnTo>
                  <a:pt x="157445" y="848996"/>
                </a:lnTo>
                <a:lnTo>
                  <a:pt x="191403" y="877905"/>
                </a:lnTo>
                <a:lnTo>
                  <a:pt x="228000" y="904414"/>
                </a:lnTo>
                <a:lnTo>
                  <a:pt x="267057" y="928374"/>
                </a:lnTo>
                <a:lnTo>
                  <a:pt x="308396" y="949632"/>
                </a:lnTo>
                <a:lnTo>
                  <a:pt x="351839" y="968037"/>
                </a:lnTo>
                <a:lnTo>
                  <a:pt x="397207" y="983435"/>
                </a:lnTo>
                <a:lnTo>
                  <a:pt x="444321" y="995676"/>
                </a:lnTo>
                <a:lnTo>
                  <a:pt x="493003" y="1004608"/>
                </a:lnTo>
                <a:lnTo>
                  <a:pt x="543076" y="1010078"/>
                </a:lnTo>
                <a:lnTo>
                  <a:pt x="594360" y="1011935"/>
                </a:lnTo>
                <a:lnTo>
                  <a:pt x="645643" y="1010078"/>
                </a:lnTo>
                <a:lnTo>
                  <a:pt x="695716" y="1004608"/>
                </a:lnTo>
                <a:lnTo>
                  <a:pt x="744398" y="995676"/>
                </a:lnTo>
                <a:lnTo>
                  <a:pt x="791512" y="983435"/>
                </a:lnTo>
                <a:lnTo>
                  <a:pt x="836880" y="968037"/>
                </a:lnTo>
                <a:lnTo>
                  <a:pt x="880323" y="949632"/>
                </a:lnTo>
                <a:lnTo>
                  <a:pt x="921662" y="928374"/>
                </a:lnTo>
                <a:lnTo>
                  <a:pt x="960719" y="904414"/>
                </a:lnTo>
                <a:lnTo>
                  <a:pt x="997316" y="877905"/>
                </a:lnTo>
                <a:lnTo>
                  <a:pt x="1031274" y="848996"/>
                </a:lnTo>
                <a:lnTo>
                  <a:pt x="1062415" y="817842"/>
                </a:lnTo>
                <a:lnTo>
                  <a:pt x="1090561" y="784593"/>
                </a:lnTo>
                <a:lnTo>
                  <a:pt x="1115532" y="749402"/>
                </a:lnTo>
                <a:lnTo>
                  <a:pt x="1137152" y="712420"/>
                </a:lnTo>
                <a:lnTo>
                  <a:pt x="1155240" y="673800"/>
                </a:lnTo>
                <a:lnTo>
                  <a:pt x="1169620" y="633692"/>
                </a:lnTo>
                <a:lnTo>
                  <a:pt x="1180112" y="592250"/>
                </a:lnTo>
                <a:lnTo>
                  <a:pt x="1186538" y="549624"/>
                </a:lnTo>
                <a:lnTo>
                  <a:pt x="1188720" y="505967"/>
                </a:lnTo>
                <a:lnTo>
                  <a:pt x="1186538" y="462311"/>
                </a:lnTo>
                <a:lnTo>
                  <a:pt x="1180112" y="419685"/>
                </a:lnTo>
                <a:lnTo>
                  <a:pt x="1169620" y="378243"/>
                </a:lnTo>
                <a:lnTo>
                  <a:pt x="1155240" y="338135"/>
                </a:lnTo>
                <a:lnTo>
                  <a:pt x="1137152" y="299515"/>
                </a:lnTo>
                <a:lnTo>
                  <a:pt x="1115532" y="262533"/>
                </a:lnTo>
                <a:lnTo>
                  <a:pt x="1090561" y="227342"/>
                </a:lnTo>
                <a:lnTo>
                  <a:pt x="1062415" y="194093"/>
                </a:lnTo>
                <a:lnTo>
                  <a:pt x="1031274" y="162939"/>
                </a:lnTo>
                <a:lnTo>
                  <a:pt x="997316" y="134030"/>
                </a:lnTo>
                <a:lnTo>
                  <a:pt x="960719" y="107521"/>
                </a:lnTo>
                <a:lnTo>
                  <a:pt x="921662" y="83561"/>
                </a:lnTo>
                <a:lnTo>
                  <a:pt x="880323" y="62303"/>
                </a:lnTo>
                <a:lnTo>
                  <a:pt x="836880" y="43898"/>
                </a:lnTo>
                <a:lnTo>
                  <a:pt x="791512" y="28500"/>
                </a:lnTo>
                <a:lnTo>
                  <a:pt x="744398" y="16259"/>
                </a:lnTo>
                <a:lnTo>
                  <a:pt x="695716" y="7327"/>
                </a:lnTo>
                <a:lnTo>
                  <a:pt x="645643" y="1857"/>
                </a:lnTo>
                <a:lnTo>
                  <a:pt x="594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4" y="43210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4" y="57448"/>
                </a:lnTo>
                <a:lnTo>
                  <a:pt x="13302" y="102044"/>
                </a:lnTo>
                <a:lnTo>
                  <a:pt x="25195" y="145446"/>
                </a:lnTo>
                <a:lnTo>
                  <a:pt x="40541" y="187509"/>
                </a:lnTo>
                <a:lnTo>
                  <a:pt x="59181" y="228094"/>
                </a:lnTo>
                <a:lnTo>
                  <a:pt x="80953" y="267058"/>
                </a:lnTo>
                <a:lnTo>
                  <a:pt x="105697" y="304260"/>
                </a:lnTo>
                <a:lnTo>
                  <a:pt x="133253" y="339556"/>
                </a:lnTo>
                <a:lnTo>
                  <a:pt x="163458" y="372807"/>
                </a:lnTo>
                <a:lnTo>
                  <a:pt x="196154" y="403869"/>
                </a:lnTo>
                <a:lnTo>
                  <a:pt x="231179" y="432601"/>
                </a:lnTo>
                <a:lnTo>
                  <a:pt x="268373" y="458862"/>
                </a:lnTo>
                <a:lnTo>
                  <a:pt x="307574" y="482508"/>
                </a:lnTo>
                <a:lnTo>
                  <a:pt x="348623" y="503400"/>
                </a:lnTo>
                <a:lnTo>
                  <a:pt x="391358" y="521394"/>
                </a:lnTo>
                <a:lnTo>
                  <a:pt x="435620" y="536348"/>
                </a:lnTo>
                <a:lnTo>
                  <a:pt x="481247" y="548122"/>
                </a:lnTo>
                <a:lnTo>
                  <a:pt x="528078" y="556573"/>
                </a:lnTo>
                <a:lnTo>
                  <a:pt x="575954" y="561560"/>
                </a:lnTo>
                <a:lnTo>
                  <a:pt x="624712" y="562940"/>
                </a:lnTo>
                <a:lnTo>
                  <a:pt x="673266" y="560628"/>
                </a:lnTo>
                <a:lnTo>
                  <a:pt x="720537" y="554730"/>
                </a:lnTo>
                <a:lnTo>
                  <a:pt x="766380" y="545391"/>
                </a:lnTo>
                <a:lnTo>
                  <a:pt x="810650" y="532756"/>
                </a:lnTo>
                <a:lnTo>
                  <a:pt x="853203" y="516969"/>
                </a:lnTo>
                <a:lnTo>
                  <a:pt x="893894" y="498175"/>
                </a:lnTo>
                <a:lnTo>
                  <a:pt x="932578" y="476519"/>
                </a:lnTo>
                <a:lnTo>
                  <a:pt x="969112" y="452146"/>
                </a:lnTo>
                <a:lnTo>
                  <a:pt x="1003349" y="425200"/>
                </a:lnTo>
                <a:lnTo>
                  <a:pt x="1035145" y="395827"/>
                </a:lnTo>
                <a:lnTo>
                  <a:pt x="1064356" y="364170"/>
                </a:lnTo>
                <a:lnTo>
                  <a:pt x="1090836" y="330376"/>
                </a:lnTo>
                <a:lnTo>
                  <a:pt x="1114442" y="294588"/>
                </a:lnTo>
                <a:lnTo>
                  <a:pt x="1135028" y="256951"/>
                </a:lnTo>
                <a:lnTo>
                  <a:pt x="1152450" y="217611"/>
                </a:lnTo>
                <a:lnTo>
                  <a:pt x="1166563" y="176711"/>
                </a:lnTo>
                <a:lnTo>
                  <a:pt x="1177222" y="134398"/>
                </a:lnTo>
                <a:lnTo>
                  <a:pt x="1184283" y="90814"/>
                </a:lnTo>
                <a:lnTo>
                  <a:pt x="1187600" y="46106"/>
                </a:lnTo>
                <a:lnTo>
                  <a:pt x="1187101" y="6108"/>
                </a:lnTo>
                <a:lnTo>
                  <a:pt x="593775" y="6108"/>
                </a:lnTo>
                <a:lnTo>
                  <a:pt x="0" y="0"/>
                </a:lnTo>
                <a:close/>
              </a:path>
              <a:path w="1188084" h="563245">
                <a:moveTo>
                  <a:pt x="1187030" y="419"/>
                </a:moveTo>
                <a:lnTo>
                  <a:pt x="593775" y="6108"/>
                </a:lnTo>
                <a:lnTo>
                  <a:pt x="1187101" y="6108"/>
                </a:lnTo>
                <a:lnTo>
                  <a:pt x="1187030" y="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684" y="62484"/>
            <a:ext cx="609600" cy="490855"/>
          </a:xfrm>
          <a:custGeom>
            <a:avLst/>
            <a:gdLst/>
            <a:ahLst/>
            <a:cxnLst/>
            <a:rect l="l" t="t" r="r" b="b"/>
            <a:pathLst>
              <a:path w="609600" h="490855">
                <a:moveTo>
                  <a:pt x="304800" y="0"/>
                </a:moveTo>
                <a:lnTo>
                  <a:pt x="250011" y="3953"/>
                </a:lnTo>
                <a:lnTo>
                  <a:pt x="198444" y="15350"/>
                </a:lnTo>
                <a:lnTo>
                  <a:pt x="150960" y="33499"/>
                </a:lnTo>
                <a:lnTo>
                  <a:pt x="108420" y="57707"/>
                </a:lnTo>
                <a:lnTo>
                  <a:pt x="71684" y="87279"/>
                </a:lnTo>
                <a:lnTo>
                  <a:pt x="41613" y="121524"/>
                </a:lnTo>
                <a:lnTo>
                  <a:pt x="19068" y="159749"/>
                </a:lnTo>
                <a:lnTo>
                  <a:pt x="4910" y="201259"/>
                </a:lnTo>
                <a:lnTo>
                  <a:pt x="0" y="245364"/>
                </a:lnTo>
                <a:lnTo>
                  <a:pt x="4910" y="289468"/>
                </a:lnTo>
                <a:lnTo>
                  <a:pt x="19068" y="330978"/>
                </a:lnTo>
                <a:lnTo>
                  <a:pt x="41613" y="369203"/>
                </a:lnTo>
                <a:lnTo>
                  <a:pt x="71684" y="403448"/>
                </a:lnTo>
                <a:lnTo>
                  <a:pt x="108420" y="433020"/>
                </a:lnTo>
                <a:lnTo>
                  <a:pt x="150960" y="457228"/>
                </a:lnTo>
                <a:lnTo>
                  <a:pt x="198444" y="475377"/>
                </a:lnTo>
                <a:lnTo>
                  <a:pt x="250011" y="486774"/>
                </a:lnTo>
                <a:lnTo>
                  <a:pt x="304800" y="490728"/>
                </a:lnTo>
                <a:lnTo>
                  <a:pt x="359588" y="486774"/>
                </a:lnTo>
                <a:lnTo>
                  <a:pt x="411155" y="475377"/>
                </a:lnTo>
                <a:lnTo>
                  <a:pt x="458639" y="457228"/>
                </a:lnTo>
                <a:lnTo>
                  <a:pt x="501179" y="433020"/>
                </a:lnTo>
                <a:lnTo>
                  <a:pt x="537915" y="403448"/>
                </a:lnTo>
                <a:lnTo>
                  <a:pt x="567986" y="369203"/>
                </a:lnTo>
                <a:lnTo>
                  <a:pt x="590531" y="330978"/>
                </a:lnTo>
                <a:lnTo>
                  <a:pt x="604689" y="289468"/>
                </a:lnTo>
                <a:lnTo>
                  <a:pt x="609600" y="245364"/>
                </a:lnTo>
                <a:lnTo>
                  <a:pt x="604689" y="201259"/>
                </a:lnTo>
                <a:lnTo>
                  <a:pt x="590531" y="159749"/>
                </a:lnTo>
                <a:lnTo>
                  <a:pt x="567986" y="121524"/>
                </a:lnTo>
                <a:lnTo>
                  <a:pt x="537915" y="87279"/>
                </a:lnTo>
                <a:lnTo>
                  <a:pt x="501179" y="57707"/>
                </a:lnTo>
                <a:lnTo>
                  <a:pt x="458639" y="33499"/>
                </a:lnTo>
                <a:lnTo>
                  <a:pt x="411155" y="15350"/>
                </a:lnTo>
                <a:lnTo>
                  <a:pt x="359588" y="3953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9440"/>
          </a:xfrm>
          <a:custGeom>
            <a:avLst/>
            <a:gdLst/>
            <a:ahLst/>
            <a:cxnLst/>
            <a:rect l="l" t="t" r="r" b="b"/>
            <a:pathLst>
              <a:path w="1377950" h="599440">
                <a:moveTo>
                  <a:pt x="1377535" y="0"/>
                </a:moveTo>
                <a:lnTo>
                  <a:pt x="0" y="0"/>
                </a:lnTo>
                <a:lnTo>
                  <a:pt x="0" y="85773"/>
                </a:lnTo>
                <a:lnTo>
                  <a:pt x="9076" y="128329"/>
                </a:lnTo>
                <a:lnTo>
                  <a:pt x="21706" y="170268"/>
                </a:lnTo>
                <a:lnTo>
                  <a:pt x="37644" y="210961"/>
                </a:lnTo>
                <a:lnTo>
                  <a:pt x="56756" y="250289"/>
                </a:lnTo>
                <a:lnTo>
                  <a:pt x="78910" y="288137"/>
                </a:lnTo>
                <a:lnTo>
                  <a:pt x="103970" y="324387"/>
                </a:lnTo>
                <a:lnTo>
                  <a:pt x="131803" y="358924"/>
                </a:lnTo>
                <a:lnTo>
                  <a:pt x="162275" y="391631"/>
                </a:lnTo>
                <a:lnTo>
                  <a:pt x="195253" y="422391"/>
                </a:lnTo>
                <a:lnTo>
                  <a:pt x="230601" y="451088"/>
                </a:lnTo>
                <a:lnTo>
                  <a:pt x="268187" y="477605"/>
                </a:lnTo>
                <a:lnTo>
                  <a:pt x="307876" y="501826"/>
                </a:lnTo>
                <a:lnTo>
                  <a:pt x="349534" y="523633"/>
                </a:lnTo>
                <a:lnTo>
                  <a:pt x="393028" y="542911"/>
                </a:lnTo>
                <a:lnTo>
                  <a:pt x="438224" y="559543"/>
                </a:lnTo>
                <a:lnTo>
                  <a:pt x="484987" y="573412"/>
                </a:lnTo>
                <a:lnTo>
                  <a:pt x="533184" y="584403"/>
                </a:lnTo>
                <a:lnTo>
                  <a:pt x="582681" y="592397"/>
                </a:lnTo>
                <a:lnTo>
                  <a:pt x="633343" y="597279"/>
                </a:lnTo>
                <a:lnTo>
                  <a:pt x="685038" y="598932"/>
                </a:lnTo>
                <a:lnTo>
                  <a:pt x="736732" y="597279"/>
                </a:lnTo>
                <a:lnTo>
                  <a:pt x="787395" y="592397"/>
                </a:lnTo>
                <a:lnTo>
                  <a:pt x="836891" y="584403"/>
                </a:lnTo>
                <a:lnTo>
                  <a:pt x="885088" y="573412"/>
                </a:lnTo>
                <a:lnTo>
                  <a:pt x="931851" y="559543"/>
                </a:lnTo>
                <a:lnTo>
                  <a:pt x="977047" y="542911"/>
                </a:lnTo>
                <a:lnTo>
                  <a:pt x="1020541" y="523633"/>
                </a:lnTo>
                <a:lnTo>
                  <a:pt x="1062199" y="501826"/>
                </a:lnTo>
                <a:lnTo>
                  <a:pt x="1101888" y="477605"/>
                </a:lnTo>
                <a:lnTo>
                  <a:pt x="1139474" y="451088"/>
                </a:lnTo>
                <a:lnTo>
                  <a:pt x="1174823" y="422391"/>
                </a:lnTo>
                <a:lnTo>
                  <a:pt x="1207800" y="391631"/>
                </a:lnTo>
                <a:lnTo>
                  <a:pt x="1238272" y="358924"/>
                </a:lnTo>
                <a:lnTo>
                  <a:pt x="1266105" y="324387"/>
                </a:lnTo>
                <a:lnTo>
                  <a:pt x="1291166" y="288137"/>
                </a:lnTo>
                <a:lnTo>
                  <a:pt x="1313319" y="250289"/>
                </a:lnTo>
                <a:lnTo>
                  <a:pt x="1332432" y="210961"/>
                </a:lnTo>
                <a:lnTo>
                  <a:pt x="1348369" y="170268"/>
                </a:lnTo>
                <a:lnTo>
                  <a:pt x="1360999" y="128329"/>
                </a:lnTo>
                <a:lnTo>
                  <a:pt x="1370185" y="85258"/>
                </a:lnTo>
                <a:lnTo>
                  <a:pt x="1375796" y="41173"/>
                </a:lnTo>
                <a:lnTo>
                  <a:pt x="1377535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2"/>
                </a:lnTo>
                <a:lnTo>
                  <a:pt x="37092" y="120763"/>
                </a:lnTo>
                <a:lnTo>
                  <a:pt x="81322" y="175944"/>
                </a:lnTo>
                <a:lnTo>
                  <a:pt x="109236" y="201925"/>
                </a:lnTo>
                <a:lnTo>
                  <a:pt x="140779" y="226715"/>
                </a:lnTo>
                <a:lnTo>
                  <a:pt x="175772" y="250223"/>
                </a:lnTo>
                <a:lnTo>
                  <a:pt x="214038" y="272362"/>
                </a:lnTo>
                <a:lnTo>
                  <a:pt x="255399" y="293043"/>
                </a:lnTo>
                <a:lnTo>
                  <a:pt x="299677" y="312176"/>
                </a:lnTo>
                <a:lnTo>
                  <a:pt x="346695" y="329672"/>
                </a:lnTo>
                <a:lnTo>
                  <a:pt x="396273" y="345444"/>
                </a:lnTo>
                <a:lnTo>
                  <a:pt x="448235" y="359401"/>
                </a:lnTo>
                <a:lnTo>
                  <a:pt x="502403" y="371454"/>
                </a:lnTo>
                <a:lnTo>
                  <a:pt x="558598" y="381516"/>
                </a:lnTo>
                <a:lnTo>
                  <a:pt x="616644" y="389497"/>
                </a:lnTo>
                <a:lnTo>
                  <a:pt x="676361" y="395307"/>
                </a:lnTo>
                <a:lnTo>
                  <a:pt x="737572" y="398859"/>
                </a:lnTo>
                <a:lnTo>
                  <a:pt x="800100" y="400062"/>
                </a:lnTo>
                <a:lnTo>
                  <a:pt x="862627" y="398859"/>
                </a:lnTo>
                <a:lnTo>
                  <a:pt x="923838" y="395307"/>
                </a:lnTo>
                <a:lnTo>
                  <a:pt x="983555" y="389497"/>
                </a:lnTo>
                <a:lnTo>
                  <a:pt x="1041601" y="381516"/>
                </a:lnTo>
                <a:lnTo>
                  <a:pt x="1097796" y="371454"/>
                </a:lnTo>
                <a:lnTo>
                  <a:pt x="1151964" y="359401"/>
                </a:lnTo>
                <a:lnTo>
                  <a:pt x="1203926" y="345444"/>
                </a:lnTo>
                <a:lnTo>
                  <a:pt x="1253504" y="329672"/>
                </a:lnTo>
                <a:lnTo>
                  <a:pt x="1300522" y="312176"/>
                </a:lnTo>
                <a:lnTo>
                  <a:pt x="1344800" y="293043"/>
                </a:lnTo>
                <a:lnTo>
                  <a:pt x="1386161" y="272362"/>
                </a:lnTo>
                <a:lnTo>
                  <a:pt x="1424427" y="250223"/>
                </a:lnTo>
                <a:lnTo>
                  <a:pt x="1459420" y="226715"/>
                </a:lnTo>
                <a:lnTo>
                  <a:pt x="1490963" y="201925"/>
                </a:lnTo>
                <a:lnTo>
                  <a:pt x="1518877" y="175944"/>
                </a:lnTo>
                <a:lnTo>
                  <a:pt x="1563107" y="120763"/>
                </a:lnTo>
                <a:lnTo>
                  <a:pt x="1590689" y="61882"/>
                </a:lnTo>
                <a:lnTo>
                  <a:pt x="160020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0423" y="762000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>
                <a:moveTo>
                  <a:pt x="208788" y="0"/>
                </a:moveTo>
                <a:lnTo>
                  <a:pt x="160913" y="5513"/>
                </a:lnTo>
                <a:lnTo>
                  <a:pt x="116965" y="21220"/>
                </a:lnTo>
                <a:lnTo>
                  <a:pt x="78199" y="45866"/>
                </a:lnTo>
                <a:lnTo>
                  <a:pt x="45866" y="78199"/>
                </a:lnTo>
                <a:lnTo>
                  <a:pt x="21220" y="116965"/>
                </a:lnTo>
                <a:lnTo>
                  <a:pt x="5513" y="160913"/>
                </a:lnTo>
                <a:lnTo>
                  <a:pt x="0" y="208787"/>
                </a:lnTo>
                <a:lnTo>
                  <a:pt x="5513" y="256662"/>
                </a:lnTo>
                <a:lnTo>
                  <a:pt x="21220" y="300610"/>
                </a:lnTo>
                <a:lnTo>
                  <a:pt x="45866" y="339376"/>
                </a:lnTo>
                <a:lnTo>
                  <a:pt x="78199" y="371709"/>
                </a:lnTo>
                <a:lnTo>
                  <a:pt x="116965" y="396355"/>
                </a:lnTo>
                <a:lnTo>
                  <a:pt x="160913" y="412062"/>
                </a:lnTo>
                <a:lnTo>
                  <a:pt x="208788" y="417575"/>
                </a:lnTo>
                <a:lnTo>
                  <a:pt x="256662" y="412062"/>
                </a:lnTo>
                <a:lnTo>
                  <a:pt x="300610" y="396355"/>
                </a:lnTo>
                <a:lnTo>
                  <a:pt x="339376" y="371709"/>
                </a:lnTo>
                <a:lnTo>
                  <a:pt x="371709" y="339376"/>
                </a:lnTo>
                <a:lnTo>
                  <a:pt x="396355" y="300610"/>
                </a:lnTo>
                <a:lnTo>
                  <a:pt x="412062" y="256662"/>
                </a:lnTo>
                <a:lnTo>
                  <a:pt x="417576" y="208787"/>
                </a:lnTo>
                <a:lnTo>
                  <a:pt x="412062" y="160913"/>
                </a:lnTo>
                <a:lnTo>
                  <a:pt x="396355" y="116965"/>
                </a:lnTo>
                <a:lnTo>
                  <a:pt x="371709" y="78199"/>
                </a:lnTo>
                <a:lnTo>
                  <a:pt x="339376" y="45866"/>
                </a:lnTo>
                <a:lnTo>
                  <a:pt x="300610" y="21220"/>
                </a:lnTo>
                <a:lnTo>
                  <a:pt x="256662" y="5513"/>
                </a:lnTo>
                <a:lnTo>
                  <a:pt x="208788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1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6" y="0"/>
                </a:moveTo>
                <a:lnTo>
                  <a:pt x="486449" y="3048"/>
                </a:lnTo>
                <a:lnTo>
                  <a:pt x="441756" y="10736"/>
                </a:lnTo>
                <a:lnTo>
                  <a:pt x="396975" y="22998"/>
                </a:lnTo>
                <a:lnTo>
                  <a:pt x="352481" y="39770"/>
                </a:lnTo>
                <a:lnTo>
                  <a:pt x="308652" y="60986"/>
                </a:lnTo>
                <a:lnTo>
                  <a:pt x="265865" y="86583"/>
                </a:lnTo>
                <a:lnTo>
                  <a:pt x="224496" y="116494"/>
                </a:lnTo>
                <a:lnTo>
                  <a:pt x="184923" y="150656"/>
                </a:lnTo>
                <a:lnTo>
                  <a:pt x="147521" y="189004"/>
                </a:lnTo>
                <a:lnTo>
                  <a:pt x="113523" y="230399"/>
                </a:lnTo>
                <a:lnTo>
                  <a:pt x="83925" y="273492"/>
                </a:lnTo>
                <a:lnTo>
                  <a:pt x="58748" y="317902"/>
                </a:lnTo>
                <a:lnTo>
                  <a:pt x="38016" y="363246"/>
                </a:lnTo>
                <a:lnTo>
                  <a:pt x="21753" y="409143"/>
                </a:lnTo>
                <a:lnTo>
                  <a:pt x="9980" y="455211"/>
                </a:lnTo>
                <a:lnTo>
                  <a:pt x="2721" y="501070"/>
                </a:lnTo>
                <a:lnTo>
                  <a:pt x="0" y="546337"/>
                </a:lnTo>
                <a:lnTo>
                  <a:pt x="1837" y="590631"/>
                </a:lnTo>
                <a:lnTo>
                  <a:pt x="8258" y="633571"/>
                </a:lnTo>
                <a:lnTo>
                  <a:pt x="19284" y="674774"/>
                </a:lnTo>
                <a:lnTo>
                  <a:pt x="34939" y="713860"/>
                </a:lnTo>
                <a:lnTo>
                  <a:pt x="55245" y="750446"/>
                </a:lnTo>
                <a:lnTo>
                  <a:pt x="80226" y="784151"/>
                </a:lnTo>
                <a:lnTo>
                  <a:pt x="109904" y="814593"/>
                </a:lnTo>
                <a:lnTo>
                  <a:pt x="143425" y="840740"/>
                </a:lnTo>
                <a:lnTo>
                  <a:pt x="179672" y="861858"/>
                </a:lnTo>
                <a:lnTo>
                  <a:pt x="218269" y="878014"/>
                </a:lnTo>
                <a:lnTo>
                  <a:pt x="258838" y="889271"/>
                </a:lnTo>
                <a:lnTo>
                  <a:pt x="301004" y="895695"/>
                </a:lnTo>
                <a:lnTo>
                  <a:pt x="344388" y="897350"/>
                </a:lnTo>
                <a:lnTo>
                  <a:pt x="388616" y="894301"/>
                </a:lnTo>
                <a:lnTo>
                  <a:pt x="433308" y="886613"/>
                </a:lnTo>
                <a:lnTo>
                  <a:pt x="478090" y="874351"/>
                </a:lnTo>
                <a:lnTo>
                  <a:pt x="522583" y="857580"/>
                </a:lnTo>
                <a:lnTo>
                  <a:pt x="566412" y="836363"/>
                </a:lnTo>
                <a:lnTo>
                  <a:pt x="609199" y="810767"/>
                </a:lnTo>
                <a:lnTo>
                  <a:pt x="650568" y="780855"/>
                </a:lnTo>
                <a:lnTo>
                  <a:pt x="690142" y="746693"/>
                </a:lnTo>
                <a:lnTo>
                  <a:pt x="727543" y="708345"/>
                </a:lnTo>
                <a:lnTo>
                  <a:pt x="761541" y="666952"/>
                </a:lnTo>
                <a:lnTo>
                  <a:pt x="791140" y="623861"/>
                </a:lnTo>
                <a:lnTo>
                  <a:pt x="816316" y="579453"/>
                </a:lnTo>
                <a:lnTo>
                  <a:pt x="837048" y="534109"/>
                </a:lnTo>
                <a:lnTo>
                  <a:pt x="853312" y="488212"/>
                </a:lnTo>
                <a:lnTo>
                  <a:pt x="865084" y="442143"/>
                </a:lnTo>
                <a:lnTo>
                  <a:pt x="872343" y="396284"/>
                </a:lnTo>
                <a:lnTo>
                  <a:pt x="875065" y="351016"/>
                </a:lnTo>
                <a:lnTo>
                  <a:pt x="873227" y="306722"/>
                </a:lnTo>
                <a:lnTo>
                  <a:pt x="866807" y="263781"/>
                </a:lnTo>
                <a:lnTo>
                  <a:pt x="855780" y="222577"/>
                </a:lnTo>
                <a:lnTo>
                  <a:pt x="840126" y="183491"/>
                </a:lnTo>
                <a:lnTo>
                  <a:pt x="819819" y="146904"/>
                </a:lnTo>
                <a:lnTo>
                  <a:pt x="794839" y="113199"/>
                </a:lnTo>
                <a:lnTo>
                  <a:pt x="765160" y="82756"/>
                </a:lnTo>
                <a:lnTo>
                  <a:pt x="731640" y="56610"/>
                </a:lnTo>
                <a:lnTo>
                  <a:pt x="695393" y="35491"/>
                </a:lnTo>
                <a:lnTo>
                  <a:pt x="656796" y="19336"/>
                </a:lnTo>
                <a:lnTo>
                  <a:pt x="616226" y="8079"/>
                </a:lnTo>
                <a:lnTo>
                  <a:pt x="574061" y="1655"/>
                </a:lnTo>
                <a:lnTo>
                  <a:pt x="530676" y="0"/>
                </a:lnTo>
                <a:close/>
              </a:path>
            </a:pathLst>
          </a:custGeom>
          <a:solidFill>
            <a:srgbClr val="62BCE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047" y="842772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8" y="533400"/>
                </a:lnTo>
                <a:lnTo>
                  <a:pt x="49472" y="528822"/>
                </a:lnTo>
                <a:lnTo>
                  <a:pt x="94332" y="516239"/>
                </a:lnTo>
                <a:lnTo>
                  <a:pt x="135615" y="496397"/>
                </a:lnTo>
                <a:lnTo>
                  <a:pt x="172580" y="470043"/>
                </a:lnTo>
                <a:lnTo>
                  <a:pt x="204487" y="437922"/>
                </a:lnTo>
                <a:lnTo>
                  <a:pt x="230593" y="400780"/>
                </a:lnTo>
                <a:lnTo>
                  <a:pt x="250158" y="359365"/>
                </a:lnTo>
                <a:lnTo>
                  <a:pt x="262441" y="314423"/>
                </a:lnTo>
                <a:lnTo>
                  <a:pt x="266700" y="266700"/>
                </a:lnTo>
                <a:lnTo>
                  <a:pt x="262403" y="218760"/>
                </a:lnTo>
                <a:lnTo>
                  <a:pt x="250014" y="173639"/>
                </a:lnTo>
                <a:lnTo>
                  <a:pt x="230287" y="132091"/>
                </a:lnTo>
                <a:lnTo>
                  <a:pt x="203975" y="94868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9052" y="490727"/>
            <a:ext cx="228599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600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899" y="44995"/>
                </a:lnTo>
                <a:lnTo>
                  <a:pt x="7510" y="89080"/>
                </a:lnTo>
                <a:lnTo>
                  <a:pt x="16696" y="132150"/>
                </a:lnTo>
                <a:lnTo>
                  <a:pt x="29326" y="174090"/>
                </a:lnTo>
                <a:lnTo>
                  <a:pt x="45263" y="214782"/>
                </a:lnTo>
                <a:lnTo>
                  <a:pt x="64376" y="254111"/>
                </a:lnTo>
                <a:lnTo>
                  <a:pt x="86529" y="291958"/>
                </a:lnTo>
                <a:lnTo>
                  <a:pt x="111590" y="328209"/>
                </a:lnTo>
                <a:lnTo>
                  <a:pt x="139423" y="362746"/>
                </a:lnTo>
                <a:lnTo>
                  <a:pt x="169895" y="395453"/>
                </a:lnTo>
                <a:lnTo>
                  <a:pt x="202872" y="426213"/>
                </a:lnTo>
                <a:lnTo>
                  <a:pt x="238221" y="454910"/>
                </a:lnTo>
                <a:lnTo>
                  <a:pt x="275807" y="481427"/>
                </a:lnTo>
                <a:lnTo>
                  <a:pt x="315496" y="505647"/>
                </a:lnTo>
                <a:lnTo>
                  <a:pt x="357154" y="527455"/>
                </a:lnTo>
                <a:lnTo>
                  <a:pt x="400648" y="546733"/>
                </a:lnTo>
                <a:lnTo>
                  <a:pt x="445844" y="563365"/>
                </a:lnTo>
                <a:lnTo>
                  <a:pt x="492607" y="577234"/>
                </a:lnTo>
                <a:lnTo>
                  <a:pt x="540804" y="588224"/>
                </a:lnTo>
                <a:lnTo>
                  <a:pt x="590300" y="596219"/>
                </a:lnTo>
                <a:lnTo>
                  <a:pt x="640963" y="601101"/>
                </a:lnTo>
                <a:lnTo>
                  <a:pt x="692658" y="602754"/>
                </a:lnTo>
                <a:lnTo>
                  <a:pt x="744352" y="601101"/>
                </a:lnTo>
                <a:lnTo>
                  <a:pt x="795015" y="596219"/>
                </a:lnTo>
                <a:lnTo>
                  <a:pt x="844511" y="588224"/>
                </a:lnTo>
                <a:lnTo>
                  <a:pt x="892708" y="577234"/>
                </a:lnTo>
                <a:lnTo>
                  <a:pt x="939471" y="563365"/>
                </a:lnTo>
                <a:lnTo>
                  <a:pt x="984667" y="546733"/>
                </a:lnTo>
                <a:lnTo>
                  <a:pt x="1028161" y="527455"/>
                </a:lnTo>
                <a:lnTo>
                  <a:pt x="1069819" y="505647"/>
                </a:lnTo>
                <a:lnTo>
                  <a:pt x="1109508" y="481427"/>
                </a:lnTo>
                <a:lnTo>
                  <a:pt x="1147094" y="454910"/>
                </a:lnTo>
                <a:lnTo>
                  <a:pt x="1182443" y="426213"/>
                </a:lnTo>
                <a:lnTo>
                  <a:pt x="1215420" y="395453"/>
                </a:lnTo>
                <a:lnTo>
                  <a:pt x="1245892" y="362746"/>
                </a:lnTo>
                <a:lnTo>
                  <a:pt x="1273725" y="328209"/>
                </a:lnTo>
                <a:lnTo>
                  <a:pt x="1298786" y="291958"/>
                </a:lnTo>
                <a:lnTo>
                  <a:pt x="1320939" y="254111"/>
                </a:lnTo>
                <a:lnTo>
                  <a:pt x="1340052" y="214782"/>
                </a:lnTo>
                <a:lnTo>
                  <a:pt x="1355989" y="174090"/>
                </a:lnTo>
                <a:lnTo>
                  <a:pt x="1368619" y="132150"/>
                </a:lnTo>
                <a:lnTo>
                  <a:pt x="1377805" y="89080"/>
                </a:lnTo>
                <a:lnTo>
                  <a:pt x="1383416" y="44995"/>
                </a:lnTo>
                <a:lnTo>
                  <a:pt x="1385316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600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3"/>
                </a:lnTo>
                <a:lnTo>
                  <a:pt x="40789" y="108397"/>
                </a:lnTo>
                <a:lnTo>
                  <a:pt x="89305" y="157596"/>
                </a:lnTo>
                <a:lnTo>
                  <a:pt x="119873" y="180639"/>
                </a:lnTo>
                <a:lnTo>
                  <a:pt x="154372" y="202526"/>
                </a:lnTo>
                <a:lnTo>
                  <a:pt x="192598" y="223169"/>
                </a:lnTo>
                <a:lnTo>
                  <a:pt x="234343" y="242481"/>
                </a:lnTo>
                <a:lnTo>
                  <a:pt x="279403" y="260371"/>
                </a:lnTo>
                <a:lnTo>
                  <a:pt x="327570" y="276754"/>
                </a:lnTo>
                <a:lnTo>
                  <a:pt x="378641" y="291539"/>
                </a:lnTo>
                <a:lnTo>
                  <a:pt x="432407" y="304639"/>
                </a:lnTo>
                <a:lnTo>
                  <a:pt x="488664" y="315966"/>
                </a:lnTo>
                <a:lnTo>
                  <a:pt x="547206" y="325431"/>
                </a:lnTo>
                <a:lnTo>
                  <a:pt x="607826" y="332947"/>
                </a:lnTo>
                <a:lnTo>
                  <a:pt x="670319" y="338424"/>
                </a:lnTo>
                <a:lnTo>
                  <a:pt x="734479" y="341776"/>
                </a:lnTo>
                <a:lnTo>
                  <a:pt x="800100" y="342912"/>
                </a:lnTo>
                <a:lnTo>
                  <a:pt x="865720" y="341776"/>
                </a:lnTo>
                <a:lnTo>
                  <a:pt x="929880" y="338424"/>
                </a:lnTo>
                <a:lnTo>
                  <a:pt x="992373" y="332947"/>
                </a:lnTo>
                <a:lnTo>
                  <a:pt x="1052993" y="325431"/>
                </a:lnTo>
                <a:lnTo>
                  <a:pt x="1111535" y="315966"/>
                </a:lnTo>
                <a:lnTo>
                  <a:pt x="1167792" y="304639"/>
                </a:lnTo>
                <a:lnTo>
                  <a:pt x="1221558" y="291539"/>
                </a:lnTo>
                <a:lnTo>
                  <a:pt x="1272629" y="276754"/>
                </a:lnTo>
                <a:lnTo>
                  <a:pt x="1320796" y="260371"/>
                </a:lnTo>
                <a:lnTo>
                  <a:pt x="1365856" y="242481"/>
                </a:lnTo>
                <a:lnTo>
                  <a:pt x="1407601" y="223169"/>
                </a:lnTo>
                <a:lnTo>
                  <a:pt x="1445827" y="202526"/>
                </a:lnTo>
                <a:lnTo>
                  <a:pt x="1480326" y="180639"/>
                </a:lnTo>
                <a:lnTo>
                  <a:pt x="1510894" y="157596"/>
                </a:lnTo>
                <a:lnTo>
                  <a:pt x="1559410" y="108397"/>
                </a:lnTo>
                <a:lnTo>
                  <a:pt x="1589728" y="55633"/>
                </a:lnTo>
                <a:lnTo>
                  <a:pt x="160020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715" y="62484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8" y="3490"/>
                </a:lnTo>
                <a:lnTo>
                  <a:pt x="234515" y="13596"/>
                </a:lnTo>
                <a:lnTo>
                  <a:pt x="185315" y="29768"/>
                </a:lnTo>
                <a:lnTo>
                  <a:pt x="140386" y="51457"/>
                </a:lnTo>
                <a:lnTo>
                  <a:pt x="100431" y="78114"/>
                </a:lnTo>
                <a:lnTo>
                  <a:pt x="66158" y="109190"/>
                </a:lnTo>
                <a:lnTo>
                  <a:pt x="38273" y="144135"/>
                </a:lnTo>
                <a:lnTo>
                  <a:pt x="17480" y="182402"/>
                </a:lnTo>
                <a:lnTo>
                  <a:pt x="4487" y="223439"/>
                </a:lnTo>
                <a:lnTo>
                  <a:pt x="0" y="266700"/>
                </a:lnTo>
                <a:lnTo>
                  <a:pt x="4487" y="309960"/>
                </a:lnTo>
                <a:lnTo>
                  <a:pt x="17480" y="350997"/>
                </a:lnTo>
                <a:lnTo>
                  <a:pt x="38273" y="389264"/>
                </a:lnTo>
                <a:lnTo>
                  <a:pt x="66158" y="424209"/>
                </a:lnTo>
                <a:lnTo>
                  <a:pt x="100431" y="455285"/>
                </a:lnTo>
                <a:lnTo>
                  <a:pt x="140386" y="481942"/>
                </a:lnTo>
                <a:lnTo>
                  <a:pt x="185315" y="503631"/>
                </a:lnTo>
                <a:lnTo>
                  <a:pt x="234515" y="519803"/>
                </a:lnTo>
                <a:lnTo>
                  <a:pt x="287278" y="529909"/>
                </a:lnTo>
                <a:lnTo>
                  <a:pt x="342900" y="533400"/>
                </a:lnTo>
                <a:lnTo>
                  <a:pt x="398521" y="529909"/>
                </a:lnTo>
                <a:lnTo>
                  <a:pt x="451284" y="519803"/>
                </a:lnTo>
                <a:lnTo>
                  <a:pt x="500484" y="503631"/>
                </a:lnTo>
                <a:lnTo>
                  <a:pt x="545413" y="481942"/>
                </a:lnTo>
                <a:lnTo>
                  <a:pt x="585368" y="455285"/>
                </a:lnTo>
                <a:lnTo>
                  <a:pt x="619641" y="424209"/>
                </a:lnTo>
                <a:lnTo>
                  <a:pt x="647526" y="389264"/>
                </a:lnTo>
                <a:lnTo>
                  <a:pt x="668319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39"/>
                </a:lnTo>
                <a:lnTo>
                  <a:pt x="668319" y="182402"/>
                </a:lnTo>
                <a:lnTo>
                  <a:pt x="647526" y="144135"/>
                </a:lnTo>
                <a:lnTo>
                  <a:pt x="619641" y="109190"/>
                </a:lnTo>
                <a:lnTo>
                  <a:pt x="585368" y="78114"/>
                </a:lnTo>
                <a:lnTo>
                  <a:pt x="545413" y="51457"/>
                </a:lnTo>
                <a:lnTo>
                  <a:pt x="500484" y="29768"/>
                </a:lnTo>
                <a:lnTo>
                  <a:pt x="451284" y="13596"/>
                </a:lnTo>
                <a:lnTo>
                  <a:pt x="398521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5623" y="6083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0" y="0"/>
                </a:moveTo>
                <a:lnTo>
                  <a:pt x="14971" y="70099"/>
                </a:lnTo>
                <a:lnTo>
                  <a:pt x="57220" y="133080"/>
                </a:lnTo>
                <a:lnTo>
                  <a:pt x="87326" y="161120"/>
                </a:lnTo>
                <a:lnTo>
                  <a:pt x="122753" y="186440"/>
                </a:lnTo>
                <a:lnTo>
                  <a:pt x="163002" y="208727"/>
                </a:lnTo>
                <a:lnTo>
                  <a:pt x="207574" y="227667"/>
                </a:lnTo>
                <a:lnTo>
                  <a:pt x="255969" y="242944"/>
                </a:lnTo>
                <a:lnTo>
                  <a:pt x="307688" y="254246"/>
                </a:lnTo>
                <a:lnTo>
                  <a:pt x="362231" y="261257"/>
                </a:lnTo>
                <a:lnTo>
                  <a:pt x="419100" y="263664"/>
                </a:lnTo>
                <a:lnTo>
                  <a:pt x="475968" y="261257"/>
                </a:lnTo>
                <a:lnTo>
                  <a:pt x="530511" y="254246"/>
                </a:lnTo>
                <a:lnTo>
                  <a:pt x="582230" y="242944"/>
                </a:lnTo>
                <a:lnTo>
                  <a:pt x="630625" y="227667"/>
                </a:lnTo>
                <a:lnTo>
                  <a:pt x="675197" y="208727"/>
                </a:lnTo>
                <a:lnTo>
                  <a:pt x="715446" y="186440"/>
                </a:lnTo>
                <a:lnTo>
                  <a:pt x="750873" y="161120"/>
                </a:lnTo>
                <a:lnTo>
                  <a:pt x="780979" y="133080"/>
                </a:lnTo>
                <a:lnTo>
                  <a:pt x="805264" y="102635"/>
                </a:lnTo>
                <a:lnTo>
                  <a:pt x="834374" y="35787"/>
                </a:lnTo>
                <a:lnTo>
                  <a:pt x="83820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6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55" y="0"/>
                </a:moveTo>
                <a:lnTo>
                  <a:pt x="518970" y="742"/>
                </a:lnTo>
                <a:lnTo>
                  <a:pt x="465777" y="5997"/>
                </a:lnTo>
                <a:lnTo>
                  <a:pt x="411363" y="15900"/>
                </a:lnTo>
                <a:lnTo>
                  <a:pt x="356217" y="30586"/>
                </a:lnTo>
                <a:lnTo>
                  <a:pt x="302410" y="49603"/>
                </a:lnTo>
                <a:lnTo>
                  <a:pt x="251909" y="72154"/>
                </a:lnTo>
                <a:lnTo>
                  <a:pt x="205039" y="97851"/>
                </a:lnTo>
                <a:lnTo>
                  <a:pt x="162128" y="126310"/>
                </a:lnTo>
                <a:lnTo>
                  <a:pt x="123502" y="157143"/>
                </a:lnTo>
                <a:lnTo>
                  <a:pt x="89486" y="189963"/>
                </a:lnTo>
                <a:lnTo>
                  <a:pt x="60409" y="224385"/>
                </a:lnTo>
                <a:lnTo>
                  <a:pt x="36594" y="260022"/>
                </a:lnTo>
                <a:lnTo>
                  <a:pt x="18371" y="296487"/>
                </a:lnTo>
                <a:lnTo>
                  <a:pt x="6064" y="333395"/>
                </a:lnTo>
                <a:lnTo>
                  <a:pt x="0" y="370357"/>
                </a:lnTo>
                <a:lnTo>
                  <a:pt x="505" y="406989"/>
                </a:lnTo>
                <a:lnTo>
                  <a:pt x="22075" y="476725"/>
                </a:lnTo>
                <a:lnTo>
                  <a:pt x="68216" y="534326"/>
                </a:lnTo>
                <a:lnTo>
                  <a:pt x="99212" y="557837"/>
                </a:lnTo>
                <a:lnTo>
                  <a:pt x="134842" y="577642"/>
                </a:lnTo>
                <a:lnTo>
                  <a:pt x="174619" y="593607"/>
                </a:lnTo>
                <a:lnTo>
                  <a:pt x="218054" y="605597"/>
                </a:lnTo>
                <a:lnTo>
                  <a:pt x="264659" y="613478"/>
                </a:lnTo>
                <a:lnTo>
                  <a:pt x="313949" y="617114"/>
                </a:lnTo>
                <a:lnTo>
                  <a:pt x="365434" y="616372"/>
                </a:lnTo>
                <a:lnTo>
                  <a:pt x="418627" y="611117"/>
                </a:lnTo>
                <a:lnTo>
                  <a:pt x="473041" y="601214"/>
                </a:lnTo>
                <a:lnTo>
                  <a:pt x="528187" y="586528"/>
                </a:lnTo>
                <a:lnTo>
                  <a:pt x="581994" y="567511"/>
                </a:lnTo>
                <a:lnTo>
                  <a:pt x="632495" y="544961"/>
                </a:lnTo>
                <a:lnTo>
                  <a:pt x="679364" y="519264"/>
                </a:lnTo>
                <a:lnTo>
                  <a:pt x="722276" y="490806"/>
                </a:lnTo>
                <a:lnTo>
                  <a:pt x="760902" y="459975"/>
                </a:lnTo>
                <a:lnTo>
                  <a:pt x="794917" y="427155"/>
                </a:lnTo>
                <a:lnTo>
                  <a:pt x="823995" y="392734"/>
                </a:lnTo>
                <a:lnTo>
                  <a:pt x="847809" y="357097"/>
                </a:lnTo>
                <a:lnTo>
                  <a:pt x="866033" y="320632"/>
                </a:lnTo>
                <a:lnTo>
                  <a:pt x="878340" y="283725"/>
                </a:lnTo>
                <a:lnTo>
                  <a:pt x="884404" y="246761"/>
                </a:lnTo>
                <a:lnTo>
                  <a:pt x="883899" y="210127"/>
                </a:lnTo>
                <a:lnTo>
                  <a:pt x="862328" y="140389"/>
                </a:lnTo>
                <a:lnTo>
                  <a:pt x="816188" y="82788"/>
                </a:lnTo>
                <a:lnTo>
                  <a:pt x="785192" y="59277"/>
                </a:lnTo>
                <a:lnTo>
                  <a:pt x="749562" y="39471"/>
                </a:lnTo>
                <a:lnTo>
                  <a:pt x="709785" y="23507"/>
                </a:lnTo>
                <a:lnTo>
                  <a:pt x="666350" y="11517"/>
                </a:lnTo>
                <a:lnTo>
                  <a:pt x="619744" y="3636"/>
                </a:lnTo>
                <a:lnTo>
                  <a:pt x="570455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547" y="3810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227" y="0"/>
                </a:moveTo>
                <a:lnTo>
                  <a:pt x="150113" y="0"/>
                </a:lnTo>
                <a:lnTo>
                  <a:pt x="0" y="1003"/>
                </a:lnTo>
                <a:lnTo>
                  <a:pt x="7905" y="48195"/>
                </a:lnTo>
                <a:lnTo>
                  <a:pt x="29318" y="89135"/>
                </a:lnTo>
                <a:lnTo>
                  <a:pt x="61789" y="121390"/>
                </a:lnTo>
                <a:lnTo>
                  <a:pt x="102871" y="142527"/>
                </a:lnTo>
                <a:lnTo>
                  <a:pt x="150113" y="150114"/>
                </a:lnTo>
                <a:lnTo>
                  <a:pt x="197561" y="142461"/>
                </a:lnTo>
                <a:lnTo>
                  <a:pt x="238769" y="121150"/>
                </a:lnTo>
                <a:lnTo>
                  <a:pt x="271264" y="88655"/>
                </a:lnTo>
                <a:lnTo>
                  <a:pt x="292575" y="47447"/>
                </a:lnTo>
                <a:lnTo>
                  <a:pt x="300227" y="0"/>
                </a:lnTo>
                <a:close/>
              </a:path>
            </a:pathLst>
          </a:custGeom>
          <a:solidFill>
            <a:srgbClr val="8FD9F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059" y="0"/>
            <a:ext cx="181486" cy="1097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0" y="0"/>
            <a:ext cx="2286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348" y="0"/>
            <a:ext cx="666115" cy="664845"/>
          </a:xfrm>
          <a:custGeom>
            <a:avLst/>
            <a:gdLst/>
            <a:ahLst/>
            <a:cxnLst/>
            <a:rect l="l" t="t" r="r" b="b"/>
            <a:pathLst>
              <a:path w="666114" h="664845">
                <a:moveTo>
                  <a:pt x="332994" y="0"/>
                </a:moveTo>
                <a:lnTo>
                  <a:pt x="283786" y="3602"/>
                </a:lnTo>
                <a:lnTo>
                  <a:pt x="236820" y="14066"/>
                </a:lnTo>
                <a:lnTo>
                  <a:pt x="192611" y="30878"/>
                </a:lnTo>
                <a:lnTo>
                  <a:pt x="151674" y="53523"/>
                </a:lnTo>
                <a:lnTo>
                  <a:pt x="114524" y="81489"/>
                </a:lnTo>
                <a:lnTo>
                  <a:pt x="81677" y="114262"/>
                </a:lnTo>
                <a:lnTo>
                  <a:pt x="53647" y="151326"/>
                </a:lnTo>
                <a:lnTo>
                  <a:pt x="30949" y="192170"/>
                </a:lnTo>
                <a:lnTo>
                  <a:pt x="14098" y="236277"/>
                </a:lnTo>
                <a:lnTo>
                  <a:pt x="3610" y="283136"/>
                </a:lnTo>
                <a:lnTo>
                  <a:pt x="0" y="332231"/>
                </a:lnTo>
                <a:lnTo>
                  <a:pt x="3610" y="381327"/>
                </a:lnTo>
                <a:lnTo>
                  <a:pt x="14098" y="428186"/>
                </a:lnTo>
                <a:lnTo>
                  <a:pt x="30949" y="472293"/>
                </a:lnTo>
                <a:lnTo>
                  <a:pt x="53647" y="513137"/>
                </a:lnTo>
                <a:lnTo>
                  <a:pt x="81677" y="550201"/>
                </a:lnTo>
                <a:lnTo>
                  <a:pt x="114524" y="582974"/>
                </a:lnTo>
                <a:lnTo>
                  <a:pt x="151674" y="610940"/>
                </a:lnTo>
                <a:lnTo>
                  <a:pt x="192611" y="633585"/>
                </a:lnTo>
                <a:lnTo>
                  <a:pt x="236820" y="650397"/>
                </a:lnTo>
                <a:lnTo>
                  <a:pt x="283786" y="660861"/>
                </a:lnTo>
                <a:lnTo>
                  <a:pt x="332994" y="664463"/>
                </a:lnTo>
                <a:lnTo>
                  <a:pt x="382201" y="660861"/>
                </a:lnTo>
                <a:lnTo>
                  <a:pt x="429167" y="650397"/>
                </a:lnTo>
                <a:lnTo>
                  <a:pt x="473376" y="633585"/>
                </a:lnTo>
                <a:lnTo>
                  <a:pt x="514313" y="610940"/>
                </a:lnTo>
                <a:lnTo>
                  <a:pt x="551463" y="582974"/>
                </a:lnTo>
                <a:lnTo>
                  <a:pt x="584310" y="550201"/>
                </a:lnTo>
                <a:lnTo>
                  <a:pt x="612340" y="513137"/>
                </a:lnTo>
                <a:lnTo>
                  <a:pt x="635038" y="472293"/>
                </a:lnTo>
                <a:lnTo>
                  <a:pt x="651889" y="428186"/>
                </a:lnTo>
                <a:lnTo>
                  <a:pt x="662377" y="381327"/>
                </a:lnTo>
                <a:lnTo>
                  <a:pt x="665988" y="332231"/>
                </a:lnTo>
                <a:lnTo>
                  <a:pt x="662377" y="283136"/>
                </a:lnTo>
                <a:lnTo>
                  <a:pt x="651889" y="236277"/>
                </a:lnTo>
                <a:lnTo>
                  <a:pt x="635038" y="192170"/>
                </a:lnTo>
                <a:lnTo>
                  <a:pt x="612340" y="151326"/>
                </a:lnTo>
                <a:lnTo>
                  <a:pt x="584310" y="114262"/>
                </a:lnTo>
                <a:lnTo>
                  <a:pt x="551463" y="81489"/>
                </a:lnTo>
                <a:lnTo>
                  <a:pt x="514313" y="53523"/>
                </a:lnTo>
                <a:lnTo>
                  <a:pt x="473376" y="30878"/>
                </a:lnTo>
                <a:lnTo>
                  <a:pt x="429167" y="14066"/>
                </a:lnTo>
                <a:lnTo>
                  <a:pt x="382201" y="3602"/>
                </a:lnTo>
                <a:lnTo>
                  <a:pt x="332994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1423" y="6083"/>
            <a:ext cx="838200" cy="305435"/>
          </a:xfrm>
          <a:custGeom>
            <a:avLst/>
            <a:gdLst/>
            <a:ahLst/>
            <a:cxnLst/>
            <a:rect l="l" t="t" r="r" b="b"/>
            <a:pathLst>
              <a:path w="838200" h="305435">
                <a:moveTo>
                  <a:pt x="0" y="0"/>
                </a:moveTo>
                <a:lnTo>
                  <a:pt x="3825" y="41372"/>
                </a:lnTo>
                <a:lnTo>
                  <a:pt x="14971" y="81041"/>
                </a:lnTo>
                <a:lnTo>
                  <a:pt x="32935" y="118655"/>
                </a:lnTo>
                <a:lnTo>
                  <a:pt x="57220" y="153852"/>
                </a:lnTo>
                <a:lnTo>
                  <a:pt x="87326" y="186267"/>
                </a:lnTo>
                <a:lnTo>
                  <a:pt x="122753" y="215539"/>
                </a:lnTo>
                <a:lnTo>
                  <a:pt x="163002" y="241304"/>
                </a:lnTo>
                <a:lnTo>
                  <a:pt x="207574" y="263199"/>
                </a:lnTo>
                <a:lnTo>
                  <a:pt x="255969" y="280860"/>
                </a:lnTo>
                <a:lnTo>
                  <a:pt x="307688" y="293925"/>
                </a:lnTo>
                <a:lnTo>
                  <a:pt x="362231" y="302030"/>
                </a:lnTo>
                <a:lnTo>
                  <a:pt x="419100" y="304812"/>
                </a:lnTo>
                <a:lnTo>
                  <a:pt x="475968" y="302030"/>
                </a:lnTo>
                <a:lnTo>
                  <a:pt x="530511" y="293925"/>
                </a:lnTo>
                <a:lnTo>
                  <a:pt x="582230" y="280860"/>
                </a:lnTo>
                <a:lnTo>
                  <a:pt x="630625" y="263199"/>
                </a:lnTo>
                <a:lnTo>
                  <a:pt x="675197" y="241304"/>
                </a:lnTo>
                <a:lnTo>
                  <a:pt x="715446" y="215539"/>
                </a:lnTo>
                <a:lnTo>
                  <a:pt x="750873" y="186267"/>
                </a:lnTo>
                <a:lnTo>
                  <a:pt x="780979" y="153852"/>
                </a:lnTo>
                <a:lnTo>
                  <a:pt x="805264" y="118655"/>
                </a:lnTo>
                <a:lnTo>
                  <a:pt x="823228" y="81041"/>
                </a:lnTo>
                <a:lnTo>
                  <a:pt x="834374" y="41372"/>
                </a:lnTo>
                <a:lnTo>
                  <a:pt x="83820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674"/>
            <a:ext cx="562610" cy="851535"/>
          </a:xfrm>
          <a:custGeom>
            <a:avLst/>
            <a:gdLst/>
            <a:ahLst/>
            <a:cxnLst/>
            <a:rect l="l" t="t" r="r" b="b"/>
            <a:pathLst>
              <a:path w="562610" h="851535">
                <a:moveTo>
                  <a:pt x="0" y="0"/>
                </a:moveTo>
                <a:lnTo>
                  <a:pt x="0" y="851535"/>
                </a:lnTo>
                <a:lnTo>
                  <a:pt x="49338" y="849775"/>
                </a:lnTo>
                <a:lnTo>
                  <a:pt x="102539" y="844045"/>
                </a:lnTo>
                <a:lnTo>
                  <a:pt x="154033" y="834712"/>
                </a:lnTo>
                <a:lnTo>
                  <a:pt x="203580" y="821955"/>
                </a:lnTo>
                <a:lnTo>
                  <a:pt x="250944" y="805953"/>
                </a:lnTo>
                <a:lnTo>
                  <a:pt x="295886" y="786885"/>
                </a:lnTo>
                <a:lnTo>
                  <a:pt x="338167" y="764928"/>
                </a:lnTo>
                <a:lnTo>
                  <a:pt x="377551" y="740261"/>
                </a:lnTo>
                <a:lnTo>
                  <a:pt x="413800" y="713062"/>
                </a:lnTo>
                <a:lnTo>
                  <a:pt x="446675" y="683511"/>
                </a:lnTo>
                <a:lnTo>
                  <a:pt x="475938" y="651786"/>
                </a:lnTo>
                <a:lnTo>
                  <a:pt x="501352" y="618065"/>
                </a:lnTo>
                <a:lnTo>
                  <a:pt x="522679" y="582526"/>
                </a:lnTo>
                <a:lnTo>
                  <a:pt x="539681" y="545348"/>
                </a:lnTo>
                <a:lnTo>
                  <a:pt x="552119" y="506710"/>
                </a:lnTo>
                <a:lnTo>
                  <a:pt x="559757" y="466791"/>
                </a:lnTo>
                <a:lnTo>
                  <a:pt x="562356" y="425767"/>
                </a:lnTo>
                <a:lnTo>
                  <a:pt x="559757" y="384744"/>
                </a:lnTo>
                <a:lnTo>
                  <a:pt x="552119" y="344824"/>
                </a:lnTo>
                <a:lnTo>
                  <a:pt x="539681" y="306186"/>
                </a:lnTo>
                <a:lnTo>
                  <a:pt x="522679" y="269008"/>
                </a:lnTo>
                <a:lnTo>
                  <a:pt x="501352" y="233470"/>
                </a:lnTo>
                <a:lnTo>
                  <a:pt x="475938" y="199749"/>
                </a:lnTo>
                <a:lnTo>
                  <a:pt x="446675" y="168023"/>
                </a:lnTo>
                <a:lnTo>
                  <a:pt x="413800" y="138472"/>
                </a:lnTo>
                <a:lnTo>
                  <a:pt x="377551" y="111274"/>
                </a:lnTo>
                <a:lnTo>
                  <a:pt x="338167" y="86607"/>
                </a:lnTo>
                <a:lnTo>
                  <a:pt x="295886" y="64650"/>
                </a:lnTo>
                <a:lnTo>
                  <a:pt x="250944" y="45581"/>
                </a:lnTo>
                <a:lnTo>
                  <a:pt x="203580" y="29579"/>
                </a:lnTo>
                <a:lnTo>
                  <a:pt x="154033" y="16823"/>
                </a:lnTo>
                <a:lnTo>
                  <a:pt x="102539" y="7490"/>
                </a:lnTo>
                <a:lnTo>
                  <a:pt x="49338" y="1759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6793" y="1372361"/>
            <a:ext cx="8888095" cy="1450975"/>
          </a:xfrm>
          <a:custGeom>
            <a:avLst/>
            <a:gdLst/>
            <a:ahLst/>
            <a:cxnLst/>
            <a:rect l="l" t="t" r="r" b="b"/>
            <a:pathLst>
              <a:path w="8888095" h="1450975">
                <a:moveTo>
                  <a:pt x="8887968" y="0"/>
                </a:moveTo>
                <a:lnTo>
                  <a:pt x="725424" y="0"/>
                </a:lnTo>
                <a:lnTo>
                  <a:pt x="677726" y="1543"/>
                </a:lnTo>
                <a:lnTo>
                  <a:pt x="630852" y="6108"/>
                </a:lnTo>
                <a:lnTo>
                  <a:pt x="584898" y="13600"/>
                </a:lnTo>
                <a:lnTo>
                  <a:pt x="539959" y="23923"/>
                </a:lnTo>
                <a:lnTo>
                  <a:pt x="496131" y="36981"/>
                </a:lnTo>
                <a:lnTo>
                  <a:pt x="453509" y="52680"/>
                </a:lnTo>
                <a:lnTo>
                  <a:pt x="412189" y="70923"/>
                </a:lnTo>
                <a:lnTo>
                  <a:pt x="372266" y="91615"/>
                </a:lnTo>
                <a:lnTo>
                  <a:pt x="333836" y="114660"/>
                </a:lnTo>
                <a:lnTo>
                  <a:pt x="296995" y="139962"/>
                </a:lnTo>
                <a:lnTo>
                  <a:pt x="261838" y="167427"/>
                </a:lnTo>
                <a:lnTo>
                  <a:pt x="228460" y="196958"/>
                </a:lnTo>
                <a:lnTo>
                  <a:pt x="196958" y="228460"/>
                </a:lnTo>
                <a:lnTo>
                  <a:pt x="167427" y="261838"/>
                </a:lnTo>
                <a:lnTo>
                  <a:pt x="139962" y="296995"/>
                </a:lnTo>
                <a:lnTo>
                  <a:pt x="114660" y="333836"/>
                </a:lnTo>
                <a:lnTo>
                  <a:pt x="91615" y="372266"/>
                </a:lnTo>
                <a:lnTo>
                  <a:pt x="70923" y="412189"/>
                </a:lnTo>
                <a:lnTo>
                  <a:pt x="52680" y="453509"/>
                </a:lnTo>
                <a:lnTo>
                  <a:pt x="36981" y="496131"/>
                </a:lnTo>
                <a:lnTo>
                  <a:pt x="23923" y="539959"/>
                </a:lnTo>
                <a:lnTo>
                  <a:pt x="13600" y="584898"/>
                </a:lnTo>
                <a:lnTo>
                  <a:pt x="6108" y="630852"/>
                </a:lnTo>
                <a:lnTo>
                  <a:pt x="1543" y="677726"/>
                </a:lnTo>
                <a:lnTo>
                  <a:pt x="0" y="725424"/>
                </a:lnTo>
                <a:lnTo>
                  <a:pt x="1543" y="773121"/>
                </a:lnTo>
                <a:lnTo>
                  <a:pt x="6108" y="819995"/>
                </a:lnTo>
                <a:lnTo>
                  <a:pt x="13600" y="865949"/>
                </a:lnTo>
                <a:lnTo>
                  <a:pt x="23923" y="910888"/>
                </a:lnTo>
                <a:lnTo>
                  <a:pt x="36981" y="954716"/>
                </a:lnTo>
                <a:lnTo>
                  <a:pt x="52680" y="997338"/>
                </a:lnTo>
                <a:lnTo>
                  <a:pt x="70923" y="1038658"/>
                </a:lnTo>
                <a:lnTo>
                  <a:pt x="91615" y="1078581"/>
                </a:lnTo>
                <a:lnTo>
                  <a:pt x="114660" y="1117011"/>
                </a:lnTo>
                <a:lnTo>
                  <a:pt x="139962" y="1153852"/>
                </a:lnTo>
                <a:lnTo>
                  <a:pt x="167427" y="1189009"/>
                </a:lnTo>
                <a:lnTo>
                  <a:pt x="196958" y="1222387"/>
                </a:lnTo>
                <a:lnTo>
                  <a:pt x="228460" y="1253889"/>
                </a:lnTo>
                <a:lnTo>
                  <a:pt x="261838" y="1283420"/>
                </a:lnTo>
                <a:lnTo>
                  <a:pt x="296995" y="1310885"/>
                </a:lnTo>
                <a:lnTo>
                  <a:pt x="333836" y="1336187"/>
                </a:lnTo>
                <a:lnTo>
                  <a:pt x="372266" y="1359232"/>
                </a:lnTo>
                <a:lnTo>
                  <a:pt x="412189" y="1379924"/>
                </a:lnTo>
                <a:lnTo>
                  <a:pt x="453509" y="1398167"/>
                </a:lnTo>
                <a:lnTo>
                  <a:pt x="496131" y="1413866"/>
                </a:lnTo>
                <a:lnTo>
                  <a:pt x="539959" y="1426924"/>
                </a:lnTo>
                <a:lnTo>
                  <a:pt x="584898" y="1437247"/>
                </a:lnTo>
                <a:lnTo>
                  <a:pt x="630852" y="1444739"/>
                </a:lnTo>
                <a:lnTo>
                  <a:pt x="677726" y="1449304"/>
                </a:lnTo>
                <a:lnTo>
                  <a:pt x="725424" y="1450848"/>
                </a:lnTo>
                <a:lnTo>
                  <a:pt x="8887968" y="1450848"/>
                </a:lnTo>
                <a:lnTo>
                  <a:pt x="8887968" y="0"/>
                </a:lnTo>
                <a:close/>
              </a:path>
            </a:pathLst>
          </a:custGeom>
          <a:solidFill>
            <a:srgbClr val="073779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56793" y="1372361"/>
            <a:ext cx="8888095" cy="1450975"/>
          </a:xfrm>
          <a:custGeom>
            <a:avLst/>
            <a:gdLst/>
            <a:ahLst/>
            <a:cxnLst/>
            <a:rect l="l" t="t" r="r" b="b"/>
            <a:pathLst>
              <a:path w="8888095" h="1450975">
                <a:moveTo>
                  <a:pt x="0" y="725424"/>
                </a:moveTo>
                <a:lnTo>
                  <a:pt x="1543" y="677726"/>
                </a:lnTo>
                <a:lnTo>
                  <a:pt x="6108" y="630852"/>
                </a:lnTo>
                <a:lnTo>
                  <a:pt x="13600" y="584898"/>
                </a:lnTo>
                <a:lnTo>
                  <a:pt x="23923" y="539959"/>
                </a:lnTo>
                <a:lnTo>
                  <a:pt x="36981" y="496131"/>
                </a:lnTo>
                <a:lnTo>
                  <a:pt x="52680" y="453509"/>
                </a:lnTo>
                <a:lnTo>
                  <a:pt x="70923" y="412189"/>
                </a:lnTo>
                <a:lnTo>
                  <a:pt x="91615" y="372266"/>
                </a:lnTo>
                <a:lnTo>
                  <a:pt x="114660" y="333836"/>
                </a:lnTo>
                <a:lnTo>
                  <a:pt x="139962" y="296995"/>
                </a:lnTo>
                <a:lnTo>
                  <a:pt x="167427" y="261838"/>
                </a:lnTo>
                <a:lnTo>
                  <a:pt x="196958" y="228460"/>
                </a:lnTo>
                <a:lnTo>
                  <a:pt x="228460" y="196958"/>
                </a:lnTo>
                <a:lnTo>
                  <a:pt x="261838" y="167427"/>
                </a:lnTo>
                <a:lnTo>
                  <a:pt x="296995" y="139962"/>
                </a:lnTo>
                <a:lnTo>
                  <a:pt x="333836" y="114660"/>
                </a:lnTo>
                <a:lnTo>
                  <a:pt x="372266" y="91615"/>
                </a:lnTo>
                <a:lnTo>
                  <a:pt x="412189" y="70923"/>
                </a:lnTo>
                <a:lnTo>
                  <a:pt x="453509" y="52680"/>
                </a:lnTo>
                <a:lnTo>
                  <a:pt x="496131" y="36981"/>
                </a:lnTo>
                <a:lnTo>
                  <a:pt x="539959" y="23923"/>
                </a:lnTo>
                <a:lnTo>
                  <a:pt x="584898" y="13600"/>
                </a:lnTo>
                <a:lnTo>
                  <a:pt x="630852" y="6108"/>
                </a:lnTo>
                <a:lnTo>
                  <a:pt x="677726" y="1543"/>
                </a:lnTo>
                <a:lnTo>
                  <a:pt x="725424" y="0"/>
                </a:lnTo>
                <a:lnTo>
                  <a:pt x="8887968" y="0"/>
                </a:lnTo>
                <a:lnTo>
                  <a:pt x="8887968" y="1450848"/>
                </a:lnTo>
                <a:lnTo>
                  <a:pt x="725424" y="1450848"/>
                </a:lnTo>
                <a:lnTo>
                  <a:pt x="677726" y="1449304"/>
                </a:lnTo>
                <a:lnTo>
                  <a:pt x="630852" y="1444739"/>
                </a:lnTo>
                <a:lnTo>
                  <a:pt x="584898" y="1437247"/>
                </a:lnTo>
                <a:lnTo>
                  <a:pt x="539959" y="1426924"/>
                </a:lnTo>
                <a:lnTo>
                  <a:pt x="496131" y="1413866"/>
                </a:lnTo>
                <a:lnTo>
                  <a:pt x="453509" y="1398167"/>
                </a:lnTo>
                <a:lnTo>
                  <a:pt x="412189" y="1379924"/>
                </a:lnTo>
                <a:lnTo>
                  <a:pt x="372266" y="1359232"/>
                </a:lnTo>
                <a:lnTo>
                  <a:pt x="333836" y="1336187"/>
                </a:lnTo>
                <a:lnTo>
                  <a:pt x="296995" y="1310885"/>
                </a:lnTo>
                <a:lnTo>
                  <a:pt x="261838" y="1283420"/>
                </a:lnTo>
                <a:lnTo>
                  <a:pt x="228460" y="1253889"/>
                </a:lnTo>
                <a:lnTo>
                  <a:pt x="196958" y="1222387"/>
                </a:lnTo>
                <a:lnTo>
                  <a:pt x="167427" y="1189009"/>
                </a:lnTo>
                <a:lnTo>
                  <a:pt x="139962" y="1153852"/>
                </a:lnTo>
                <a:lnTo>
                  <a:pt x="114660" y="1117011"/>
                </a:lnTo>
                <a:lnTo>
                  <a:pt x="91615" y="1078581"/>
                </a:lnTo>
                <a:lnTo>
                  <a:pt x="70923" y="1038658"/>
                </a:lnTo>
                <a:lnTo>
                  <a:pt x="52680" y="997338"/>
                </a:lnTo>
                <a:lnTo>
                  <a:pt x="36981" y="954716"/>
                </a:lnTo>
                <a:lnTo>
                  <a:pt x="23923" y="910888"/>
                </a:lnTo>
                <a:lnTo>
                  <a:pt x="13600" y="865949"/>
                </a:lnTo>
                <a:lnTo>
                  <a:pt x="6108" y="819995"/>
                </a:lnTo>
                <a:lnTo>
                  <a:pt x="1543" y="773121"/>
                </a:lnTo>
                <a:lnTo>
                  <a:pt x="0" y="725424"/>
                </a:lnTo>
                <a:close/>
              </a:path>
            </a:pathLst>
          </a:custGeom>
          <a:ln w="25907">
            <a:solidFill>
              <a:srgbClr val="8FD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2217420"/>
            <a:ext cx="2232660" cy="3230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10" y="52145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49" y="0"/>
                </a:moveTo>
                <a:lnTo>
                  <a:pt x="404189" y="2491"/>
                </a:lnTo>
                <a:lnTo>
                  <a:pt x="352786" y="10294"/>
                </a:lnTo>
                <a:lnTo>
                  <a:pt x="300790" y="23598"/>
                </a:lnTo>
                <a:lnTo>
                  <a:pt x="250364" y="41977"/>
                </a:lnTo>
                <a:lnTo>
                  <a:pt x="203534" y="64563"/>
                </a:lnTo>
                <a:lnTo>
                  <a:pt x="160646" y="90885"/>
                </a:lnTo>
                <a:lnTo>
                  <a:pt x="122049" y="120473"/>
                </a:lnTo>
                <a:lnTo>
                  <a:pt x="88089" y="152857"/>
                </a:lnTo>
                <a:lnTo>
                  <a:pt x="59114" y="187566"/>
                </a:lnTo>
                <a:lnTo>
                  <a:pt x="35470" y="224130"/>
                </a:lnTo>
                <a:lnTo>
                  <a:pt x="17505" y="262078"/>
                </a:lnTo>
                <a:lnTo>
                  <a:pt x="5565" y="300941"/>
                </a:lnTo>
                <a:lnTo>
                  <a:pt x="0" y="340249"/>
                </a:lnTo>
                <a:lnTo>
                  <a:pt x="1154" y="379529"/>
                </a:lnTo>
                <a:lnTo>
                  <a:pt x="9376" y="418314"/>
                </a:lnTo>
                <a:lnTo>
                  <a:pt x="24488" y="454967"/>
                </a:lnTo>
                <a:lnTo>
                  <a:pt x="45714" y="488039"/>
                </a:lnTo>
                <a:lnTo>
                  <a:pt x="72502" y="517338"/>
                </a:lnTo>
                <a:lnTo>
                  <a:pt x="104299" y="542672"/>
                </a:lnTo>
                <a:lnTo>
                  <a:pt x="140553" y="563848"/>
                </a:lnTo>
                <a:lnTo>
                  <a:pt x="180713" y="580675"/>
                </a:lnTo>
                <a:lnTo>
                  <a:pt x="224226" y="592961"/>
                </a:lnTo>
                <a:lnTo>
                  <a:pt x="270539" y="600513"/>
                </a:lnTo>
                <a:lnTo>
                  <a:pt x="319102" y="603139"/>
                </a:lnTo>
                <a:lnTo>
                  <a:pt x="369361" y="600647"/>
                </a:lnTo>
                <a:lnTo>
                  <a:pt x="420765" y="592845"/>
                </a:lnTo>
                <a:lnTo>
                  <a:pt x="472761" y="579540"/>
                </a:lnTo>
                <a:lnTo>
                  <a:pt x="523187" y="561161"/>
                </a:lnTo>
                <a:lnTo>
                  <a:pt x="570017" y="538575"/>
                </a:lnTo>
                <a:lnTo>
                  <a:pt x="612904" y="512253"/>
                </a:lnTo>
                <a:lnTo>
                  <a:pt x="651501" y="482665"/>
                </a:lnTo>
                <a:lnTo>
                  <a:pt x="685461" y="450281"/>
                </a:lnTo>
                <a:lnTo>
                  <a:pt x="714437" y="415572"/>
                </a:lnTo>
                <a:lnTo>
                  <a:pt x="738081" y="379008"/>
                </a:lnTo>
                <a:lnTo>
                  <a:pt x="756046" y="341060"/>
                </a:lnTo>
                <a:lnTo>
                  <a:pt x="767985" y="302197"/>
                </a:lnTo>
                <a:lnTo>
                  <a:pt x="773551" y="262890"/>
                </a:lnTo>
                <a:lnTo>
                  <a:pt x="772397" y="223609"/>
                </a:lnTo>
                <a:lnTo>
                  <a:pt x="764175" y="184824"/>
                </a:lnTo>
                <a:lnTo>
                  <a:pt x="749063" y="148171"/>
                </a:lnTo>
                <a:lnTo>
                  <a:pt x="727837" y="115099"/>
                </a:lnTo>
                <a:lnTo>
                  <a:pt x="701049" y="85800"/>
                </a:lnTo>
                <a:lnTo>
                  <a:pt x="669252" y="60466"/>
                </a:lnTo>
                <a:lnTo>
                  <a:pt x="632997" y="39290"/>
                </a:lnTo>
                <a:lnTo>
                  <a:pt x="592837" y="22463"/>
                </a:lnTo>
                <a:lnTo>
                  <a:pt x="549325" y="10177"/>
                </a:lnTo>
                <a:lnTo>
                  <a:pt x="503011" y="2625"/>
                </a:lnTo>
                <a:lnTo>
                  <a:pt x="454449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5279" y="12191"/>
            <a:ext cx="1188720" cy="1012190"/>
          </a:xfrm>
          <a:custGeom>
            <a:avLst/>
            <a:gdLst/>
            <a:ahLst/>
            <a:cxnLst/>
            <a:rect l="l" t="t" r="r" b="b"/>
            <a:pathLst>
              <a:path w="1188720" h="1012190">
                <a:moveTo>
                  <a:pt x="594360" y="0"/>
                </a:moveTo>
                <a:lnTo>
                  <a:pt x="543076" y="1857"/>
                </a:lnTo>
                <a:lnTo>
                  <a:pt x="493003" y="7327"/>
                </a:lnTo>
                <a:lnTo>
                  <a:pt x="444321" y="16259"/>
                </a:lnTo>
                <a:lnTo>
                  <a:pt x="397207" y="28500"/>
                </a:lnTo>
                <a:lnTo>
                  <a:pt x="351839" y="43898"/>
                </a:lnTo>
                <a:lnTo>
                  <a:pt x="308396" y="62303"/>
                </a:lnTo>
                <a:lnTo>
                  <a:pt x="267057" y="83561"/>
                </a:lnTo>
                <a:lnTo>
                  <a:pt x="228000" y="107521"/>
                </a:lnTo>
                <a:lnTo>
                  <a:pt x="191403" y="134030"/>
                </a:lnTo>
                <a:lnTo>
                  <a:pt x="157445" y="162939"/>
                </a:lnTo>
                <a:lnTo>
                  <a:pt x="126304" y="194093"/>
                </a:lnTo>
                <a:lnTo>
                  <a:pt x="98158" y="227342"/>
                </a:lnTo>
                <a:lnTo>
                  <a:pt x="73187" y="262533"/>
                </a:lnTo>
                <a:lnTo>
                  <a:pt x="51567" y="299515"/>
                </a:lnTo>
                <a:lnTo>
                  <a:pt x="33479" y="338135"/>
                </a:lnTo>
                <a:lnTo>
                  <a:pt x="19099" y="378243"/>
                </a:lnTo>
                <a:lnTo>
                  <a:pt x="8607" y="419685"/>
                </a:lnTo>
                <a:lnTo>
                  <a:pt x="2181" y="462311"/>
                </a:lnTo>
                <a:lnTo>
                  <a:pt x="0" y="505967"/>
                </a:lnTo>
                <a:lnTo>
                  <a:pt x="2181" y="549624"/>
                </a:lnTo>
                <a:lnTo>
                  <a:pt x="8607" y="592250"/>
                </a:lnTo>
                <a:lnTo>
                  <a:pt x="19099" y="633692"/>
                </a:lnTo>
                <a:lnTo>
                  <a:pt x="33479" y="673800"/>
                </a:lnTo>
                <a:lnTo>
                  <a:pt x="51567" y="712420"/>
                </a:lnTo>
                <a:lnTo>
                  <a:pt x="73187" y="749402"/>
                </a:lnTo>
                <a:lnTo>
                  <a:pt x="98158" y="784593"/>
                </a:lnTo>
                <a:lnTo>
                  <a:pt x="126304" y="817842"/>
                </a:lnTo>
                <a:lnTo>
                  <a:pt x="157445" y="848996"/>
                </a:lnTo>
                <a:lnTo>
                  <a:pt x="191403" y="877905"/>
                </a:lnTo>
                <a:lnTo>
                  <a:pt x="228000" y="904414"/>
                </a:lnTo>
                <a:lnTo>
                  <a:pt x="267057" y="928374"/>
                </a:lnTo>
                <a:lnTo>
                  <a:pt x="308396" y="949632"/>
                </a:lnTo>
                <a:lnTo>
                  <a:pt x="351839" y="968037"/>
                </a:lnTo>
                <a:lnTo>
                  <a:pt x="397207" y="983435"/>
                </a:lnTo>
                <a:lnTo>
                  <a:pt x="444321" y="995676"/>
                </a:lnTo>
                <a:lnTo>
                  <a:pt x="493003" y="1004608"/>
                </a:lnTo>
                <a:lnTo>
                  <a:pt x="543076" y="1010078"/>
                </a:lnTo>
                <a:lnTo>
                  <a:pt x="594360" y="1011935"/>
                </a:lnTo>
                <a:lnTo>
                  <a:pt x="645643" y="1010078"/>
                </a:lnTo>
                <a:lnTo>
                  <a:pt x="695716" y="1004608"/>
                </a:lnTo>
                <a:lnTo>
                  <a:pt x="744398" y="995676"/>
                </a:lnTo>
                <a:lnTo>
                  <a:pt x="791512" y="983435"/>
                </a:lnTo>
                <a:lnTo>
                  <a:pt x="836880" y="968037"/>
                </a:lnTo>
                <a:lnTo>
                  <a:pt x="880323" y="949632"/>
                </a:lnTo>
                <a:lnTo>
                  <a:pt x="921662" y="928374"/>
                </a:lnTo>
                <a:lnTo>
                  <a:pt x="960719" y="904414"/>
                </a:lnTo>
                <a:lnTo>
                  <a:pt x="997316" y="877905"/>
                </a:lnTo>
                <a:lnTo>
                  <a:pt x="1031274" y="848996"/>
                </a:lnTo>
                <a:lnTo>
                  <a:pt x="1062415" y="817842"/>
                </a:lnTo>
                <a:lnTo>
                  <a:pt x="1090561" y="784593"/>
                </a:lnTo>
                <a:lnTo>
                  <a:pt x="1115532" y="749402"/>
                </a:lnTo>
                <a:lnTo>
                  <a:pt x="1137152" y="712420"/>
                </a:lnTo>
                <a:lnTo>
                  <a:pt x="1155240" y="673800"/>
                </a:lnTo>
                <a:lnTo>
                  <a:pt x="1169620" y="633692"/>
                </a:lnTo>
                <a:lnTo>
                  <a:pt x="1180112" y="592250"/>
                </a:lnTo>
                <a:lnTo>
                  <a:pt x="1186538" y="549624"/>
                </a:lnTo>
                <a:lnTo>
                  <a:pt x="1188720" y="505967"/>
                </a:lnTo>
                <a:lnTo>
                  <a:pt x="1186538" y="462311"/>
                </a:lnTo>
                <a:lnTo>
                  <a:pt x="1180112" y="419685"/>
                </a:lnTo>
                <a:lnTo>
                  <a:pt x="1169620" y="378243"/>
                </a:lnTo>
                <a:lnTo>
                  <a:pt x="1155240" y="338135"/>
                </a:lnTo>
                <a:lnTo>
                  <a:pt x="1137152" y="299515"/>
                </a:lnTo>
                <a:lnTo>
                  <a:pt x="1115532" y="262533"/>
                </a:lnTo>
                <a:lnTo>
                  <a:pt x="1090561" y="227342"/>
                </a:lnTo>
                <a:lnTo>
                  <a:pt x="1062415" y="194093"/>
                </a:lnTo>
                <a:lnTo>
                  <a:pt x="1031274" y="162939"/>
                </a:lnTo>
                <a:lnTo>
                  <a:pt x="997316" y="134030"/>
                </a:lnTo>
                <a:lnTo>
                  <a:pt x="960719" y="107521"/>
                </a:lnTo>
                <a:lnTo>
                  <a:pt x="921662" y="83561"/>
                </a:lnTo>
                <a:lnTo>
                  <a:pt x="880323" y="62303"/>
                </a:lnTo>
                <a:lnTo>
                  <a:pt x="836880" y="43898"/>
                </a:lnTo>
                <a:lnTo>
                  <a:pt x="791512" y="28500"/>
                </a:lnTo>
                <a:lnTo>
                  <a:pt x="744398" y="16259"/>
                </a:lnTo>
                <a:lnTo>
                  <a:pt x="695716" y="7327"/>
                </a:lnTo>
                <a:lnTo>
                  <a:pt x="645643" y="1857"/>
                </a:lnTo>
                <a:lnTo>
                  <a:pt x="5943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4" y="43210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4" y="57448"/>
                </a:lnTo>
                <a:lnTo>
                  <a:pt x="13302" y="102044"/>
                </a:lnTo>
                <a:lnTo>
                  <a:pt x="25195" y="145446"/>
                </a:lnTo>
                <a:lnTo>
                  <a:pt x="40541" y="187509"/>
                </a:lnTo>
                <a:lnTo>
                  <a:pt x="59181" y="228094"/>
                </a:lnTo>
                <a:lnTo>
                  <a:pt x="80953" y="267058"/>
                </a:lnTo>
                <a:lnTo>
                  <a:pt x="105697" y="304260"/>
                </a:lnTo>
                <a:lnTo>
                  <a:pt x="133253" y="339556"/>
                </a:lnTo>
                <a:lnTo>
                  <a:pt x="163458" y="372807"/>
                </a:lnTo>
                <a:lnTo>
                  <a:pt x="196154" y="403869"/>
                </a:lnTo>
                <a:lnTo>
                  <a:pt x="231179" y="432601"/>
                </a:lnTo>
                <a:lnTo>
                  <a:pt x="268373" y="458862"/>
                </a:lnTo>
                <a:lnTo>
                  <a:pt x="307574" y="482508"/>
                </a:lnTo>
                <a:lnTo>
                  <a:pt x="348623" y="503400"/>
                </a:lnTo>
                <a:lnTo>
                  <a:pt x="391358" y="521394"/>
                </a:lnTo>
                <a:lnTo>
                  <a:pt x="435620" y="536348"/>
                </a:lnTo>
                <a:lnTo>
                  <a:pt x="481247" y="548122"/>
                </a:lnTo>
                <a:lnTo>
                  <a:pt x="528078" y="556573"/>
                </a:lnTo>
                <a:lnTo>
                  <a:pt x="575954" y="561560"/>
                </a:lnTo>
                <a:lnTo>
                  <a:pt x="624712" y="562940"/>
                </a:lnTo>
                <a:lnTo>
                  <a:pt x="673266" y="560628"/>
                </a:lnTo>
                <a:lnTo>
                  <a:pt x="720537" y="554730"/>
                </a:lnTo>
                <a:lnTo>
                  <a:pt x="766380" y="545391"/>
                </a:lnTo>
                <a:lnTo>
                  <a:pt x="810650" y="532756"/>
                </a:lnTo>
                <a:lnTo>
                  <a:pt x="853203" y="516969"/>
                </a:lnTo>
                <a:lnTo>
                  <a:pt x="893894" y="498175"/>
                </a:lnTo>
                <a:lnTo>
                  <a:pt x="932578" y="476519"/>
                </a:lnTo>
                <a:lnTo>
                  <a:pt x="969112" y="452146"/>
                </a:lnTo>
                <a:lnTo>
                  <a:pt x="1003349" y="425200"/>
                </a:lnTo>
                <a:lnTo>
                  <a:pt x="1035145" y="395827"/>
                </a:lnTo>
                <a:lnTo>
                  <a:pt x="1064356" y="364170"/>
                </a:lnTo>
                <a:lnTo>
                  <a:pt x="1090836" y="330376"/>
                </a:lnTo>
                <a:lnTo>
                  <a:pt x="1114442" y="294588"/>
                </a:lnTo>
                <a:lnTo>
                  <a:pt x="1135028" y="256951"/>
                </a:lnTo>
                <a:lnTo>
                  <a:pt x="1152450" y="217611"/>
                </a:lnTo>
                <a:lnTo>
                  <a:pt x="1166563" y="176711"/>
                </a:lnTo>
                <a:lnTo>
                  <a:pt x="1177222" y="134398"/>
                </a:lnTo>
                <a:lnTo>
                  <a:pt x="1184283" y="90814"/>
                </a:lnTo>
                <a:lnTo>
                  <a:pt x="1187600" y="46106"/>
                </a:lnTo>
                <a:lnTo>
                  <a:pt x="1187101" y="6108"/>
                </a:lnTo>
                <a:lnTo>
                  <a:pt x="593775" y="6108"/>
                </a:lnTo>
                <a:lnTo>
                  <a:pt x="0" y="0"/>
                </a:lnTo>
                <a:close/>
              </a:path>
              <a:path w="1188084" h="563245">
                <a:moveTo>
                  <a:pt x="1187030" y="419"/>
                </a:moveTo>
                <a:lnTo>
                  <a:pt x="593775" y="6108"/>
                </a:lnTo>
                <a:lnTo>
                  <a:pt x="1187101" y="6108"/>
                </a:lnTo>
                <a:lnTo>
                  <a:pt x="1187030" y="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684" y="62484"/>
            <a:ext cx="609600" cy="490855"/>
          </a:xfrm>
          <a:custGeom>
            <a:avLst/>
            <a:gdLst/>
            <a:ahLst/>
            <a:cxnLst/>
            <a:rect l="l" t="t" r="r" b="b"/>
            <a:pathLst>
              <a:path w="609600" h="490855">
                <a:moveTo>
                  <a:pt x="304800" y="0"/>
                </a:moveTo>
                <a:lnTo>
                  <a:pt x="250011" y="3953"/>
                </a:lnTo>
                <a:lnTo>
                  <a:pt x="198444" y="15350"/>
                </a:lnTo>
                <a:lnTo>
                  <a:pt x="150960" y="33499"/>
                </a:lnTo>
                <a:lnTo>
                  <a:pt x="108420" y="57707"/>
                </a:lnTo>
                <a:lnTo>
                  <a:pt x="71684" y="87279"/>
                </a:lnTo>
                <a:lnTo>
                  <a:pt x="41613" y="121524"/>
                </a:lnTo>
                <a:lnTo>
                  <a:pt x="19068" y="159749"/>
                </a:lnTo>
                <a:lnTo>
                  <a:pt x="4910" y="201259"/>
                </a:lnTo>
                <a:lnTo>
                  <a:pt x="0" y="245364"/>
                </a:lnTo>
                <a:lnTo>
                  <a:pt x="4910" y="289468"/>
                </a:lnTo>
                <a:lnTo>
                  <a:pt x="19068" y="330978"/>
                </a:lnTo>
                <a:lnTo>
                  <a:pt x="41613" y="369203"/>
                </a:lnTo>
                <a:lnTo>
                  <a:pt x="71684" y="403448"/>
                </a:lnTo>
                <a:lnTo>
                  <a:pt x="108420" y="433020"/>
                </a:lnTo>
                <a:lnTo>
                  <a:pt x="150960" y="457228"/>
                </a:lnTo>
                <a:lnTo>
                  <a:pt x="198444" y="475377"/>
                </a:lnTo>
                <a:lnTo>
                  <a:pt x="250011" y="486774"/>
                </a:lnTo>
                <a:lnTo>
                  <a:pt x="304800" y="490728"/>
                </a:lnTo>
                <a:lnTo>
                  <a:pt x="359588" y="486774"/>
                </a:lnTo>
                <a:lnTo>
                  <a:pt x="411155" y="475377"/>
                </a:lnTo>
                <a:lnTo>
                  <a:pt x="458639" y="457228"/>
                </a:lnTo>
                <a:lnTo>
                  <a:pt x="501179" y="433020"/>
                </a:lnTo>
                <a:lnTo>
                  <a:pt x="537915" y="403448"/>
                </a:lnTo>
                <a:lnTo>
                  <a:pt x="567986" y="369203"/>
                </a:lnTo>
                <a:lnTo>
                  <a:pt x="590531" y="330978"/>
                </a:lnTo>
                <a:lnTo>
                  <a:pt x="604689" y="289468"/>
                </a:lnTo>
                <a:lnTo>
                  <a:pt x="609600" y="245364"/>
                </a:lnTo>
                <a:lnTo>
                  <a:pt x="604689" y="201259"/>
                </a:lnTo>
                <a:lnTo>
                  <a:pt x="590531" y="159749"/>
                </a:lnTo>
                <a:lnTo>
                  <a:pt x="567986" y="121524"/>
                </a:lnTo>
                <a:lnTo>
                  <a:pt x="537915" y="87279"/>
                </a:lnTo>
                <a:lnTo>
                  <a:pt x="501179" y="57707"/>
                </a:lnTo>
                <a:lnTo>
                  <a:pt x="458639" y="33499"/>
                </a:lnTo>
                <a:lnTo>
                  <a:pt x="411155" y="15350"/>
                </a:lnTo>
                <a:lnTo>
                  <a:pt x="359588" y="3953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9440"/>
          </a:xfrm>
          <a:custGeom>
            <a:avLst/>
            <a:gdLst/>
            <a:ahLst/>
            <a:cxnLst/>
            <a:rect l="l" t="t" r="r" b="b"/>
            <a:pathLst>
              <a:path w="1377950" h="599440">
                <a:moveTo>
                  <a:pt x="1377535" y="0"/>
                </a:moveTo>
                <a:lnTo>
                  <a:pt x="0" y="0"/>
                </a:lnTo>
                <a:lnTo>
                  <a:pt x="0" y="85773"/>
                </a:lnTo>
                <a:lnTo>
                  <a:pt x="9076" y="128329"/>
                </a:lnTo>
                <a:lnTo>
                  <a:pt x="21706" y="170268"/>
                </a:lnTo>
                <a:lnTo>
                  <a:pt x="37644" y="210961"/>
                </a:lnTo>
                <a:lnTo>
                  <a:pt x="56756" y="250289"/>
                </a:lnTo>
                <a:lnTo>
                  <a:pt x="78910" y="288137"/>
                </a:lnTo>
                <a:lnTo>
                  <a:pt x="103970" y="324387"/>
                </a:lnTo>
                <a:lnTo>
                  <a:pt x="131803" y="358924"/>
                </a:lnTo>
                <a:lnTo>
                  <a:pt x="162275" y="391631"/>
                </a:lnTo>
                <a:lnTo>
                  <a:pt x="195253" y="422391"/>
                </a:lnTo>
                <a:lnTo>
                  <a:pt x="230601" y="451088"/>
                </a:lnTo>
                <a:lnTo>
                  <a:pt x="268187" y="477605"/>
                </a:lnTo>
                <a:lnTo>
                  <a:pt x="307876" y="501826"/>
                </a:lnTo>
                <a:lnTo>
                  <a:pt x="349534" y="523633"/>
                </a:lnTo>
                <a:lnTo>
                  <a:pt x="393028" y="542911"/>
                </a:lnTo>
                <a:lnTo>
                  <a:pt x="438224" y="559543"/>
                </a:lnTo>
                <a:lnTo>
                  <a:pt x="484987" y="573412"/>
                </a:lnTo>
                <a:lnTo>
                  <a:pt x="533184" y="584403"/>
                </a:lnTo>
                <a:lnTo>
                  <a:pt x="582681" y="592397"/>
                </a:lnTo>
                <a:lnTo>
                  <a:pt x="633343" y="597279"/>
                </a:lnTo>
                <a:lnTo>
                  <a:pt x="685038" y="598932"/>
                </a:lnTo>
                <a:lnTo>
                  <a:pt x="736732" y="597279"/>
                </a:lnTo>
                <a:lnTo>
                  <a:pt x="787395" y="592397"/>
                </a:lnTo>
                <a:lnTo>
                  <a:pt x="836891" y="584403"/>
                </a:lnTo>
                <a:lnTo>
                  <a:pt x="885088" y="573412"/>
                </a:lnTo>
                <a:lnTo>
                  <a:pt x="931851" y="559543"/>
                </a:lnTo>
                <a:lnTo>
                  <a:pt x="977047" y="542911"/>
                </a:lnTo>
                <a:lnTo>
                  <a:pt x="1020541" y="523633"/>
                </a:lnTo>
                <a:lnTo>
                  <a:pt x="1062199" y="501826"/>
                </a:lnTo>
                <a:lnTo>
                  <a:pt x="1101888" y="477605"/>
                </a:lnTo>
                <a:lnTo>
                  <a:pt x="1139474" y="451088"/>
                </a:lnTo>
                <a:lnTo>
                  <a:pt x="1174823" y="422391"/>
                </a:lnTo>
                <a:lnTo>
                  <a:pt x="1207800" y="391631"/>
                </a:lnTo>
                <a:lnTo>
                  <a:pt x="1238272" y="358924"/>
                </a:lnTo>
                <a:lnTo>
                  <a:pt x="1266105" y="324387"/>
                </a:lnTo>
                <a:lnTo>
                  <a:pt x="1291166" y="288137"/>
                </a:lnTo>
                <a:lnTo>
                  <a:pt x="1313319" y="250289"/>
                </a:lnTo>
                <a:lnTo>
                  <a:pt x="1332432" y="210961"/>
                </a:lnTo>
                <a:lnTo>
                  <a:pt x="1348369" y="170268"/>
                </a:lnTo>
                <a:lnTo>
                  <a:pt x="1360999" y="128329"/>
                </a:lnTo>
                <a:lnTo>
                  <a:pt x="1370185" y="85258"/>
                </a:lnTo>
                <a:lnTo>
                  <a:pt x="1375796" y="41173"/>
                </a:lnTo>
                <a:lnTo>
                  <a:pt x="1377535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2"/>
                </a:lnTo>
                <a:lnTo>
                  <a:pt x="37092" y="120763"/>
                </a:lnTo>
                <a:lnTo>
                  <a:pt x="81322" y="175944"/>
                </a:lnTo>
                <a:lnTo>
                  <a:pt x="109236" y="201925"/>
                </a:lnTo>
                <a:lnTo>
                  <a:pt x="140779" y="226715"/>
                </a:lnTo>
                <a:lnTo>
                  <a:pt x="175772" y="250223"/>
                </a:lnTo>
                <a:lnTo>
                  <a:pt x="214038" y="272362"/>
                </a:lnTo>
                <a:lnTo>
                  <a:pt x="255399" y="293043"/>
                </a:lnTo>
                <a:lnTo>
                  <a:pt x="299677" y="312176"/>
                </a:lnTo>
                <a:lnTo>
                  <a:pt x="346695" y="329672"/>
                </a:lnTo>
                <a:lnTo>
                  <a:pt x="396273" y="345444"/>
                </a:lnTo>
                <a:lnTo>
                  <a:pt x="448235" y="359401"/>
                </a:lnTo>
                <a:lnTo>
                  <a:pt x="502403" y="371454"/>
                </a:lnTo>
                <a:lnTo>
                  <a:pt x="558598" y="381516"/>
                </a:lnTo>
                <a:lnTo>
                  <a:pt x="616644" y="389497"/>
                </a:lnTo>
                <a:lnTo>
                  <a:pt x="676361" y="395307"/>
                </a:lnTo>
                <a:lnTo>
                  <a:pt x="737572" y="398859"/>
                </a:lnTo>
                <a:lnTo>
                  <a:pt x="800100" y="400062"/>
                </a:lnTo>
                <a:lnTo>
                  <a:pt x="862627" y="398859"/>
                </a:lnTo>
                <a:lnTo>
                  <a:pt x="923838" y="395307"/>
                </a:lnTo>
                <a:lnTo>
                  <a:pt x="983555" y="389497"/>
                </a:lnTo>
                <a:lnTo>
                  <a:pt x="1041601" y="381516"/>
                </a:lnTo>
                <a:lnTo>
                  <a:pt x="1097796" y="371454"/>
                </a:lnTo>
                <a:lnTo>
                  <a:pt x="1151964" y="359401"/>
                </a:lnTo>
                <a:lnTo>
                  <a:pt x="1203926" y="345444"/>
                </a:lnTo>
                <a:lnTo>
                  <a:pt x="1253504" y="329672"/>
                </a:lnTo>
                <a:lnTo>
                  <a:pt x="1300522" y="312176"/>
                </a:lnTo>
                <a:lnTo>
                  <a:pt x="1344800" y="293043"/>
                </a:lnTo>
                <a:lnTo>
                  <a:pt x="1386161" y="272362"/>
                </a:lnTo>
                <a:lnTo>
                  <a:pt x="1424427" y="250223"/>
                </a:lnTo>
                <a:lnTo>
                  <a:pt x="1459420" y="226715"/>
                </a:lnTo>
                <a:lnTo>
                  <a:pt x="1490963" y="201925"/>
                </a:lnTo>
                <a:lnTo>
                  <a:pt x="1518877" y="175944"/>
                </a:lnTo>
                <a:lnTo>
                  <a:pt x="1563107" y="120763"/>
                </a:lnTo>
                <a:lnTo>
                  <a:pt x="1590689" y="61882"/>
                </a:lnTo>
                <a:lnTo>
                  <a:pt x="160020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0423" y="762000"/>
            <a:ext cx="417830" cy="417830"/>
          </a:xfrm>
          <a:custGeom>
            <a:avLst/>
            <a:gdLst/>
            <a:ahLst/>
            <a:cxnLst/>
            <a:rect l="l" t="t" r="r" b="b"/>
            <a:pathLst>
              <a:path w="417830" h="417830">
                <a:moveTo>
                  <a:pt x="208788" y="0"/>
                </a:moveTo>
                <a:lnTo>
                  <a:pt x="160913" y="5513"/>
                </a:lnTo>
                <a:lnTo>
                  <a:pt x="116965" y="21220"/>
                </a:lnTo>
                <a:lnTo>
                  <a:pt x="78199" y="45866"/>
                </a:lnTo>
                <a:lnTo>
                  <a:pt x="45866" y="78199"/>
                </a:lnTo>
                <a:lnTo>
                  <a:pt x="21220" y="116965"/>
                </a:lnTo>
                <a:lnTo>
                  <a:pt x="5513" y="160913"/>
                </a:lnTo>
                <a:lnTo>
                  <a:pt x="0" y="208787"/>
                </a:lnTo>
                <a:lnTo>
                  <a:pt x="5513" y="256662"/>
                </a:lnTo>
                <a:lnTo>
                  <a:pt x="21220" y="300610"/>
                </a:lnTo>
                <a:lnTo>
                  <a:pt x="45866" y="339376"/>
                </a:lnTo>
                <a:lnTo>
                  <a:pt x="78199" y="371709"/>
                </a:lnTo>
                <a:lnTo>
                  <a:pt x="116965" y="396355"/>
                </a:lnTo>
                <a:lnTo>
                  <a:pt x="160913" y="412062"/>
                </a:lnTo>
                <a:lnTo>
                  <a:pt x="208788" y="417575"/>
                </a:lnTo>
                <a:lnTo>
                  <a:pt x="256662" y="412062"/>
                </a:lnTo>
                <a:lnTo>
                  <a:pt x="300610" y="396355"/>
                </a:lnTo>
                <a:lnTo>
                  <a:pt x="339376" y="371709"/>
                </a:lnTo>
                <a:lnTo>
                  <a:pt x="371709" y="339376"/>
                </a:lnTo>
                <a:lnTo>
                  <a:pt x="396355" y="300610"/>
                </a:lnTo>
                <a:lnTo>
                  <a:pt x="412062" y="256662"/>
                </a:lnTo>
                <a:lnTo>
                  <a:pt x="417576" y="208787"/>
                </a:lnTo>
                <a:lnTo>
                  <a:pt x="412062" y="160913"/>
                </a:lnTo>
                <a:lnTo>
                  <a:pt x="396355" y="116965"/>
                </a:lnTo>
                <a:lnTo>
                  <a:pt x="371709" y="78199"/>
                </a:lnTo>
                <a:lnTo>
                  <a:pt x="339376" y="45866"/>
                </a:lnTo>
                <a:lnTo>
                  <a:pt x="300610" y="21220"/>
                </a:lnTo>
                <a:lnTo>
                  <a:pt x="256662" y="5513"/>
                </a:lnTo>
                <a:lnTo>
                  <a:pt x="208788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1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6" y="0"/>
                </a:moveTo>
                <a:lnTo>
                  <a:pt x="486449" y="3048"/>
                </a:lnTo>
                <a:lnTo>
                  <a:pt x="441756" y="10736"/>
                </a:lnTo>
                <a:lnTo>
                  <a:pt x="396975" y="22998"/>
                </a:lnTo>
                <a:lnTo>
                  <a:pt x="352481" y="39770"/>
                </a:lnTo>
                <a:lnTo>
                  <a:pt x="308652" y="60986"/>
                </a:lnTo>
                <a:lnTo>
                  <a:pt x="265865" y="86583"/>
                </a:lnTo>
                <a:lnTo>
                  <a:pt x="224496" y="116494"/>
                </a:lnTo>
                <a:lnTo>
                  <a:pt x="184923" y="150656"/>
                </a:lnTo>
                <a:lnTo>
                  <a:pt x="147521" y="189004"/>
                </a:lnTo>
                <a:lnTo>
                  <a:pt x="113523" y="230399"/>
                </a:lnTo>
                <a:lnTo>
                  <a:pt x="83925" y="273492"/>
                </a:lnTo>
                <a:lnTo>
                  <a:pt x="58748" y="317902"/>
                </a:lnTo>
                <a:lnTo>
                  <a:pt x="38016" y="363246"/>
                </a:lnTo>
                <a:lnTo>
                  <a:pt x="21753" y="409143"/>
                </a:lnTo>
                <a:lnTo>
                  <a:pt x="9980" y="455211"/>
                </a:lnTo>
                <a:lnTo>
                  <a:pt x="2721" y="501070"/>
                </a:lnTo>
                <a:lnTo>
                  <a:pt x="0" y="546337"/>
                </a:lnTo>
                <a:lnTo>
                  <a:pt x="1837" y="590631"/>
                </a:lnTo>
                <a:lnTo>
                  <a:pt x="8258" y="633571"/>
                </a:lnTo>
                <a:lnTo>
                  <a:pt x="19284" y="674774"/>
                </a:lnTo>
                <a:lnTo>
                  <a:pt x="34939" y="713860"/>
                </a:lnTo>
                <a:lnTo>
                  <a:pt x="55245" y="750446"/>
                </a:lnTo>
                <a:lnTo>
                  <a:pt x="80226" y="784151"/>
                </a:lnTo>
                <a:lnTo>
                  <a:pt x="109904" y="814593"/>
                </a:lnTo>
                <a:lnTo>
                  <a:pt x="143425" y="840740"/>
                </a:lnTo>
                <a:lnTo>
                  <a:pt x="179672" y="861858"/>
                </a:lnTo>
                <a:lnTo>
                  <a:pt x="218269" y="878014"/>
                </a:lnTo>
                <a:lnTo>
                  <a:pt x="258838" y="889271"/>
                </a:lnTo>
                <a:lnTo>
                  <a:pt x="301004" y="895695"/>
                </a:lnTo>
                <a:lnTo>
                  <a:pt x="344388" y="897350"/>
                </a:lnTo>
                <a:lnTo>
                  <a:pt x="388616" y="894301"/>
                </a:lnTo>
                <a:lnTo>
                  <a:pt x="433308" y="886613"/>
                </a:lnTo>
                <a:lnTo>
                  <a:pt x="478090" y="874351"/>
                </a:lnTo>
                <a:lnTo>
                  <a:pt x="522583" y="857580"/>
                </a:lnTo>
                <a:lnTo>
                  <a:pt x="566412" y="836363"/>
                </a:lnTo>
                <a:lnTo>
                  <a:pt x="609199" y="810767"/>
                </a:lnTo>
                <a:lnTo>
                  <a:pt x="650568" y="780855"/>
                </a:lnTo>
                <a:lnTo>
                  <a:pt x="690142" y="746693"/>
                </a:lnTo>
                <a:lnTo>
                  <a:pt x="727543" y="708345"/>
                </a:lnTo>
                <a:lnTo>
                  <a:pt x="761541" y="666952"/>
                </a:lnTo>
                <a:lnTo>
                  <a:pt x="791140" y="623861"/>
                </a:lnTo>
                <a:lnTo>
                  <a:pt x="816316" y="579453"/>
                </a:lnTo>
                <a:lnTo>
                  <a:pt x="837048" y="534109"/>
                </a:lnTo>
                <a:lnTo>
                  <a:pt x="853312" y="488212"/>
                </a:lnTo>
                <a:lnTo>
                  <a:pt x="865084" y="442143"/>
                </a:lnTo>
                <a:lnTo>
                  <a:pt x="872343" y="396284"/>
                </a:lnTo>
                <a:lnTo>
                  <a:pt x="875065" y="351016"/>
                </a:lnTo>
                <a:lnTo>
                  <a:pt x="873227" y="306722"/>
                </a:lnTo>
                <a:lnTo>
                  <a:pt x="866807" y="263781"/>
                </a:lnTo>
                <a:lnTo>
                  <a:pt x="855780" y="222577"/>
                </a:lnTo>
                <a:lnTo>
                  <a:pt x="840126" y="183491"/>
                </a:lnTo>
                <a:lnTo>
                  <a:pt x="819819" y="146904"/>
                </a:lnTo>
                <a:lnTo>
                  <a:pt x="794839" y="113199"/>
                </a:lnTo>
                <a:lnTo>
                  <a:pt x="765160" y="82756"/>
                </a:lnTo>
                <a:lnTo>
                  <a:pt x="731640" y="56610"/>
                </a:lnTo>
                <a:lnTo>
                  <a:pt x="695393" y="35491"/>
                </a:lnTo>
                <a:lnTo>
                  <a:pt x="656796" y="19336"/>
                </a:lnTo>
                <a:lnTo>
                  <a:pt x="616226" y="8079"/>
                </a:lnTo>
                <a:lnTo>
                  <a:pt x="574061" y="1655"/>
                </a:lnTo>
                <a:lnTo>
                  <a:pt x="530676" y="0"/>
                </a:lnTo>
                <a:close/>
              </a:path>
            </a:pathLst>
          </a:custGeom>
          <a:solidFill>
            <a:srgbClr val="62BCE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047" y="842772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8" y="533400"/>
                </a:lnTo>
                <a:lnTo>
                  <a:pt x="49472" y="528822"/>
                </a:lnTo>
                <a:lnTo>
                  <a:pt x="94332" y="516239"/>
                </a:lnTo>
                <a:lnTo>
                  <a:pt x="135615" y="496397"/>
                </a:lnTo>
                <a:lnTo>
                  <a:pt x="172580" y="470043"/>
                </a:lnTo>
                <a:lnTo>
                  <a:pt x="204487" y="437922"/>
                </a:lnTo>
                <a:lnTo>
                  <a:pt x="230593" y="400780"/>
                </a:lnTo>
                <a:lnTo>
                  <a:pt x="250158" y="359365"/>
                </a:lnTo>
                <a:lnTo>
                  <a:pt x="262441" y="314423"/>
                </a:lnTo>
                <a:lnTo>
                  <a:pt x="266700" y="266700"/>
                </a:lnTo>
                <a:lnTo>
                  <a:pt x="262403" y="218760"/>
                </a:lnTo>
                <a:lnTo>
                  <a:pt x="250014" y="173639"/>
                </a:lnTo>
                <a:lnTo>
                  <a:pt x="230287" y="132091"/>
                </a:lnTo>
                <a:lnTo>
                  <a:pt x="203975" y="94868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9052" y="490727"/>
            <a:ext cx="228599" cy="1950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600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899" y="44995"/>
                </a:lnTo>
                <a:lnTo>
                  <a:pt x="7510" y="89080"/>
                </a:lnTo>
                <a:lnTo>
                  <a:pt x="16696" y="132150"/>
                </a:lnTo>
                <a:lnTo>
                  <a:pt x="29326" y="174090"/>
                </a:lnTo>
                <a:lnTo>
                  <a:pt x="45263" y="214782"/>
                </a:lnTo>
                <a:lnTo>
                  <a:pt x="64376" y="254111"/>
                </a:lnTo>
                <a:lnTo>
                  <a:pt x="86529" y="291958"/>
                </a:lnTo>
                <a:lnTo>
                  <a:pt x="111590" y="328209"/>
                </a:lnTo>
                <a:lnTo>
                  <a:pt x="139423" y="362746"/>
                </a:lnTo>
                <a:lnTo>
                  <a:pt x="169895" y="395453"/>
                </a:lnTo>
                <a:lnTo>
                  <a:pt x="202872" y="426213"/>
                </a:lnTo>
                <a:lnTo>
                  <a:pt x="238221" y="454910"/>
                </a:lnTo>
                <a:lnTo>
                  <a:pt x="275807" y="481427"/>
                </a:lnTo>
                <a:lnTo>
                  <a:pt x="315496" y="505647"/>
                </a:lnTo>
                <a:lnTo>
                  <a:pt x="357154" y="527455"/>
                </a:lnTo>
                <a:lnTo>
                  <a:pt x="400648" y="546733"/>
                </a:lnTo>
                <a:lnTo>
                  <a:pt x="445844" y="563365"/>
                </a:lnTo>
                <a:lnTo>
                  <a:pt x="492607" y="577234"/>
                </a:lnTo>
                <a:lnTo>
                  <a:pt x="540804" y="588224"/>
                </a:lnTo>
                <a:lnTo>
                  <a:pt x="590300" y="596219"/>
                </a:lnTo>
                <a:lnTo>
                  <a:pt x="640963" y="601101"/>
                </a:lnTo>
                <a:lnTo>
                  <a:pt x="692658" y="602754"/>
                </a:lnTo>
                <a:lnTo>
                  <a:pt x="744352" y="601101"/>
                </a:lnTo>
                <a:lnTo>
                  <a:pt x="795015" y="596219"/>
                </a:lnTo>
                <a:lnTo>
                  <a:pt x="844511" y="588224"/>
                </a:lnTo>
                <a:lnTo>
                  <a:pt x="892708" y="577234"/>
                </a:lnTo>
                <a:lnTo>
                  <a:pt x="939471" y="563365"/>
                </a:lnTo>
                <a:lnTo>
                  <a:pt x="984667" y="546733"/>
                </a:lnTo>
                <a:lnTo>
                  <a:pt x="1028161" y="527455"/>
                </a:lnTo>
                <a:lnTo>
                  <a:pt x="1069819" y="505647"/>
                </a:lnTo>
                <a:lnTo>
                  <a:pt x="1109508" y="481427"/>
                </a:lnTo>
                <a:lnTo>
                  <a:pt x="1147094" y="454910"/>
                </a:lnTo>
                <a:lnTo>
                  <a:pt x="1182443" y="426213"/>
                </a:lnTo>
                <a:lnTo>
                  <a:pt x="1215420" y="395453"/>
                </a:lnTo>
                <a:lnTo>
                  <a:pt x="1245892" y="362746"/>
                </a:lnTo>
                <a:lnTo>
                  <a:pt x="1273725" y="328209"/>
                </a:lnTo>
                <a:lnTo>
                  <a:pt x="1298786" y="291958"/>
                </a:lnTo>
                <a:lnTo>
                  <a:pt x="1320939" y="254111"/>
                </a:lnTo>
                <a:lnTo>
                  <a:pt x="1340052" y="214782"/>
                </a:lnTo>
                <a:lnTo>
                  <a:pt x="1355989" y="174090"/>
                </a:lnTo>
                <a:lnTo>
                  <a:pt x="1368619" y="132150"/>
                </a:lnTo>
                <a:lnTo>
                  <a:pt x="1377805" y="89080"/>
                </a:lnTo>
                <a:lnTo>
                  <a:pt x="1383416" y="44995"/>
                </a:lnTo>
                <a:lnTo>
                  <a:pt x="1385316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600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3"/>
                </a:lnTo>
                <a:lnTo>
                  <a:pt x="40789" y="108397"/>
                </a:lnTo>
                <a:lnTo>
                  <a:pt x="89305" y="157596"/>
                </a:lnTo>
                <a:lnTo>
                  <a:pt x="119873" y="180639"/>
                </a:lnTo>
                <a:lnTo>
                  <a:pt x="154372" y="202526"/>
                </a:lnTo>
                <a:lnTo>
                  <a:pt x="192598" y="223169"/>
                </a:lnTo>
                <a:lnTo>
                  <a:pt x="234343" y="242481"/>
                </a:lnTo>
                <a:lnTo>
                  <a:pt x="279403" y="260371"/>
                </a:lnTo>
                <a:lnTo>
                  <a:pt x="327570" y="276754"/>
                </a:lnTo>
                <a:lnTo>
                  <a:pt x="378641" y="291539"/>
                </a:lnTo>
                <a:lnTo>
                  <a:pt x="432407" y="304639"/>
                </a:lnTo>
                <a:lnTo>
                  <a:pt x="488664" y="315966"/>
                </a:lnTo>
                <a:lnTo>
                  <a:pt x="547206" y="325431"/>
                </a:lnTo>
                <a:lnTo>
                  <a:pt x="607826" y="332947"/>
                </a:lnTo>
                <a:lnTo>
                  <a:pt x="670319" y="338424"/>
                </a:lnTo>
                <a:lnTo>
                  <a:pt x="734479" y="341776"/>
                </a:lnTo>
                <a:lnTo>
                  <a:pt x="800100" y="342912"/>
                </a:lnTo>
                <a:lnTo>
                  <a:pt x="865720" y="341776"/>
                </a:lnTo>
                <a:lnTo>
                  <a:pt x="929880" y="338424"/>
                </a:lnTo>
                <a:lnTo>
                  <a:pt x="992373" y="332947"/>
                </a:lnTo>
                <a:lnTo>
                  <a:pt x="1052993" y="325431"/>
                </a:lnTo>
                <a:lnTo>
                  <a:pt x="1111535" y="315966"/>
                </a:lnTo>
                <a:lnTo>
                  <a:pt x="1167792" y="304639"/>
                </a:lnTo>
                <a:lnTo>
                  <a:pt x="1221558" y="291539"/>
                </a:lnTo>
                <a:lnTo>
                  <a:pt x="1272629" y="276754"/>
                </a:lnTo>
                <a:lnTo>
                  <a:pt x="1320796" y="260371"/>
                </a:lnTo>
                <a:lnTo>
                  <a:pt x="1365856" y="242481"/>
                </a:lnTo>
                <a:lnTo>
                  <a:pt x="1407601" y="223169"/>
                </a:lnTo>
                <a:lnTo>
                  <a:pt x="1445827" y="202526"/>
                </a:lnTo>
                <a:lnTo>
                  <a:pt x="1480326" y="180639"/>
                </a:lnTo>
                <a:lnTo>
                  <a:pt x="1510894" y="157596"/>
                </a:lnTo>
                <a:lnTo>
                  <a:pt x="1559410" y="108397"/>
                </a:lnTo>
                <a:lnTo>
                  <a:pt x="1589728" y="55633"/>
                </a:lnTo>
                <a:lnTo>
                  <a:pt x="160020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715" y="62484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8" y="3490"/>
                </a:lnTo>
                <a:lnTo>
                  <a:pt x="234515" y="13596"/>
                </a:lnTo>
                <a:lnTo>
                  <a:pt x="185315" y="29768"/>
                </a:lnTo>
                <a:lnTo>
                  <a:pt x="140386" y="51457"/>
                </a:lnTo>
                <a:lnTo>
                  <a:pt x="100431" y="78114"/>
                </a:lnTo>
                <a:lnTo>
                  <a:pt x="66158" y="109190"/>
                </a:lnTo>
                <a:lnTo>
                  <a:pt x="38273" y="144135"/>
                </a:lnTo>
                <a:lnTo>
                  <a:pt x="17480" y="182402"/>
                </a:lnTo>
                <a:lnTo>
                  <a:pt x="4487" y="223439"/>
                </a:lnTo>
                <a:lnTo>
                  <a:pt x="0" y="266700"/>
                </a:lnTo>
                <a:lnTo>
                  <a:pt x="4487" y="309960"/>
                </a:lnTo>
                <a:lnTo>
                  <a:pt x="17480" y="350997"/>
                </a:lnTo>
                <a:lnTo>
                  <a:pt x="38273" y="389264"/>
                </a:lnTo>
                <a:lnTo>
                  <a:pt x="66158" y="424209"/>
                </a:lnTo>
                <a:lnTo>
                  <a:pt x="100431" y="455285"/>
                </a:lnTo>
                <a:lnTo>
                  <a:pt x="140386" y="481942"/>
                </a:lnTo>
                <a:lnTo>
                  <a:pt x="185315" y="503631"/>
                </a:lnTo>
                <a:lnTo>
                  <a:pt x="234515" y="519803"/>
                </a:lnTo>
                <a:lnTo>
                  <a:pt x="287278" y="529909"/>
                </a:lnTo>
                <a:lnTo>
                  <a:pt x="342900" y="533400"/>
                </a:lnTo>
                <a:lnTo>
                  <a:pt x="398521" y="529909"/>
                </a:lnTo>
                <a:lnTo>
                  <a:pt x="451284" y="519803"/>
                </a:lnTo>
                <a:lnTo>
                  <a:pt x="500484" y="503631"/>
                </a:lnTo>
                <a:lnTo>
                  <a:pt x="545413" y="481942"/>
                </a:lnTo>
                <a:lnTo>
                  <a:pt x="585368" y="455285"/>
                </a:lnTo>
                <a:lnTo>
                  <a:pt x="619641" y="424209"/>
                </a:lnTo>
                <a:lnTo>
                  <a:pt x="647526" y="389264"/>
                </a:lnTo>
                <a:lnTo>
                  <a:pt x="668319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39"/>
                </a:lnTo>
                <a:lnTo>
                  <a:pt x="668319" y="182402"/>
                </a:lnTo>
                <a:lnTo>
                  <a:pt x="647526" y="144135"/>
                </a:lnTo>
                <a:lnTo>
                  <a:pt x="619641" y="109190"/>
                </a:lnTo>
                <a:lnTo>
                  <a:pt x="585368" y="78114"/>
                </a:lnTo>
                <a:lnTo>
                  <a:pt x="545413" y="51457"/>
                </a:lnTo>
                <a:lnTo>
                  <a:pt x="500484" y="29768"/>
                </a:lnTo>
                <a:lnTo>
                  <a:pt x="451284" y="13596"/>
                </a:lnTo>
                <a:lnTo>
                  <a:pt x="398521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5623" y="6083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0" y="0"/>
                </a:moveTo>
                <a:lnTo>
                  <a:pt x="14971" y="70099"/>
                </a:lnTo>
                <a:lnTo>
                  <a:pt x="57220" y="133080"/>
                </a:lnTo>
                <a:lnTo>
                  <a:pt x="87326" y="161120"/>
                </a:lnTo>
                <a:lnTo>
                  <a:pt x="122753" y="186440"/>
                </a:lnTo>
                <a:lnTo>
                  <a:pt x="163002" y="208727"/>
                </a:lnTo>
                <a:lnTo>
                  <a:pt x="207574" y="227667"/>
                </a:lnTo>
                <a:lnTo>
                  <a:pt x="255969" y="242944"/>
                </a:lnTo>
                <a:lnTo>
                  <a:pt x="307688" y="254246"/>
                </a:lnTo>
                <a:lnTo>
                  <a:pt x="362231" y="261257"/>
                </a:lnTo>
                <a:lnTo>
                  <a:pt x="419100" y="263664"/>
                </a:lnTo>
                <a:lnTo>
                  <a:pt x="475968" y="261257"/>
                </a:lnTo>
                <a:lnTo>
                  <a:pt x="530511" y="254246"/>
                </a:lnTo>
                <a:lnTo>
                  <a:pt x="582230" y="242944"/>
                </a:lnTo>
                <a:lnTo>
                  <a:pt x="630625" y="227667"/>
                </a:lnTo>
                <a:lnTo>
                  <a:pt x="675197" y="208727"/>
                </a:lnTo>
                <a:lnTo>
                  <a:pt x="715446" y="186440"/>
                </a:lnTo>
                <a:lnTo>
                  <a:pt x="750873" y="161120"/>
                </a:lnTo>
                <a:lnTo>
                  <a:pt x="780979" y="133080"/>
                </a:lnTo>
                <a:lnTo>
                  <a:pt x="805264" y="102635"/>
                </a:lnTo>
                <a:lnTo>
                  <a:pt x="834374" y="35787"/>
                </a:lnTo>
                <a:lnTo>
                  <a:pt x="83820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6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55" y="0"/>
                </a:moveTo>
                <a:lnTo>
                  <a:pt x="518970" y="742"/>
                </a:lnTo>
                <a:lnTo>
                  <a:pt x="465777" y="5997"/>
                </a:lnTo>
                <a:lnTo>
                  <a:pt x="411363" y="15900"/>
                </a:lnTo>
                <a:lnTo>
                  <a:pt x="356217" y="30586"/>
                </a:lnTo>
                <a:lnTo>
                  <a:pt x="302410" y="49603"/>
                </a:lnTo>
                <a:lnTo>
                  <a:pt x="251909" y="72154"/>
                </a:lnTo>
                <a:lnTo>
                  <a:pt x="205039" y="97851"/>
                </a:lnTo>
                <a:lnTo>
                  <a:pt x="162128" y="126310"/>
                </a:lnTo>
                <a:lnTo>
                  <a:pt x="123502" y="157143"/>
                </a:lnTo>
                <a:lnTo>
                  <a:pt x="89486" y="189963"/>
                </a:lnTo>
                <a:lnTo>
                  <a:pt x="60409" y="224385"/>
                </a:lnTo>
                <a:lnTo>
                  <a:pt x="36594" y="260022"/>
                </a:lnTo>
                <a:lnTo>
                  <a:pt x="18371" y="296487"/>
                </a:lnTo>
                <a:lnTo>
                  <a:pt x="6064" y="333395"/>
                </a:lnTo>
                <a:lnTo>
                  <a:pt x="0" y="370357"/>
                </a:lnTo>
                <a:lnTo>
                  <a:pt x="505" y="406989"/>
                </a:lnTo>
                <a:lnTo>
                  <a:pt x="22075" y="476725"/>
                </a:lnTo>
                <a:lnTo>
                  <a:pt x="68216" y="534326"/>
                </a:lnTo>
                <a:lnTo>
                  <a:pt x="99212" y="557837"/>
                </a:lnTo>
                <a:lnTo>
                  <a:pt x="134842" y="577642"/>
                </a:lnTo>
                <a:lnTo>
                  <a:pt x="174619" y="593607"/>
                </a:lnTo>
                <a:lnTo>
                  <a:pt x="218054" y="605597"/>
                </a:lnTo>
                <a:lnTo>
                  <a:pt x="264659" y="613478"/>
                </a:lnTo>
                <a:lnTo>
                  <a:pt x="313949" y="617114"/>
                </a:lnTo>
                <a:lnTo>
                  <a:pt x="365434" y="616372"/>
                </a:lnTo>
                <a:lnTo>
                  <a:pt x="418627" y="611117"/>
                </a:lnTo>
                <a:lnTo>
                  <a:pt x="473041" y="601214"/>
                </a:lnTo>
                <a:lnTo>
                  <a:pt x="528187" y="586528"/>
                </a:lnTo>
                <a:lnTo>
                  <a:pt x="581994" y="567511"/>
                </a:lnTo>
                <a:lnTo>
                  <a:pt x="632495" y="544961"/>
                </a:lnTo>
                <a:lnTo>
                  <a:pt x="679364" y="519264"/>
                </a:lnTo>
                <a:lnTo>
                  <a:pt x="722276" y="490806"/>
                </a:lnTo>
                <a:lnTo>
                  <a:pt x="760902" y="459975"/>
                </a:lnTo>
                <a:lnTo>
                  <a:pt x="794917" y="427155"/>
                </a:lnTo>
                <a:lnTo>
                  <a:pt x="823995" y="392734"/>
                </a:lnTo>
                <a:lnTo>
                  <a:pt x="847809" y="357097"/>
                </a:lnTo>
                <a:lnTo>
                  <a:pt x="866033" y="320632"/>
                </a:lnTo>
                <a:lnTo>
                  <a:pt x="878340" y="283725"/>
                </a:lnTo>
                <a:lnTo>
                  <a:pt x="884404" y="246761"/>
                </a:lnTo>
                <a:lnTo>
                  <a:pt x="883899" y="210127"/>
                </a:lnTo>
                <a:lnTo>
                  <a:pt x="862328" y="140389"/>
                </a:lnTo>
                <a:lnTo>
                  <a:pt x="816188" y="82788"/>
                </a:lnTo>
                <a:lnTo>
                  <a:pt x="785192" y="59277"/>
                </a:lnTo>
                <a:lnTo>
                  <a:pt x="749562" y="39471"/>
                </a:lnTo>
                <a:lnTo>
                  <a:pt x="709785" y="23507"/>
                </a:lnTo>
                <a:lnTo>
                  <a:pt x="666350" y="11517"/>
                </a:lnTo>
                <a:lnTo>
                  <a:pt x="619744" y="3636"/>
                </a:lnTo>
                <a:lnTo>
                  <a:pt x="570455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547" y="3810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227" y="0"/>
                </a:moveTo>
                <a:lnTo>
                  <a:pt x="150113" y="0"/>
                </a:lnTo>
                <a:lnTo>
                  <a:pt x="0" y="1003"/>
                </a:lnTo>
                <a:lnTo>
                  <a:pt x="7905" y="48195"/>
                </a:lnTo>
                <a:lnTo>
                  <a:pt x="29318" y="89135"/>
                </a:lnTo>
                <a:lnTo>
                  <a:pt x="61789" y="121390"/>
                </a:lnTo>
                <a:lnTo>
                  <a:pt x="102871" y="142527"/>
                </a:lnTo>
                <a:lnTo>
                  <a:pt x="150113" y="150114"/>
                </a:lnTo>
                <a:lnTo>
                  <a:pt x="197561" y="142461"/>
                </a:lnTo>
                <a:lnTo>
                  <a:pt x="238769" y="121150"/>
                </a:lnTo>
                <a:lnTo>
                  <a:pt x="271264" y="88655"/>
                </a:lnTo>
                <a:lnTo>
                  <a:pt x="292575" y="47447"/>
                </a:lnTo>
                <a:lnTo>
                  <a:pt x="300227" y="0"/>
                </a:lnTo>
                <a:close/>
              </a:path>
            </a:pathLst>
          </a:custGeom>
          <a:solidFill>
            <a:srgbClr val="8FD9FB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059" y="0"/>
            <a:ext cx="181486" cy="109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0" y="0"/>
            <a:ext cx="228600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348" y="0"/>
            <a:ext cx="666115" cy="664845"/>
          </a:xfrm>
          <a:custGeom>
            <a:avLst/>
            <a:gdLst/>
            <a:ahLst/>
            <a:cxnLst/>
            <a:rect l="l" t="t" r="r" b="b"/>
            <a:pathLst>
              <a:path w="666114" h="664845">
                <a:moveTo>
                  <a:pt x="332994" y="0"/>
                </a:moveTo>
                <a:lnTo>
                  <a:pt x="283786" y="3602"/>
                </a:lnTo>
                <a:lnTo>
                  <a:pt x="236820" y="14066"/>
                </a:lnTo>
                <a:lnTo>
                  <a:pt x="192611" y="30878"/>
                </a:lnTo>
                <a:lnTo>
                  <a:pt x="151674" y="53523"/>
                </a:lnTo>
                <a:lnTo>
                  <a:pt x="114524" y="81489"/>
                </a:lnTo>
                <a:lnTo>
                  <a:pt x="81677" y="114262"/>
                </a:lnTo>
                <a:lnTo>
                  <a:pt x="53647" y="151326"/>
                </a:lnTo>
                <a:lnTo>
                  <a:pt x="30949" y="192170"/>
                </a:lnTo>
                <a:lnTo>
                  <a:pt x="14098" y="236277"/>
                </a:lnTo>
                <a:lnTo>
                  <a:pt x="3610" y="283136"/>
                </a:lnTo>
                <a:lnTo>
                  <a:pt x="0" y="332231"/>
                </a:lnTo>
                <a:lnTo>
                  <a:pt x="3610" y="381327"/>
                </a:lnTo>
                <a:lnTo>
                  <a:pt x="14098" y="428186"/>
                </a:lnTo>
                <a:lnTo>
                  <a:pt x="30949" y="472293"/>
                </a:lnTo>
                <a:lnTo>
                  <a:pt x="53647" y="513137"/>
                </a:lnTo>
                <a:lnTo>
                  <a:pt x="81677" y="550201"/>
                </a:lnTo>
                <a:lnTo>
                  <a:pt x="114524" y="582974"/>
                </a:lnTo>
                <a:lnTo>
                  <a:pt x="151674" y="610940"/>
                </a:lnTo>
                <a:lnTo>
                  <a:pt x="192611" y="633585"/>
                </a:lnTo>
                <a:lnTo>
                  <a:pt x="236820" y="650397"/>
                </a:lnTo>
                <a:lnTo>
                  <a:pt x="283786" y="660861"/>
                </a:lnTo>
                <a:lnTo>
                  <a:pt x="332994" y="664463"/>
                </a:lnTo>
                <a:lnTo>
                  <a:pt x="382201" y="660861"/>
                </a:lnTo>
                <a:lnTo>
                  <a:pt x="429167" y="650397"/>
                </a:lnTo>
                <a:lnTo>
                  <a:pt x="473376" y="633585"/>
                </a:lnTo>
                <a:lnTo>
                  <a:pt x="514313" y="610940"/>
                </a:lnTo>
                <a:lnTo>
                  <a:pt x="551463" y="582974"/>
                </a:lnTo>
                <a:lnTo>
                  <a:pt x="584310" y="550201"/>
                </a:lnTo>
                <a:lnTo>
                  <a:pt x="612340" y="513137"/>
                </a:lnTo>
                <a:lnTo>
                  <a:pt x="635038" y="472293"/>
                </a:lnTo>
                <a:lnTo>
                  <a:pt x="651889" y="428186"/>
                </a:lnTo>
                <a:lnTo>
                  <a:pt x="662377" y="381327"/>
                </a:lnTo>
                <a:lnTo>
                  <a:pt x="665988" y="332231"/>
                </a:lnTo>
                <a:lnTo>
                  <a:pt x="662377" y="283136"/>
                </a:lnTo>
                <a:lnTo>
                  <a:pt x="651889" y="236277"/>
                </a:lnTo>
                <a:lnTo>
                  <a:pt x="635038" y="192170"/>
                </a:lnTo>
                <a:lnTo>
                  <a:pt x="612340" y="151326"/>
                </a:lnTo>
                <a:lnTo>
                  <a:pt x="584310" y="114262"/>
                </a:lnTo>
                <a:lnTo>
                  <a:pt x="551463" y="81489"/>
                </a:lnTo>
                <a:lnTo>
                  <a:pt x="514313" y="53523"/>
                </a:lnTo>
                <a:lnTo>
                  <a:pt x="473376" y="30878"/>
                </a:lnTo>
                <a:lnTo>
                  <a:pt x="429167" y="14066"/>
                </a:lnTo>
                <a:lnTo>
                  <a:pt x="382201" y="3602"/>
                </a:lnTo>
                <a:lnTo>
                  <a:pt x="332994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1423" y="6083"/>
            <a:ext cx="838200" cy="305435"/>
          </a:xfrm>
          <a:custGeom>
            <a:avLst/>
            <a:gdLst/>
            <a:ahLst/>
            <a:cxnLst/>
            <a:rect l="l" t="t" r="r" b="b"/>
            <a:pathLst>
              <a:path w="838200" h="305435">
                <a:moveTo>
                  <a:pt x="0" y="0"/>
                </a:moveTo>
                <a:lnTo>
                  <a:pt x="3825" y="41372"/>
                </a:lnTo>
                <a:lnTo>
                  <a:pt x="14971" y="81041"/>
                </a:lnTo>
                <a:lnTo>
                  <a:pt x="32935" y="118655"/>
                </a:lnTo>
                <a:lnTo>
                  <a:pt x="57220" y="153852"/>
                </a:lnTo>
                <a:lnTo>
                  <a:pt x="87326" y="186267"/>
                </a:lnTo>
                <a:lnTo>
                  <a:pt x="122753" y="215539"/>
                </a:lnTo>
                <a:lnTo>
                  <a:pt x="163002" y="241304"/>
                </a:lnTo>
                <a:lnTo>
                  <a:pt x="207574" y="263199"/>
                </a:lnTo>
                <a:lnTo>
                  <a:pt x="255969" y="280860"/>
                </a:lnTo>
                <a:lnTo>
                  <a:pt x="307688" y="293925"/>
                </a:lnTo>
                <a:lnTo>
                  <a:pt x="362231" y="302030"/>
                </a:lnTo>
                <a:lnTo>
                  <a:pt x="419100" y="304812"/>
                </a:lnTo>
                <a:lnTo>
                  <a:pt x="475968" y="302030"/>
                </a:lnTo>
                <a:lnTo>
                  <a:pt x="530511" y="293925"/>
                </a:lnTo>
                <a:lnTo>
                  <a:pt x="582230" y="280860"/>
                </a:lnTo>
                <a:lnTo>
                  <a:pt x="630625" y="263199"/>
                </a:lnTo>
                <a:lnTo>
                  <a:pt x="675197" y="241304"/>
                </a:lnTo>
                <a:lnTo>
                  <a:pt x="715446" y="215539"/>
                </a:lnTo>
                <a:lnTo>
                  <a:pt x="750873" y="186267"/>
                </a:lnTo>
                <a:lnTo>
                  <a:pt x="780979" y="153852"/>
                </a:lnTo>
                <a:lnTo>
                  <a:pt x="805264" y="118655"/>
                </a:lnTo>
                <a:lnTo>
                  <a:pt x="823228" y="81041"/>
                </a:lnTo>
                <a:lnTo>
                  <a:pt x="834374" y="41372"/>
                </a:lnTo>
                <a:lnTo>
                  <a:pt x="83820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674"/>
            <a:ext cx="562610" cy="851535"/>
          </a:xfrm>
          <a:custGeom>
            <a:avLst/>
            <a:gdLst/>
            <a:ahLst/>
            <a:cxnLst/>
            <a:rect l="l" t="t" r="r" b="b"/>
            <a:pathLst>
              <a:path w="562610" h="851535">
                <a:moveTo>
                  <a:pt x="0" y="0"/>
                </a:moveTo>
                <a:lnTo>
                  <a:pt x="0" y="851535"/>
                </a:lnTo>
                <a:lnTo>
                  <a:pt x="49338" y="849775"/>
                </a:lnTo>
                <a:lnTo>
                  <a:pt x="102539" y="844045"/>
                </a:lnTo>
                <a:lnTo>
                  <a:pt x="154033" y="834712"/>
                </a:lnTo>
                <a:lnTo>
                  <a:pt x="203580" y="821955"/>
                </a:lnTo>
                <a:lnTo>
                  <a:pt x="250944" y="805953"/>
                </a:lnTo>
                <a:lnTo>
                  <a:pt x="295886" y="786885"/>
                </a:lnTo>
                <a:lnTo>
                  <a:pt x="338167" y="764928"/>
                </a:lnTo>
                <a:lnTo>
                  <a:pt x="377551" y="740261"/>
                </a:lnTo>
                <a:lnTo>
                  <a:pt x="413800" y="713062"/>
                </a:lnTo>
                <a:lnTo>
                  <a:pt x="446675" y="683511"/>
                </a:lnTo>
                <a:lnTo>
                  <a:pt x="475938" y="651786"/>
                </a:lnTo>
                <a:lnTo>
                  <a:pt x="501352" y="618065"/>
                </a:lnTo>
                <a:lnTo>
                  <a:pt x="522679" y="582526"/>
                </a:lnTo>
                <a:lnTo>
                  <a:pt x="539681" y="545348"/>
                </a:lnTo>
                <a:lnTo>
                  <a:pt x="552119" y="506710"/>
                </a:lnTo>
                <a:lnTo>
                  <a:pt x="559757" y="466791"/>
                </a:lnTo>
                <a:lnTo>
                  <a:pt x="562356" y="425767"/>
                </a:lnTo>
                <a:lnTo>
                  <a:pt x="559757" y="384744"/>
                </a:lnTo>
                <a:lnTo>
                  <a:pt x="552119" y="344824"/>
                </a:lnTo>
                <a:lnTo>
                  <a:pt x="539681" y="306186"/>
                </a:lnTo>
                <a:lnTo>
                  <a:pt x="522679" y="269008"/>
                </a:lnTo>
                <a:lnTo>
                  <a:pt x="501352" y="233470"/>
                </a:lnTo>
                <a:lnTo>
                  <a:pt x="475938" y="199749"/>
                </a:lnTo>
                <a:lnTo>
                  <a:pt x="446675" y="168023"/>
                </a:lnTo>
                <a:lnTo>
                  <a:pt x="413800" y="138472"/>
                </a:lnTo>
                <a:lnTo>
                  <a:pt x="377551" y="111274"/>
                </a:lnTo>
                <a:lnTo>
                  <a:pt x="338167" y="86607"/>
                </a:lnTo>
                <a:lnTo>
                  <a:pt x="295886" y="64650"/>
                </a:lnTo>
                <a:lnTo>
                  <a:pt x="250944" y="45581"/>
                </a:lnTo>
                <a:lnTo>
                  <a:pt x="203580" y="29579"/>
                </a:lnTo>
                <a:lnTo>
                  <a:pt x="154033" y="16823"/>
                </a:lnTo>
                <a:lnTo>
                  <a:pt x="102539" y="7490"/>
                </a:lnTo>
                <a:lnTo>
                  <a:pt x="49338" y="1759"/>
                </a:lnTo>
                <a:lnTo>
                  <a:pt x="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6793" y="1372361"/>
            <a:ext cx="8888095" cy="1450975"/>
          </a:xfrm>
          <a:custGeom>
            <a:avLst/>
            <a:gdLst/>
            <a:ahLst/>
            <a:cxnLst/>
            <a:rect l="l" t="t" r="r" b="b"/>
            <a:pathLst>
              <a:path w="8888095" h="1450975">
                <a:moveTo>
                  <a:pt x="8887968" y="0"/>
                </a:moveTo>
                <a:lnTo>
                  <a:pt x="725424" y="0"/>
                </a:lnTo>
                <a:lnTo>
                  <a:pt x="677726" y="1543"/>
                </a:lnTo>
                <a:lnTo>
                  <a:pt x="630852" y="6108"/>
                </a:lnTo>
                <a:lnTo>
                  <a:pt x="584898" y="13600"/>
                </a:lnTo>
                <a:lnTo>
                  <a:pt x="539959" y="23923"/>
                </a:lnTo>
                <a:lnTo>
                  <a:pt x="496131" y="36981"/>
                </a:lnTo>
                <a:lnTo>
                  <a:pt x="453509" y="52680"/>
                </a:lnTo>
                <a:lnTo>
                  <a:pt x="412189" y="70923"/>
                </a:lnTo>
                <a:lnTo>
                  <a:pt x="372266" y="91615"/>
                </a:lnTo>
                <a:lnTo>
                  <a:pt x="333836" y="114660"/>
                </a:lnTo>
                <a:lnTo>
                  <a:pt x="296995" y="139962"/>
                </a:lnTo>
                <a:lnTo>
                  <a:pt x="261838" y="167427"/>
                </a:lnTo>
                <a:lnTo>
                  <a:pt x="228460" y="196958"/>
                </a:lnTo>
                <a:lnTo>
                  <a:pt x="196958" y="228460"/>
                </a:lnTo>
                <a:lnTo>
                  <a:pt x="167427" y="261838"/>
                </a:lnTo>
                <a:lnTo>
                  <a:pt x="139962" y="296995"/>
                </a:lnTo>
                <a:lnTo>
                  <a:pt x="114660" y="333836"/>
                </a:lnTo>
                <a:lnTo>
                  <a:pt x="91615" y="372266"/>
                </a:lnTo>
                <a:lnTo>
                  <a:pt x="70923" y="412189"/>
                </a:lnTo>
                <a:lnTo>
                  <a:pt x="52680" y="453509"/>
                </a:lnTo>
                <a:lnTo>
                  <a:pt x="36981" y="496131"/>
                </a:lnTo>
                <a:lnTo>
                  <a:pt x="23923" y="539959"/>
                </a:lnTo>
                <a:lnTo>
                  <a:pt x="13600" y="584898"/>
                </a:lnTo>
                <a:lnTo>
                  <a:pt x="6108" y="630852"/>
                </a:lnTo>
                <a:lnTo>
                  <a:pt x="1543" y="677726"/>
                </a:lnTo>
                <a:lnTo>
                  <a:pt x="0" y="725424"/>
                </a:lnTo>
                <a:lnTo>
                  <a:pt x="1543" y="773121"/>
                </a:lnTo>
                <a:lnTo>
                  <a:pt x="6108" y="819995"/>
                </a:lnTo>
                <a:lnTo>
                  <a:pt x="13600" y="865949"/>
                </a:lnTo>
                <a:lnTo>
                  <a:pt x="23923" y="910888"/>
                </a:lnTo>
                <a:lnTo>
                  <a:pt x="36981" y="954716"/>
                </a:lnTo>
                <a:lnTo>
                  <a:pt x="52680" y="997338"/>
                </a:lnTo>
                <a:lnTo>
                  <a:pt x="70923" y="1038658"/>
                </a:lnTo>
                <a:lnTo>
                  <a:pt x="91615" y="1078581"/>
                </a:lnTo>
                <a:lnTo>
                  <a:pt x="114660" y="1117011"/>
                </a:lnTo>
                <a:lnTo>
                  <a:pt x="139962" y="1153852"/>
                </a:lnTo>
                <a:lnTo>
                  <a:pt x="167427" y="1189009"/>
                </a:lnTo>
                <a:lnTo>
                  <a:pt x="196958" y="1222387"/>
                </a:lnTo>
                <a:lnTo>
                  <a:pt x="228460" y="1253889"/>
                </a:lnTo>
                <a:lnTo>
                  <a:pt x="261838" y="1283420"/>
                </a:lnTo>
                <a:lnTo>
                  <a:pt x="296995" y="1310885"/>
                </a:lnTo>
                <a:lnTo>
                  <a:pt x="333836" y="1336187"/>
                </a:lnTo>
                <a:lnTo>
                  <a:pt x="372266" y="1359232"/>
                </a:lnTo>
                <a:lnTo>
                  <a:pt x="412189" y="1379924"/>
                </a:lnTo>
                <a:lnTo>
                  <a:pt x="453509" y="1398167"/>
                </a:lnTo>
                <a:lnTo>
                  <a:pt x="496131" y="1413866"/>
                </a:lnTo>
                <a:lnTo>
                  <a:pt x="539959" y="1426924"/>
                </a:lnTo>
                <a:lnTo>
                  <a:pt x="584898" y="1437247"/>
                </a:lnTo>
                <a:lnTo>
                  <a:pt x="630852" y="1444739"/>
                </a:lnTo>
                <a:lnTo>
                  <a:pt x="677726" y="1449304"/>
                </a:lnTo>
                <a:lnTo>
                  <a:pt x="725424" y="1450848"/>
                </a:lnTo>
                <a:lnTo>
                  <a:pt x="8887968" y="1450848"/>
                </a:lnTo>
                <a:lnTo>
                  <a:pt x="8887968" y="0"/>
                </a:lnTo>
                <a:close/>
              </a:path>
            </a:pathLst>
          </a:custGeom>
          <a:solidFill>
            <a:srgbClr val="073779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56793" y="1372361"/>
            <a:ext cx="8888095" cy="1450975"/>
          </a:xfrm>
          <a:custGeom>
            <a:avLst/>
            <a:gdLst/>
            <a:ahLst/>
            <a:cxnLst/>
            <a:rect l="l" t="t" r="r" b="b"/>
            <a:pathLst>
              <a:path w="8888095" h="1450975">
                <a:moveTo>
                  <a:pt x="0" y="725424"/>
                </a:moveTo>
                <a:lnTo>
                  <a:pt x="1543" y="677726"/>
                </a:lnTo>
                <a:lnTo>
                  <a:pt x="6108" y="630852"/>
                </a:lnTo>
                <a:lnTo>
                  <a:pt x="13600" y="584898"/>
                </a:lnTo>
                <a:lnTo>
                  <a:pt x="23923" y="539959"/>
                </a:lnTo>
                <a:lnTo>
                  <a:pt x="36981" y="496131"/>
                </a:lnTo>
                <a:lnTo>
                  <a:pt x="52680" y="453509"/>
                </a:lnTo>
                <a:lnTo>
                  <a:pt x="70923" y="412189"/>
                </a:lnTo>
                <a:lnTo>
                  <a:pt x="91615" y="372266"/>
                </a:lnTo>
                <a:lnTo>
                  <a:pt x="114660" y="333836"/>
                </a:lnTo>
                <a:lnTo>
                  <a:pt x="139962" y="296995"/>
                </a:lnTo>
                <a:lnTo>
                  <a:pt x="167427" y="261838"/>
                </a:lnTo>
                <a:lnTo>
                  <a:pt x="196958" y="228460"/>
                </a:lnTo>
                <a:lnTo>
                  <a:pt x="228460" y="196958"/>
                </a:lnTo>
                <a:lnTo>
                  <a:pt x="261838" y="167427"/>
                </a:lnTo>
                <a:lnTo>
                  <a:pt x="296995" y="139962"/>
                </a:lnTo>
                <a:lnTo>
                  <a:pt x="333836" y="114660"/>
                </a:lnTo>
                <a:lnTo>
                  <a:pt x="372266" y="91615"/>
                </a:lnTo>
                <a:lnTo>
                  <a:pt x="412189" y="70923"/>
                </a:lnTo>
                <a:lnTo>
                  <a:pt x="453509" y="52680"/>
                </a:lnTo>
                <a:lnTo>
                  <a:pt x="496131" y="36981"/>
                </a:lnTo>
                <a:lnTo>
                  <a:pt x="539959" y="23923"/>
                </a:lnTo>
                <a:lnTo>
                  <a:pt x="584898" y="13600"/>
                </a:lnTo>
                <a:lnTo>
                  <a:pt x="630852" y="6108"/>
                </a:lnTo>
                <a:lnTo>
                  <a:pt x="677726" y="1543"/>
                </a:lnTo>
                <a:lnTo>
                  <a:pt x="725424" y="0"/>
                </a:lnTo>
                <a:lnTo>
                  <a:pt x="8887968" y="0"/>
                </a:lnTo>
                <a:lnTo>
                  <a:pt x="8887968" y="1450848"/>
                </a:lnTo>
                <a:lnTo>
                  <a:pt x="725424" y="1450848"/>
                </a:lnTo>
                <a:lnTo>
                  <a:pt x="677726" y="1449304"/>
                </a:lnTo>
                <a:lnTo>
                  <a:pt x="630852" y="1444739"/>
                </a:lnTo>
                <a:lnTo>
                  <a:pt x="584898" y="1437247"/>
                </a:lnTo>
                <a:lnTo>
                  <a:pt x="539959" y="1426924"/>
                </a:lnTo>
                <a:lnTo>
                  <a:pt x="496131" y="1413866"/>
                </a:lnTo>
                <a:lnTo>
                  <a:pt x="453509" y="1398167"/>
                </a:lnTo>
                <a:lnTo>
                  <a:pt x="412189" y="1379924"/>
                </a:lnTo>
                <a:lnTo>
                  <a:pt x="372266" y="1359232"/>
                </a:lnTo>
                <a:lnTo>
                  <a:pt x="333836" y="1336187"/>
                </a:lnTo>
                <a:lnTo>
                  <a:pt x="296995" y="1310885"/>
                </a:lnTo>
                <a:lnTo>
                  <a:pt x="261838" y="1283420"/>
                </a:lnTo>
                <a:lnTo>
                  <a:pt x="228460" y="1253889"/>
                </a:lnTo>
                <a:lnTo>
                  <a:pt x="196958" y="1222387"/>
                </a:lnTo>
                <a:lnTo>
                  <a:pt x="167427" y="1189009"/>
                </a:lnTo>
                <a:lnTo>
                  <a:pt x="139962" y="1153852"/>
                </a:lnTo>
                <a:lnTo>
                  <a:pt x="114660" y="1117011"/>
                </a:lnTo>
                <a:lnTo>
                  <a:pt x="91615" y="1078581"/>
                </a:lnTo>
                <a:lnTo>
                  <a:pt x="70923" y="1038658"/>
                </a:lnTo>
                <a:lnTo>
                  <a:pt x="52680" y="997338"/>
                </a:lnTo>
                <a:lnTo>
                  <a:pt x="36981" y="954716"/>
                </a:lnTo>
                <a:lnTo>
                  <a:pt x="23923" y="910888"/>
                </a:lnTo>
                <a:lnTo>
                  <a:pt x="13600" y="865949"/>
                </a:lnTo>
                <a:lnTo>
                  <a:pt x="6108" y="819995"/>
                </a:lnTo>
                <a:lnTo>
                  <a:pt x="1543" y="773121"/>
                </a:lnTo>
                <a:lnTo>
                  <a:pt x="0" y="725424"/>
                </a:lnTo>
                <a:close/>
              </a:path>
            </a:pathLst>
          </a:custGeom>
          <a:ln w="25907">
            <a:solidFill>
              <a:srgbClr val="8FD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846" y="1294790"/>
            <a:ext cx="8954307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46" y="1294790"/>
            <a:ext cx="8954307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1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17" y="2058933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96582" y="0"/>
                </a:moveTo>
                <a:lnTo>
                  <a:pt x="957360" y="1251434"/>
                </a:lnTo>
                <a:lnTo>
                  <a:pt x="905964" y="1260573"/>
                </a:lnTo>
                <a:lnTo>
                  <a:pt x="855235" y="1271864"/>
                </a:lnTo>
                <a:lnTo>
                  <a:pt x="805245" y="1285266"/>
                </a:lnTo>
                <a:lnTo>
                  <a:pt x="756064" y="1300737"/>
                </a:lnTo>
                <a:lnTo>
                  <a:pt x="707763" y="1318238"/>
                </a:lnTo>
                <a:lnTo>
                  <a:pt x="660414" y="1337728"/>
                </a:lnTo>
                <a:lnTo>
                  <a:pt x="614087" y="1359166"/>
                </a:lnTo>
                <a:lnTo>
                  <a:pt x="568854" y="1382511"/>
                </a:lnTo>
                <a:lnTo>
                  <a:pt x="524785" y="1407724"/>
                </a:lnTo>
                <a:lnTo>
                  <a:pt x="481951" y="1434763"/>
                </a:lnTo>
                <a:lnTo>
                  <a:pt x="440423" y="1463588"/>
                </a:lnTo>
                <a:lnTo>
                  <a:pt x="400273" y="1494158"/>
                </a:lnTo>
                <a:lnTo>
                  <a:pt x="361571" y="1526433"/>
                </a:lnTo>
                <a:lnTo>
                  <a:pt x="324388" y="1560372"/>
                </a:lnTo>
                <a:lnTo>
                  <a:pt x="288795" y="1595934"/>
                </a:lnTo>
                <a:lnTo>
                  <a:pt x="254864" y="1633079"/>
                </a:lnTo>
                <a:lnTo>
                  <a:pt x="222665" y="1671766"/>
                </a:lnTo>
                <a:lnTo>
                  <a:pt x="192414" y="1711761"/>
                </a:lnTo>
                <a:lnTo>
                  <a:pt x="164288" y="1752803"/>
                </a:lnTo>
                <a:lnTo>
                  <a:pt x="138308" y="1794816"/>
                </a:lnTo>
                <a:lnTo>
                  <a:pt x="114494" y="1837727"/>
                </a:lnTo>
                <a:lnTo>
                  <a:pt x="92867" y="1881462"/>
                </a:lnTo>
                <a:lnTo>
                  <a:pt x="73447" y="1925944"/>
                </a:lnTo>
                <a:lnTo>
                  <a:pt x="56255" y="1971101"/>
                </a:lnTo>
                <a:lnTo>
                  <a:pt x="41310" y="2016856"/>
                </a:lnTo>
                <a:lnTo>
                  <a:pt x="28635" y="2063137"/>
                </a:lnTo>
                <a:lnTo>
                  <a:pt x="18248" y="2109868"/>
                </a:lnTo>
                <a:lnTo>
                  <a:pt x="10170" y="2156974"/>
                </a:lnTo>
                <a:lnTo>
                  <a:pt x="4423" y="2204382"/>
                </a:lnTo>
                <a:lnTo>
                  <a:pt x="1026" y="2252016"/>
                </a:lnTo>
                <a:lnTo>
                  <a:pt x="0" y="2299803"/>
                </a:lnTo>
                <a:lnTo>
                  <a:pt x="1364" y="2347667"/>
                </a:lnTo>
                <a:lnTo>
                  <a:pt x="5141" y="2395534"/>
                </a:lnTo>
                <a:lnTo>
                  <a:pt x="11350" y="2443329"/>
                </a:lnTo>
                <a:lnTo>
                  <a:pt x="19963" y="2490750"/>
                </a:lnTo>
                <a:lnTo>
                  <a:pt x="30915" y="2537500"/>
                </a:lnTo>
                <a:lnTo>
                  <a:pt x="44163" y="2583514"/>
                </a:lnTo>
                <a:lnTo>
                  <a:pt x="59666" y="2628727"/>
                </a:lnTo>
                <a:lnTo>
                  <a:pt x="77381" y="2673076"/>
                </a:lnTo>
                <a:lnTo>
                  <a:pt x="97267" y="2716493"/>
                </a:lnTo>
                <a:lnTo>
                  <a:pt x="119281" y="2758916"/>
                </a:lnTo>
                <a:lnTo>
                  <a:pt x="143381" y="2800279"/>
                </a:lnTo>
                <a:lnTo>
                  <a:pt x="169525" y="2840517"/>
                </a:lnTo>
                <a:lnTo>
                  <a:pt x="197670" y="2879566"/>
                </a:lnTo>
                <a:lnTo>
                  <a:pt x="227775" y="2917360"/>
                </a:lnTo>
                <a:lnTo>
                  <a:pt x="259798" y="2953835"/>
                </a:lnTo>
                <a:lnTo>
                  <a:pt x="293696" y="2988927"/>
                </a:lnTo>
                <a:lnTo>
                  <a:pt x="329428" y="3022569"/>
                </a:lnTo>
                <a:lnTo>
                  <a:pt x="366951" y="3054698"/>
                </a:lnTo>
                <a:lnTo>
                  <a:pt x="406223" y="3085248"/>
                </a:lnTo>
                <a:lnTo>
                  <a:pt x="447201" y="3114156"/>
                </a:lnTo>
                <a:lnTo>
                  <a:pt x="489635" y="3141225"/>
                </a:lnTo>
                <a:lnTo>
                  <a:pt x="533250" y="3166299"/>
                </a:lnTo>
                <a:lnTo>
                  <a:pt x="577967" y="3189360"/>
                </a:lnTo>
                <a:lnTo>
                  <a:pt x="623707" y="3210391"/>
                </a:lnTo>
                <a:lnTo>
                  <a:pt x="670388" y="3229375"/>
                </a:lnTo>
                <a:lnTo>
                  <a:pt x="717930" y="3246295"/>
                </a:lnTo>
                <a:lnTo>
                  <a:pt x="766255" y="3261134"/>
                </a:lnTo>
                <a:lnTo>
                  <a:pt x="815281" y="3273873"/>
                </a:lnTo>
                <a:lnTo>
                  <a:pt x="864930" y="3284497"/>
                </a:lnTo>
                <a:lnTo>
                  <a:pt x="915120" y="3292989"/>
                </a:lnTo>
                <a:lnTo>
                  <a:pt x="965772" y="3299330"/>
                </a:lnTo>
                <a:lnTo>
                  <a:pt x="1016805" y="3303504"/>
                </a:lnTo>
                <a:lnTo>
                  <a:pt x="1068140" y="3305495"/>
                </a:lnTo>
                <a:lnTo>
                  <a:pt x="1119697" y="3305283"/>
                </a:lnTo>
                <a:lnTo>
                  <a:pt x="1171396" y="3302853"/>
                </a:lnTo>
                <a:lnTo>
                  <a:pt x="1223156" y="3298188"/>
                </a:lnTo>
                <a:lnTo>
                  <a:pt x="1274898" y="3291270"/>
                </a:lnTo>
                <a:lnTo>
                  <a:pt x="8989869" y="2026591"/>
                </a:lnTo>
                <a:lnTo>
                  <a:pt x="8996582" y="1205044"/>
                </a:lnTo>
                <a:lnTo>
                  <a:pt x="8996582" y="0"/>
                </a:lnTo>
                <a:close/>
              </a:path>
            </a:pathLst>
          </a:custGeom>
          <a:solidFill>
            <a:srgbClr val="07377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17" y="2058933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9" y="2026591"/>
                </a:moveTo>
                <a:lnTo>
                  <a:pt x="1274898" y="3291270"/>
                </a:lnTo>
                <a:lnTo>
                  <a:pt x="1223156" y="3298188"/>
                </a:lnTo>
                <a:lnTo>
                  <a:pt x="1171396" y="3302853"/>
                </a:lnTo>
                <a:lnTo>
                  <a:pt x="1119697" y="3305283"/>
                </a:lnTo>
                <a:lnTo>
                  <a:pt x="1068140" y="3305495"/>
                </a:lnTo>
                <a:lnTo>
                  <a:pt x="1016805" y="3303504"/>
                </a:lnTo>
                <a:lnTo>
                  <a:pt x="965772" y="3299330"/>
                </a:lnTo>
                <a:lnTo>
                  <a:pt x="915120" y="3292989"/>
                </a:lnTo>
                <a:lnTo>
                  <a:pt x="864930" y="3284497"/>
                </a:lnTo>
                <a:lnTo>
                  <a:pt x="815281" y="3273873"/>
                </a:lnTo>
                <a:lnTo>
                  <a:pt x="766255" y="3261133"/>
                </a:lnTo>
                <a:lnTo>
                  <a:pt x="717930" y="3246295"/>
                </a:lnTo>
                <a:lnTo>
                  <a:pt x="670388" y="3229375"/>
                </a:lnTo>
                <a:lnTo>
                  <a:pt x="623707" y="3210391"/>
                </a:lnTo>
                <a:lnTo>
                  <a:pt x="577967" y="3189360"/>
                </a:lnTo>
                <a:lnTo>
                  <a:pt x="533250" y="3166299"/>
                </a:lnTo>
                <a:lnTo>
                  <a:pt x="489635" y="3141225"/>
                </a:lnTo>
                <a:lnTo>
                  <a:pt x="447201" y="3114156"/>
                </a:lnTo>
                <a:lnTo>
                  <a:pt x="406223" y="3085248"/>
                </a:lnTo>
                <a:lnTo>
                  <a:pt x="366951" y="3054698"/>
                </a:lnTo>
                <a:lnTo>
                  <a:pt x="329429" y="3022569"/>
                </a:lnTo>
                <a:lnTo>
                  <a:pt x="293698" y="2988927"/>
                </a:lnTo>
                <a:lnTo>
                  <a:pt x="259801" y="2953835"/>
                </a:lnTo>
                <a:lnTo>
                  <a:pt x="227778" y="2917360"/>
                </a:lnTo>
                <a:lnTo>
                  <a:pt x="197674" y="2879566"/>
                </a:lnTo>
                <a:lnTo>
                  <a:pt x="169529" y="2840517"/>
                </a:lnTo>
                <a:lnTo>
                  <a:pt x="143386" y="2800279"/>
                </a:lnTo>
                <a:lnTo>
                  <a:pt x="119286" y="2758916"/>
                </a:lnTo>
                <a:lnTo>
                  <a:pt x="97273" y="2716493"/>
                </a:lnTo>
                <a:lnTo>
                  <a:pt x="77387" y="2673076"/>
                </a:lnTo>
                <a:lnTo>
                  <a:pt x="59671" y="2628727"/>
                </a:lnTo>
                <a:lnTo>
                  <a:pt x="44168" y="2583514"/>
                </a:lnTo>
                <a:lnTo>
                  <a:pt x="30918" y="2537500"/>
                </a:lnTo>
                <a:lnTo>
                  <a:pt x="19965" y="2490750"/>
                </a:lnTo>
                <a:lnTo>
                  <a:pt x="11350" y="2443329"/>
                </a:lnTo>
                <a:lnTo>
                  <a:pt x="5141" y="2395533"/>
                </a:lnTo>
                <a:lnTo>
                  <a:pt x="1364" y="2347667"/>
                </a:lnTo>
                <a:lnTo>
                  <a:pt x="0" y="2299803"/>
                </a:lnTo>
                <a:lnTo>
                  <a:pt x="1026" y="2252016"/>
                </a:lnTo>
                <a:lnTo>
                  <a:pt x="4423" y="2204382"/>
                </a:lnTo>
                <a:lnTo>
                  <a:pt x="10170" y="2156974"/>
                </a:lnTo>
                <a:lnTo>
                  <a:pt x="18248" y="2109868"/>
                </a:lnTo>
                <a:lnTo>
                  <a:pt x="28635" y="2063137"/>
                </a:lnTo>
                <a:lnTo>
                  <a:pt x="41310" y="2016856"/>
                </a:lnTo>
                <a:lnTo>
                  <a:pt x="56255" y="1971101"/>
                </a:lnTo>
                <a:lnTo>
                  <a:pt x="73447" y="1925944"/>
                </a:lnTo>
                <a:lnTo>
                  <a:pt x="92867" y="1881462"/>
                </a:lnTo>
                <a:lnTo>
                  <a:pt x="114494" y="1837727"/>
                </a:lnTo>
                <a:lnTo>
                  <a:pt x="138308" y="1794816"/>
                </a:lnTo>
                <a:lnTo>
                  <a:pt x="164288" y="1752803"/>
                </a:lnTo>
                <a:lnTo>
                  <a:pt x="192414" y="1711761"/>
                </a:lnTo>
                <a:lnTo>
                  <a:pt x="222665" y="1671766"/>
                </a:lnTo>
                <a:lnTo>
                  <a:pt x="254864" y="1633079"/>
                </a:lnTo>
                <a:lnTo>
                  <a:pt x="288795" y="1595934"/>
                </a:lnTo>
                <a:lnTo>
                  <a:pt x="324388" y="1560372"/>
                </a:lnTo>
                <a:lnTo>
                  <a:pt x="361571" y="1526433"/>
                </a:lnTo>
                <a:lnTo>
                  <a:pt x="400273" y="1494158"/>
                </a:lnTo>
                <a:lnTo>
                  <a:pt x="440423" y="1463588"/>
                </a:lnTo>
                <a:lnTo>
                  <a:pt x="481951" y="1434763"/>
                </a:lnTo>
                <a:lnTo>
                  <a:pt x="524785" y="1407724"/>
                </a:lnTo>
                <a:lnTo>
                  <a:pt x="568854" y="1382511"/>
                </a:lnTo>
                <a:lnTo>
                  <a:pt x="614087" y="1359166"/>
                </a:lnTo>
                <a:lnTo>
                  <a:pt x="660414" y="1337728"/>
                </a:lnTo>
                <a:lnTo>
                  <a:pt x="707763" y="1318238"/>
                </a:lnTo>
                <a:lnTo>
                  <a:pt x="756064" y="1300737"/>
                </a:lnTo>
                <a:lnTo>
                  <a:pt x="805245" y="1285266"/>
                </a:lnTo>
                <a:lnTo>
                  <a:pt x="855235" y="1271864"/>
                </a:lnTo>
                <a:lnTo>
                  <a:pt x="905964" y="1260573"/>
                </a:lnTo>
                <a:lnTo>
                  <a:pt x="957360" y="1251434"/>
                </a:lnTo>
                <a:lnTo>
                  <a:pt x="1007667" y="1243603"/>
                </a:lnTo>
                <a:lnTo>
                  <a:pt x="1057974" y="1235772"/>
                </a:lnTo>
                <a:lnTo>
                  <a:pt x="1108281" y="1227941"/>
                </a:lnTo>
                <a:lnTo>
                  <a:pt x="1158587" y="1220110"/>
                </a:lnTo>
                <a:lnTo>
                  <a:pt x="1208894" y="1212279"/>
                </a:lnTo>
                <a:lnTo>
                  <a:pt x="1259201" y="1204448"/>
                </a:lnTo>
                <a:lnTo>
                  <a:pt x="1309508" y="1196617"/>
                </a:lnTo>
                <a:lnTo>
                  <a:pt x="1359814" y="1188786"/>
                </a:lnTo>
                <a:lnTo>
                  <a:pt x="1410121" y="1180955"/>
                </a:lnTo>
                <a:lnTo>
                  <a:pt x="1460428" y="1173124"/>
                </a:lnTo>
                <a:lnTo>
                  <a:pt x="1510735" y="1165293"/>
                </a:lnTo>
                <a:lnTo>
                  <a:pt x="1561041" y="1157462"/>
                </a:lnTo>
                <a:lnTo>
                  <a:pt x="1611348" y="1149631"/>
                </a:lnTo>
                <a:lnTo>
                  <a:pt x="1661655" y="1141800"/>
                </a:lnTo>
                <a:lnTo>
                  <a:pt x="1711962" y="1133969"/>
                </a:lnTo>
                <a:lnTo>
                  <a:pt x="1762268" y="1126138"/>
                </a:lnTo>
                <a:lnTo>
                  <a:pt x="1812575" y="1118307"/>
                </a:lnTo>
                <a:lnTo>
                  <a:pt x="1862882" y="1110476"/>
                </a:lnTo>
                <a:lnTo>
                  <a:pt x="1913189" y="1102645"/>
                </a:lnTo>
                <a:lnTo>
                  <a:pt x="1963495" y="1094814"/>
                </a:lnTo>
                <a:lnTo>
                  <a:pt x="2013802" y="1086983"/>
                </a:lnTo>
                <a:lnTo>
                  <a:pt x="2064109" y="1079152"/>
                </a:lnTo>
                <a:lnTo>
                  <a:pt x="2114416" y="1071321"/>
                </a:lnTo>
                <a:lnTo>
                  <a:pt x="2164723" y="1063490"/>
                </a:lnTo>
                <a:lnTo>
                  <a:pt x="2215029" y="1055659"/>
                </a:lnTo>
                <a:lnTo>
                  <a:pt x="2265336" y="1047828"/>
                </a:lnTo>
                <a:lnTo>
                  <a:pt x="2315643" y="1039997"/>
                </a:lnTo>
                <a:lnTo>
                  <a:pt x="2365950" y="1032166"/>
                </a:lnTo>
                <a:lnTo>
                  <a:pt x="2416256" y="1024335"/>
                </a:lnTo>
                <a:lnTo>
                  <a:pt x="2466563" y="1016504"/>
                </a:lnTo>
                <a:lnTo>
                  <a:pt x="2516870" y="1008673"/>
                </a:lnTo>
                <a:lnTo>
                  <a:pt x="2567177" y="1000842"/>
                </a:lnTo>
                <a:lnTo>
                  <a:pt x="2617483" y="993011"/>
                </a:lnTo>
                <a:lnTo>
                  <a:pt x="2667790" y="985181"/>
                </a:lnTo>
                <a:lnTo>
                  <a:pt x="2718097" y="977350"/>
                </a:lnTo>
                <a:lnTo>
                  <a:pt x="2768404" y="969519"/>
                </a:lnTo>
                <a:lnTo>
                  <a:pt x="2818710" y="961688"/>
                </a:lnTo>
                <a:lnTo>
                  <a:pt x="2869017" y="953857"/>
                </a:lnTo>
                <a:lnTo>
                  <a:pt x="2919324" y="946026"/>
                </a:lnTo>
                <a:lnTo>
                  <a:pt x="2969631" y="938195"/>
                </a:lnTo>
                <a:lnTo>
                  <a:pt x="3019938" y="930364"/>
                </a:lnTo>
                <a:lnTo>
                  <a:pt x="3070244" y="922533"/>
                </a:lnTo>
                <a:lnTo>
                  <a:pt x="3120551" y="914702"/>
                </a:lnTo>
                <a:lnTo>
                  <a:pt x="3170858" y="906871"/>
                </a:lnTo>
                <a:lnTo>
                  <a:pt x="3221165" y="899040"/>
                </a:lnTo>
                <a:lnTo>
                  <a:pt x="3271471" y="891209"/>
                </a:lnTo>
                <a:lnTo>
                  <a:pt x="3321778" y="883378"/>
                </a:lnTo>
                <a:lnTo>
                  <a:pt x="3372085" y="875547"/>
                </a:lnTo>
                <a:lnTo>
                  <a:pt x="3422392" y="867716"/>
                </a:lnTo>
                <a:lnTo>
                  <a:pt x="3472698" y="859885"/>
                </a:lnTo>
                <a:lnTo>
                  <a:pt x="3523005" y="852054"/>
                </a:lnTo>
                <a:lnTo>
                  <a:pt x="3573312" y="844223"/>
                </a:lnTo>
                <a:lnTo>
                  <a:pt x="3623619" y="836392"/>
                </a:lnTo>
                <a:lnTo>
                  <a:pt x="3673925" y="828561"/>
                </a:lnTo>
                <a:lnTo>
                  <a:pt x="3724232" y="820730"/>
                </a:lnTo>
                <a:lnTo>
                  <a:pt x="3774539" y="812899"/>
                </a:lnTo>
                <a:lnTo>
                  <a:pt x="3824846" y="805068"/>
                </a:lnTo>
                <a:lnTo>
                  <a:pt x="3875153" y="797237"/>
                </a:lnTo>
                <a:lnTo>
                  <a:pt x="3925459" y="789406"/>
                </a:lnTo>
                <a:lnTo>
                  <a:pt x="3975766" y="781575"/>
                </a:lnTo>
                <a:lnTo>
                  <a:pt x="4026073" y="773744"/>
                </a:lnTo>
                <a:lnTo>
                  <a:pt x="4076380" y="765912"/>
                </a:lnTo>
                <a:lnTo>
                  <a:pt x="4126686" y="758081"/>
                </a:lnTo>
                <a:lnTo>
                  <a:pt x="4176993" y="750250"/>
                </a:lnTo>
                <a:lnTo>
                  <a:pt x="4227300" y="742419"/>
                </a:lnTo>
                <a:lnTo>
                  <a:pt x="4277607" y="734588"/>
                </a:lnTo>
                <a:lnTo>
                  <a:pt x="4327913" y="726757"/>
                </a:lnTo>
                <a:lnTo>
                  <a:pt x="4378220" y="718926"/>
                </a:lnTo>
                <a:lnTo>
                  <a:pt x="4428527" y="711095"/>
                </a:lnTo>
                <a:lnTo>
                  <a:pt x="4478834" y="703264"/>
                </a:lnTo>
                <a:lnTo>
                  <a:pt x="4529140" y="695433"/>
                </a:lnTo>
                <a:lnTo>
                  <a:pt x="4579447" y="687602"/>
                </a:lnTo>
                <a:lnTo>
                  <a:pt x="4629754" y="679771"/>
                </a:lnTo>
                <a:lnTo>
                  <a:pt x="4680061" y="671940"/>
                </a:lnTo>
                <a:lnTo>
                  <a:pt x="4730367" y="664109"/>
                </a:lnTo>
                <a:lnTo>
                  <a:pt x="4780674" y="656278"/>
                </a:lnTo>
                <a:lnTo>
                  <a:pt x="4830981" y="648447"/>
                </a:lnTo>
                <a:lnTo>
                  <a:pt x="4881288" y="640616"/>
                </a:lnTo>
                <a:lnTo>
                  <a:pt x="4931595" y="632785"/>
                </a:lnTo>
                <a:lnTo>
                  <a:pt x="4981901" y="624954"/>
                </a:lnTo>
                <a:lnTo>
                  <a:pt x="5032208" y="617123"/>
                </a:lnTo>
                <a:lnTo>
                  <a:pt x="5082515" y="609292"/>
                </a:lnTo>
                <a:lnTo>
                  <a:pt x="5132822" y="601461"/>
                </a:lnTo>
                <a:lnTo>
                  <a:pt x="5183128" y="593630"/>
                </a:lnTo>
                <a:lnTo>
                  <a:pt x="5233435" y="585799"/>
                </a:lnTo>
                <a:lnTo>
                  <a:pt x="5283742" y="577968"/>
                </a:lnTo>
                <a:lnTo>
                  <a:pt x="5334049" y="570137"/>
                </a:lnTo>
                <a:lnTo>
                  <a:pt x="5384355" y="562306"/>
                </a:lnTo>
                <a:lnTo>
                  <a:pt x="5434662" y="554475"/>
                </a:lnTo>
                <a:lnTo>
                  <a:pt x="5484969" y="546644"/>
                </a:lnTo>
                <a:lnTo>
                  <a:pt x="5535276" y="538813"/>
                </a:lnTo>
                <a:lnTo>
                  <a:pt x="5585582" y="530981"/>
                </a:lnTo>
                <a:lnTo>
                  <a:pt x="5635889" y="523150"/>
                </a:lnTo>
                <a:lnTo>
                  <a:pt x="5686196" y="515319"/>
                </a:lnTo>
                <a:lnTo>
                  <a:pt x="5736503" y="507488"/>
                </a:lnTo>
                <a:lnTo>
                  <a:pt x="5786810" y="499657"/>
                </a:lnTo>
                <a:lnTo>
                  <a:pt x="5837116" y="491826"/>
                </a:lnTo>
                <a:lnTo>
                  <a:pt x="5887423" y="483995"/>
                </a:lnTo>
                <a:lnTo>
                  <a:pt x="5937730" y="476164"/>
                </a:lnTo>
                <a:lnTo>
                  <a:pt x="5988037" y="468333"/>
                </a:lnTo>
                <a:lnTo>
                  <a:pt x="6038343" y="460502"/>
                </a:lnTo>
                <a:lnTo>
                  <a:pt x="6088650" y="452671"/>
                </a:lnTo>
                <a:lnTo>
                  <a:pt x="6138957" y="444840"/>
                </a:lnTo>
                <a:lnTo>
                  <a:pt x="6189264" y="437009"/>
                </a:lnTo>
                <a:lnTo>
                  <a:pt x="6239570" y="429178"/>
                </a:lnTo>
                <a:lnTo>
                  <a:pt x="6289877" y="421346"/>
                </a:lnTo>
                <a:lnTo>
                  <a:pt x="6340184" y="413515"/>
                </a:lnTo>
                <a:lnTo>
                  <a:pt x="6390491" y="405684"/>
                </a:lnTo>
                <a:lnTo>
                  <a:pt x="6440797" y="397853"/>
                </a:lnTo>
                <a:lnTo>
                  <a:pt x="6491104" y="390022"/>
                </a:lnTo>
                <a:lnTo>
                  <a:pt x="6541411" y="382191"/>
                </a:lnTo>
                <a:lnTo>
                  <a:pt x="6591718" y="374360"/>
                </a:lnTo>
                <a:lnTo>
                  <a:pt x="6642025" y="366529"/>
                </a:lnTo>
                <a:lnTo>
                  <a:pt x="6692331" y="358698"/>
                </a:lnTo>
                <a:lnTo>
                  <a:pt x="6742638" y="350867"/>
                </a:lnTo>
                <a:lnTo>
                  <a:pt x="6792945" y="343036"/>
                </a:lnTo>
                <a:lnTo>
                  <a:pt x="6843252" y="335204"/>
                </a:lnTo>
                <a:lnTo>
                  <a:pt x="6893558" y="327373"/>
                </a:lnTo>
                <a:lnTo>
                  <a:pt x="6943865" y="319542"/>
                </a:lnTo>
                <a:lnTo>
                  <a:pt x="6994172" y="311711"/>
                </a:lnTo>
                <a:lnTo>
                  <a:pt x="7044479" y="303880"/>
                </a:lnTo>
                <a:lnTo>
                  <a:pt x="7094785" y="296049"/>
                </a:lnTo>
                <a:lnTo>
                  <a:pt x="7145092" y="288218"/>
                </a:lnTo>
                <a:lnTo>
                  <a:pt x="7195399" y="280387"/>
                </a:lnTo>
                <a:lnTo>
                  <a:pt x="7245706" y="272556"/>
                </a:lnTo>
                <a:lnTo>
                  <a:pt x="7296012" y="264724"/>
                </a:lnTo>
                <a:lnTo>
                  <a:pt x="7346319" y="256893"/>
                </a:lnTo>
                <a:lnTo>
                  <a:pt x="7396626" y="249062"/>
                </a:lnTo>
                <a:lnTo>
                  <a:pt x="7446933" y="241231"/>
                </a:lnTo>
                <a:lnTo>
                  <a:pt x="7497239" y="233400"/>
                </a:lnTo>
                <a:lnTo>
                  <a:pt x="7547546" y="225569"/>
                </a:lnTo>
                <a:lnTo>
                  <a:pt x="7597853" y="217738"/>
                </a:lnTo>
                <a:lnTo>
                  <a:pt x="7648160" y="209906"/>
                </a:lnTo>
                <a:lnTo>
                  <a:pt x="7698467" y="202075"/>
                </a:lnTo>
                <a:lnTo>
                  <a:pt x="7748773" y="194244"/>
                </a:lnTo>
                <a:lnTo>
                  <a:pt x="7799080" y="186413"/>
                </a:lnTo>
                <a:lnTo>
                  <a:pt x="7849387" y="178582"/>
                </a:lnTo>
                <a:lnTo>
                  <a:pt x="7899694" y="170751"/>
                </a:lnTo>
                <a:lnTo>
                  <a:pt x="7950000" y="162920"/>
                </a:lnTo>
                <a:lnTo>
                  <a:pt x="8000307" y="155088"/>
                </a:lnTo>
                <a:lnTo>
                  <a:pt x="8050614" y="147257"/>
                </a:lnTo>
                <a:lnTo>
                  <a:pt x="8100921" y="139426"/>
                </a:lnTo>
                <a:lnTo>
                  <a:pt x="8151227" y="131595"/>
                </a:lnTo>
                <a:lnTo>
                  <a:pt x="8201534" y="123764"/>
                </a:lnTo>
                <a:lnTo>
                  <a:pt x="8251841" y="115933"/>
                </a:lnTo>
                <a:lnTo>
                  <a:pt x="8302148" y="108101"/>
                </a:lnTo>
                <a:lnTo>
                  <a:pt x="8352454" y="100270"/>
                </a:lnTo>
                <a:lnTo>
                  <a:pt x="8402761" y="92439"/>
                </a:lnTo>
                <a:lnTo>
                  <a:pt x="8453068" y="84608"/>
                </a:lnTo>
                <a:lnTo>
                  <a:pt x="8503375" y="76777"/>
                </a:lnTo>
                <a:lnTo>
                  <a:pt x="8553682" y="68945"/>
                </a:lnTo>
                <a:lnTo>
                  <a:pt x="8603988" y="61114"/>
                </a:lnTo>
                <a:lnTo>
                  <a:pt x="8654295" y="53283"/>
                </a:lnTo>
                <a:lnTo>
                  <a:pt x="8704602" y="45452"/>
                </a:lnTo>
                <a:lnTo>
                  <a:pt x="8754909" y="37621"/>
                </a:lnTo>
                <a:lnTo>
                  <a:pt x="8805215" y="29789"/>
                </a:lnTo>
                <a:lnTo>
                  <a:pt x="8855522" y="21958"/>
                </a:lnTo>
                <a:lnTo>
                  <a:pt x="8905829" y="14127"/>
                </a:lnTo>
                <a:lnTo>
                  <a:pt x="8956136" y="6296"/>
                </a:lnTo>
                <a:lnTo>
                  <a:pt x="8996582" y="0"/>
                </a:lnTo>
              </a:path>
            </a:pathLst>
          </a:custGeom>
          <a:ln w="25400">
            <a:solidFill>
              <a:srgbClr val="8FD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44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7824" y="0"/>
                </a:moveTo>
                <a:lnTo>
                  <a:pt x="419970" y="1081862"/>
                </a:lnTo>
                <a:lnTo>
                  <a:pt x="371703" y="1091976"/>
                </a:lnTo>
                <a:lnTo>
                  <a:pt x="325008" y="1106687"/>
                </a:lnTo>
                <a:lnTo>
                  <a:pt x="280188" y="1125812"/>
                </a:lnTo>
                <a:lnTo>
                  <a:pt x="237544" y="1149164"/>
                </a:lnTo>
                <a:lnTo>
                  <a:pt x="197378" y="1176559"/>
                </a:lnTo>
                <a:lnTo>
                  <a:pt x="159991" y="1207811"/>
                </a:lnTo>
                <a:lnTo>
                  <a:pt x="125685" y="1242737"/>
                </a:lnTo>
                <a:lnTo>
                  <a:pt x="94761" y="1281150"/>
                </a:lnTo>
                <a:lnTo>
                  <a:pt x="67787" y="1322430"/>
                </a:lnTo>
                <a:lnTo>
                  <a:pt x="45175" y="1365848"/>
                </a:lnTo>
                <a:lnTo>
                  <a:pt x="27007" y="1411061"/>
                </a:lnTo>
                <a:lnTo>
                  <a:pt x="13367" y="1457725"/>
                </a:lnTo>
                <a:lnTo>
                  <a:pt x="4337" y="1505496"/>
                </a:lnTo>
                <a:lnTo>
                  <a:pt x="0" y="1554031"/>
                </a:lnTo>
                <a:lnTo>
                  <a:pt x="438" y="1602985"/>
                </a:lnTo>
                <a:lnTo>
                  <a:pt x="5734" y="1652015"/>
                </a:lnTo>
                <a:lnTo>
                  <a:pt x="15848" y="1700279"/>
                </a:lnTo>
                <a:lnTo>
                  <a:pt x="30558" y="1746970"/>
                </a:lnTo>
                <a:lnTo>
                  <a:pt x="49680" y="1791788"/>
                </a:lnTo>
                <a:lnTo>
                  <a:pt x="73030" y="1834430"/>
                </a:lnTo>
                <a:lnTo>
                  <a:pt x="100423" y="1874596"/>
                </a:lnTo>
                <a:lnTo>
                  <a:pt x="131673" y="1911982"/>
                </a:lnTo>
                <a:lnTo>
                  <a:pt x="166597" y="1946288"/>
                </a:lnTo>
                <a:lnTo>
                  <a:pt x="205010" y="1977212"/>
                </a:lnTo>
                <a:lnTo>
                  <a:pt x="246289" y="2004189"/>
                </a:lnTo>
                <a:lnTo>
                  <a:pt x="289708" y="2026803"/>
                </a:lnTo>
                <a:lnTo>
                  <a:pt x="334920" y="2044971"/>
                </a:lnTo>
                <a:lnTo>
                  <a:pt x="381584" y="2058611"/>
                </a:lnTo>
                <a:lnTo>
                  <a:pt x="429356" y="2067640"/>
                </a:lnTo>
                <a:lnTo>
                  <a:pt x="477891" y="2071975"/>
                </a:lnTo>
                <a:lnTo>
                  <a:pt x="526845" y="2071536"/>
                </a:lnTo>
                <a:lnTo>
                  <a:pt x="575875" y="2066239"/>
                </a:lnTo>
                <a:lnTo>
                  <a:pt x="6969754" y="1053553"/>
                </a:lnTo>
                <a:lnTo>
                  <a:pt x="6967824" y="0"/>
                </a:lnTo>
                <a:close/>
              </a:path>
            </a:pathLst>
          </a:custGeom>
          <a:solidFill>
            <a:srgbClr val="1782B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44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4" y="1053553"/>
                </a:moveTo>
                <a:lnTo>
                  <a:pt x="575875" y="2066239"/>
                </a:lnTo>
                <a:lnTo>
                  <a:pt x="526845" y="2071536"/>
                </a:lnTo>
                <a:lnTo>
                  <a:pt x="477891" y="2071975"/>
                </a:lnTo>
                <a:lnTo>
                  <a:pt x="429356" y="2067640"/>
                </a:lnTo>
                <a:lnTo>
                  <a:pt x="381584" y="2058611"/>
                </a:lnTo>
                <a:lnTo>
                  <a:pt x="334920" y="2044971"/>
                </a:lnTo>
                <a:lnTo>
                  <a:pt x="289708" y="2026803"/>
                </a:lnTo>
                <a:lnTo>
                  <a:pt x="246289" y="2004189"/>
                </a:lnTo>
                <a:lnTo>
                  <a:pt x="205010" y="1977212"/>
                </a:lnTo>
                <a:lnTo>
                  <a:pt x="166597" y="1946288"/>
                </a:lnTo>
                <a:lnTo>
                  <a:pt x="131673" y="1911982"/>
                </a:lnTo>
                <a:lnTo>
                  <a:pt x="100423" y="1874596"/>
                </a:lnTo>
                <a:lnTo>
                  <a:pt x="73030" y="1834430"/>
                </a:lnTo>
                <a:lnTo>
                  <a:pt x="49680" y="1791788"/>
                </a:lnTo>
                <a:lnTo>
                  <a:pt x="30558" y="1746970"/>
                </a:lnTo>
                <a:lnTo>
                  <a:pt x="15848" y="1700279"/>
                </a:lnTo>
                <a:lnTo>
                  <a:pt x="5734" y="1652015"/>
                </a:lnTo>
                <a:lnTo>
                  <a:pt x="438" y="1602985"/>
                </a:lnTo>
                <a:lnTo>
                  <a:pt x="0" y="1554031"/>
                </a:lnTo>
                <a:lnTo>
                  <a:pt x="4337" y="1505496"/>
                </a:lnTo>
                <a:lnTo>
                  <a:pt x="13367" y="1457725"/>
                </a:lnTo>
                <a:lnTo>
                  <a:pt x="27007" y="1411061"/>
                </a:lnTo>
                <a:lnTo>
                  <a:pt x="45175" y="1365848"/>
                </a:lnTo>
                <a:lnTo>
                  <a:pt x="67787" y="1322430"/>
                </a:lnTo>
                <a:lnTo>
                  <a:pt x="94761" y="1281150"/>
                </a:lnTo>
                <a:lnTo>
                  <a:pt x="125685" y="1242737"/>
                </a:lnTo>
                <a:lnTo>
                  <a:pt x="159991" y="1207811"/>
                </a:lnTo>
                <a:lnTo>
                  <a:pt x="197378" y="1176559"/>
                </a:lnTo>
                <a:lnTo>
                  <a:pt x="237544" y="1149164"/>
                </a:lnTo>
                <a:lnTo>
                  <a:pt x="280188" y="1125812"/>
                </a:lnTo>
                <a:lnTo>
                  <a:pt x="325008" y="1106687"/>
                </a:lnTo>
                <a:lnTo>
                  <a:pt x="371703" y="1091976"/>
                </a:lnTo>
                <a:lnTo>
                  <a:pt x="419970" y="1081862"/>
                </a:lnTo>
                <a:lnTo>
                  <a:pt x="474505" y="1071690"/>
                </a:lnTo>
                <a:lnTo>
                  <a:pt x="533118" y="1060909"/>
                </a:lnTo>
                <a:lnTo>
                  <a:pt x="595684" y="1049538"/>
                </a:lnTo>
                <a:lnTo>
                  <a:pt x="662076" y="1037597"/>
                </a:lnTo>
                <a:lnTo>
                  <a:pt x="732168" y="1025104"/>
                </a:lnTo>
                <a:lnTo>
                  <a:pt x="805833" y="1012080"/>
                </a:lnTo>
                <a:lnTo>
                  <a:pt x="843967" y="1005375"/>
                </a:lnTo>
                <a:lnTo>
                  <a:pt x="882947" y="998544"/>
                </a:lnTo>
                <a:lnTo>
                  <a:pt x="922757" y="991590"/>
                </a:lnTo>
                <a:lnTo>
                  <a:pt x="963382" y="984515"/>
                </a:lnTo>
                <a:lnTo>
                  <a:pt x="1004806" y="977322"/>
                </a:lnTo>
                <a:lnTo>
                  <a:pt x="1047013" y="970013"/>
                </a:lnTo>
                <a:lnTo>
                  <a:pt x="1089988" y="962591"/>
                </a:lnTo>
                <a:lnTo>
                  <a:pt x="1133714" y="955058"/>
                </a:lnTo>
                <a:lnTo>
                  <a:pt x="1178176" y="947416"/>
                </a:lnTo>
                <a:lnTo>
                  <a:pt x="1223357" y="939668"/>
                </a:lnTo>
                <a:lnTo>
                  <a:pt x="1269244" y="931817"/>
                </a:lnTo>
                <a:lnTo>
                  <a:pt x="1315818" y="923864"/>
                </a:lnTo>
                <a:lnTo>
                  <a:pt x="1363066" y="915813"/>
                </a:lnTo>
                <a:lnTo>
                  <a:pt x="1410970" y="907665"/>
                </a:lnTo>
                <a:lnTo>
                  <a:pt x="1459516" y="899423"/>
                </a:lnTo>
                <a:lnTo>
                  <a:pt x="1508687" y="891090"/>
                </a:lnTo>
                <a:lnTo>
                  <a:pt x="1558468" y="882668"/>
                </a:lnTo>
                <a:lnTo>
                  <a:pt x="1608843" y="874160"/>
                </a:lnTo>
                <a:lnTo>
                  <a:pt x="1659796" y="865567"/>
                </a:lnTo>
                <a:lnTo>
                  <a:pt x="1711311" y="856892"/>
                </a:lnTo>
                <a:lnTo>
                  <a:pt x="1763373" y="848139"/>
                </a:lnTo>
                <a:lnTo>
                  <a:pt x="1815966" y="839308"/>
                </a:lnTo>
                <a:lnTo>
                  <a:pt x="1869074" y="830403"/>
                </a:lnTo>
                <a:lnTo>
                  <a:pt x="1922681" y="821426"/>
                </a:lnTo>
                <a:lnTo>
                  <a:pt x="1976772" y="812380"/>
                </a:lnTo>
                <a:lnTo>
                  <a:pt x="2031331" y="803266"/>
                </a:lnTo>
                <a:lnTo>
                  <a:pt x="2086342" y="794088"/>
                </a:lnTo>
                <a:lnTo>
                  <a:pt x="2141789" y="784848"/>
                </a:lnTo>
                <a:lnTo>
                  <a:pt x="2197656" y="775548"/>
                </a:lnTo>
                <a:lnTo>
                  <a:pt x="2253928" y="766191"/>
                </a:lnTo>
                <a:lnTo>
                  <a:pt x="2310590" y="756779"/>
                </a:lnTo>
                <a:lnTo>
                  <a:pt x="2367624" y="747314"/>
                </a:lnTo>
                <a:lnTo>
                  <a:pt x="2425016" y="737799"/>
                </a:lnTo>
                <a:lnTo>
                  <a:pt x="2482749" y="728237"/>
                </a:lnTo>
                <a:lnTo>
                  <a:pt x="2540809" y="718630"/>
                </a:lnTo>
                <a:lnTo>
                  <a:pt x="2599179" y="708980"/>
                </a:lnTo>
                <a:lnTo>
                  <a:pt x="2657843" y="699289"/>
                </a:lnTo>
                <a:lnTo>
                  <a:pt x="2716785" y="689561"/>
                </a:lnTo>
                <a:lnTo>
                  <a:pt x="2775991" y="679798"/>
                </a:lnTo>
                <a:lnTo>
                  <a:pt x="2835443" y="670001"/>
                </a:lnTo>
                <a:lnTo>
                  <a:pt x="2895127" y="660174"/>
                </a:lnTo>
                <a:lnTo>
                  <a:pt x="2955027" y="650319"/>
                </a:lnTo>
                <a:lnTo>
                  <a:pt x="3015126" y="640439"/>
                </a:lnTo>
                <a:lnTo>
                  <a:pt x="3075409" y="630535"/>
                </a:lnTo>
                <a:lnTo>
                  <a:pt x="3135860" y="620610"/>
                </a:lnTo>
                <a:lnTo>
                  <a:pt x="3196464" y="610668"/>
                </a:lnTo>
                <a:lnTo>
                  <a:pt x="3257205" y="600709"/>
                </a:lnTo>
                <a:lnTo>
                  <a:pt x="3318067" y="590737"/>
                </a:lnTo>
                <a:lnTo>
                  <a:pt x="3379034" y="580753"/>
                </a:lnTo>
                <a:lnTo>
                  <a:pt x="3440090" y="570762"/>
                </a:lnTo>
                <a:lnTo>
                  <a:pt x="3501220" y="560764"/>
                </a:lnTo>
                <a:lnTo>
                  <a:pt x="3562408" y="550762"/>
                </a:lnTo>
                <a:lnTo>
                  <a:pt x="3623638" y="540760"/>
                </a:lnTo>
                <a:lnTo>
                  <a:pt x="3684894" y="530758"/>
                </a:lnTo>
                <a:lnTo>
                  <a:pt x="3746161" y="520760"/>
                </a:lnTo>
                <a:lnTo>
                  <a:pt x="3807422" y="510768"/>
                </a:lnTo>
                <a:lnTo>
                  <a:pt x="3868663" y="500785"/>
                </a:lnTo>
                <a:lnTo>
                  <a:pt x="3929867" y="490812"/>
                </a:lnTo>
                <a:lnTo>
                  <a:pt x="3991019" y="480853"/>
                </a:lnTo>
                <a:lnTo>
                  <a:pt x="4052102" y="470910"/>
                </a:lnTo>
                <a:lnTo>
                  <a:pt x="4113102" y="460985"/>
                </a:lnTo>
                <a:lnTo>
                  <a:pt x="4174001" y="451081"/>
                </a:lnTo>
                <a:lnTo>
                  <a:pt x="4234785" y="441200"/>
                </a:lnTo>
                <a:lnTo>
                  <a:pt x="4295438" y="431344"/>
                </a:lnTo>
                <a:lnTo>
                  <a:pt x="4355944" y="421517"/>
                </a:lnTo>
                <a:lnTo>
                  <a:pt x="4416286" y="411719"/>
                </a:lnTo>
                <a:lnTo>
                  <a:pt x="4476451" y="401955"/>
                </a:lnTo>
                <a:lnTo>
                  <a:pt x="4536421" y="392226"/>
                </a:lnTo>
                <a:lnTo>
                  <a:pt x="4596180" y="382535"/>
                </a:lnTo>
                <a:lnTo>
                  <a:pt x="4655714" y="372884"/>
                </a:lnTo>
                <a:lnTo>
                  <a:pt x="4715006" y="363276"/>
                </a:lnTo>
                <a:lnTo>
                  <a:pt x="4774041" y="353713"/>
                </a:lnTo>
                <a:lnTo>
                  <a:pt x="4832803" y="344197"/>
                </a:lnTo>
                <a:lnTo>
                  <a:pt x="4891275" y="334731"/>
                </a:lnTo>
                <a:lnTo>
                  <a:pt x="4949443" y="325318"/>
                </a:lnTo>
                <a:lnTo>
                  <a:pt x="5007291" y="315959"/>
                </a:lnTo>
                <a:lnTo>
                  <a:pt x="5064802" y="306658"/>
                </a:lnTo>
                <a:lnTo>
                  <a:pt x="5121961" y="297416"/>
                </a:lnTo>
                <a:lnTo>
                  <a:pt x="5178752" y="288237"/>
                </a:lnTo>
                <a:lnTo>
                  <a:pt x="5235160" y="279122"/>
                </a:lnTo>
                <a:lnTo>
                  <a:pt x="5291168" y="270074"/>
                </a:lnTo>
                <a:lnTo>
                  <a:pt x="5346762" y="261096"/>
                </a:lnTo>
                <a:lnTo>
                  <a:pt x="5401924" y="252189"/>
                </a:lnTo>
                <a:lnTo>
                  <a:pt x="5456640" y="243357"/>
                </a:lnTo>
                <a:lnTo>
                  <a:pt x="5510894" y="234601"/>
                </a:lnTo>
                <a:lnTo>
                  <a:pt x="5564669" y="225925"/>
                </a:lnTo>
                <a:lnTo>
                  <a:pt x="5617950" y="217331"/>
                </a:lnTo>
                <a:lnTo>
                  <a:pt x="5670722" y="208820"/>
                </a:lnTo>
                <a:lnTo>
                  <a:pt x="5722969" y="200396"/>
                </a:lnTo>
                <a:lnTo>
                  <a:pt x="5774674" y="192061"/>
                </a:lnTo>
                <a:lnTo>
                  <a:pt x="5825822" y="183817"/>
                </a:lnTo>
                <a:lnTo>
                  <a:pt x="5876397" y="175668"/>
                </a:lnTo>
                <a:lnTo>
                  <a:pt x="5926384" y="167614"/>
                </a:lnTo>
                <a:lnTo>
                  <a:pt x="5975766" y="159659"/>
                </a:lnTo>
                <a:lnTo>
                  <a:pt x="6024529" y="151806"/>
                </a:lnTo>
                <a:lnTo>
                  <a:pt x="6072656" y="144055"/>
                </a:lnTo>
                <a:lnTo>
                  <a:pt x="6120131" y="136411"/>
                </a:lnTo>
                <a:lnTo>
                  <a:pt x="6166938" y="128876"/>
                </a:lnTo>
                <a:lnTo>
                  <a:pt x="6213063" y="121451"/>
                </a:lnTo>
                <a:lnTo>
                  <a:pt x="6258489" y="114140"/>
                </a:lnTo>
                <a:lnTo>
                  <a:pt x="6303200" y="106944"/>
                </a:lnTo>
                <a:lnTo>
                  <a:pt x="6347181" y="99867"/>
                </a:lnTo>
                <a:lnTo>
                  <a:pt x="6390415" y="92910"/>
                </a:lnTo>
                <a:lnTo>
                  <a:pt x="6432888" y="86076"/>
                </a:lnTo>
                <a:lnTo>
                  <a:pt x="6474583" y="79368"/>
                </a:lnTo>
                <a:lnTo>
                  <a:pt x="6515484" y="72788"/>
                </a:lnTo>
                <a:lnTo>
                  <a:pt x="6555577" y="66338"/>
                </a:lnTo>
                <a:lnTo>
                  <a:pt x="6594844" y="60021"/>
                </a:lnTo>
                <a:lnTo>
                  <a:pt x="6633270" y="53840"/>
                </a:lnTo>
                <a:lnTo>
                  <a:pt x="6670840" y="47796"/>
                </a:lnTo>
                <a:lnTo>
                  <a:pt x="6743347" y="36131"/>
                </a:lnTo>
                <a:lnTo>
                  <a:pt x="6812239" y="25046"/>
                </a:lnTo>
                <a:lnTo>
                  <a:pt x="6877389" y="14560"/>
                </a:lnTo>
                <a:lnTo>
                  <a:pt x="6938672" y="4694"/>
                </a:lnTo>
                <a:lnTo>
                  <a:pt x="6967824" y="0"/>
                </a:lnTo>
              </a:path>
            </a:pathLst>
          </a:custGeom>
          <a:ln w="31750">
            <a:solidFill>
              <a:srgbClr val="62BC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6196" y="1704719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67" y="1312176"/>
                </a:moveTo>
                <a:lnTo>
                  <a:pt x="5908" y="1312176"/>
                </a:lnTo>
                <a:lnTo>
                  <a:pt x="16141" y="1361136"/>
                </a:lnTo>
                <a:lnTo>
                  <a:pt x="30941" y="1408337"/>
                </a:lnTo>
                <a:lnTo>
                  <a:pt x="50088" y="1453376"/>
                </a:lnTo>
                <a:lnTo>
                  <a:pt x="73361" y="1495849"/>
                </a:lnTo>
                <a:lnTo>
                  <a:pt x="100538" y="1535352"/>
                </a:lnTo>
                <a:lnTo>
                  <a:pt x="131400" y="1571481"/>
                </a:lnTo>
                <a:lnTo>
                  <a:pt x="165724" y="1603832"/>
                </a:lnTo>
                <a:lnTo>
                  <a:pt x="209232" y="1635854"/>
                </a:lnTo>
                <a:lnTo>
                  <a:pt x="255372" y="1661032"/>
                </a:lnTo>
                <a:lnTo>
                  <a:pt x="303513" y="1679176"/>
                </a:lnTo>
                <a:lnTo>
                  <a:pt x="353021" y="1690100"/>
                </a:lnTo>
                <a:lnTo>
                  <a:pt x="403264" y="1693614"/>
                </a:lnTo>
                <a:lnTo>
                  <a:pt x="453608" y="1689531"/>
                </a:lnTo>
                <a:lnTo>
                  <a:pt x="2818967" y="1312176"/>
                </a:lnTo>
                <a:close/>
              </a:path>
              <a:path w="5168265" h="1694179">
                <a:moveTo>
                  <a:pt x="5160711" y="0"/>
                </a:moveTo>
                <a:lnTo>
                  <a:pt x="4876257" y="60081"/>
                </a:lnTo>
                <a:lnTo>
                  <a:pt x="4412723" y="149875"/>
                </a:lnTo>
                <a:lnTo>
                  <a:pt x="3631668" y="287035"/>
                </a:lnTo>
                <a:lnTo>
                  <a:pt x="592789" y="765483"/>
                </a:lnTo>
                <a:lnTo>
                  <a:pt x="315089" y="814958"/>
                </a:lnTo>
                <a:lnTo>
                  <a:pt x="265946" y="826631"/>
                </a:lnTo>
                <a:lnTo>
                  <a:pt x="219248" y="845498"/>
                </a:lnTo>
                <a:lnTo>
                  <a:pt x="175538" y="871185"/>
                </a:lnTo>
                <a:lnTo>
                  <a:pt x="135361" y="903317"/>
                </a:lnTo>
                <a:lnTo>
                  <a:pt x="99261" y="941519"/>
                </a:lnTo>
                <a:lnTo>
                  <a:pt x="67782" y="985418"/>
                </a:lnTo>
                <a:lnTo>
                  <a:pt x="45132" y="1026792"/>
                </a:lnTo>
                <a:lnTo>
                  <a:pt x="26944" y="1070690"/>
                </a:lnTo>
                <a:lnTo>
                  <a:pt x="13302" y="1116659"/>
                </a:lnTo>
                <a:lnTo>
                  <a:pt x="4292" y="1164246"/>
                </a:lnTo>
                <a:lnTo>
                  <a:pt x="0" y="1212999"/>
                </a:lnTo>
                <a:lnTo>
                  <a:pt x="510" y="1262464"/>
                </a:lnTo>
                <a:lnTo>
                  <a:pt x="5908" y="1312189"/>
                </a:lnTo>
                <a:lnTo>
                  <a:pt x="2818967" y="1312176"/>
                </a:lnTo>
                <a:lnTo>
                  <a:pt x="5167804" y="937457"/>
                </a:lnTo>
                <a:lnTo>
                  <a:pt x="5167804" y="285413"/>
                </a:lnTo>
                <a:lnTo>
                  <a:pt x="5160711" y="0"/>
                </a:lnTo>
                <a:close/>
              </a:path>
            </a:pathLst>
          </a:custGeom>
          <a:solidFill>
            <a:srgbClr val="1782B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2" y="0"/>
                </a:moveTo>
                <a:lnTo>
                  <a:pt x="5980630" y="37361"/>
                </a:lnTo>
                <a:lnTo>
                  <a:pt x="5423909" y="145057"/>
                </a:lnTo>
                <a:lnTo>
                  <a:pt x="4422563" y="320601"/>
                </a:lnTo>
                <a:lnTo>
                  <a:pt x="1078829" y="846296"/>
                </a:lnTo>
                <a:lnTo>
                  <a:pt x="385237" y="963447"/>
                </a:lnTo>
                <a:lnTo>
                  <a:pt x="334741" y="974401"/>
                </a:lnTo>
                <a:lnTo>
                  <a:pt x="286180" y="990831"/>
                </a:lnTo>
                <a:lnTo>
                  <a:pt x="239969" y="1012485"/>
                </a:lnTo>
                <a:lnTo>
                  <a:pt x="196519" y="1039109"/>
                </a:lnTo>
                <a:lnTo>
                  <a:pt x="156245" y="1070451"/>
                </a:lnTo>
                <a:lnTo>
                  <a:pt x="119559" y="1106258"/>
                </a:lnTo>
                <a:lnTo>
                  <a:pt x="86875" y="1146276"/>
                </a:lnTo>
                <a:lnTo>
                  <a:pt x="58913" y="1189731"/>
                </a:lnTo>
                <a:lnTo>
                  <a:pt x="36193" y="1235688"/>
                </a:lnTo>
                <a:lnTo>
                  <a:pt x="18829" y="1283676"/>
                </a:lnTo>
                <a:lnTo>
                  <a:pt x="6933" y="1333226"/>
                </a:lnTo>
                <a:lnTo>
                  <a:pt x="618" y="1383866"/>
                </a:lnTo>
                <a:lnTo>
                  <a:pt x="0" y="1435126"/>
                </a:lnTo>
                <a:lnTo>
                  <a:pt x="5189" y="1486535"/>
                </a:lnTo>
                <a:lnTo>
                  <a:pt x="16139" y="1537035"/>
                </a:lnTo>
                <a:lnTo>
                  <a:pt x="32568" y="1585597"/>
                </a:lnTo>
                <a:lnTo>
                  <a:pt x="54221" y="1631808"/>
                </a:lnTo>
                <a:lnTo>
                  <a:pt x="80847" y="1675256"/>
                </a:lnTo>
                <a:lnTo>
                  <a:pt x="112190" y="1715529"/>
                </a:lnTo>
                <a:lnTo>
                  <a:pt x="147999" y="1752213"/>
                </a:lnTo>
                <a:lnTo>
                  <a:pt x="188018" y="1784896"/>
                </a:lnTo>
                <a:lnTo>
                  <a:pt x="231473" y="1812858"/>
                </a:lnTo>
                <a:lnTo>
                  <a:pt x="277429" y="1835578"/>
                </a:lnTo>
                <a:lnTo>
                  <a:pt x="325418" y="1852944"/>
                </a:lnTo>
                <a:lnTo>
                  <a:pt x="374968" y="1864841"/>
                </a:lnTo>
                <a:lnTo>
                  <a:pt x="425608" y="1871158"/>
                </a:lnTo>
                <a:lnTo>
                  <a:pt x="476868" y="1871780"/>
                </a:lnTo>
                <a:lnTo>
                  <a:pt x="528277" y="1866595"/>
                </a:lnTo>
                <a:lnTo>
                  <a:pt x="6161042" y="974447"/>
                </a:lnTo>
                <a:lnTo>
                  <a:pt x="6161042" y="0"/>
                </a:lnTo>
                <a:close/>
              </a:path>
            </a:pathLst>
          </a:custGeom>
          <a:solidFill>
            <a:srgbClr val="07377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2" y="0"/>
                </a:moveTo>
                <a:lnTo>
                  <a:pt x="6161042" y="974447"/>
                </a:lnTo>
                <a:lnTo>
                  <a:pt x="528277" y="1866595"/>
                </a:lnTo>
                <a:lnTo>
                  <a:pt x="476868" y="1871780"/>
                </a:lnTo>
                <a:lnTo>
                  <a:pt x="425608" y="1871158"/>
                </a:lnTo>
                <a:lnTo>
                  <a:pt x="374968" y="1864841"/>
                </a:lnTo>
                <a:lnTo>
                  <a:pt x="325418" y="1852944"/>
                </a:lnTo>
                <a:lnTo>
                  <a:pt x="277429" y="1835578"/>
                </a:lnTo>
                <a:lnTo>
                  <a:pt x="231473" y="1812858"/>
                </a:lnTo>
                <a:lnTo>
                  <a:pt x="188018" y="1784896"/>
                </a:lnTo>
                <a:lnTo>
                  <a:pt x="147999" y="1752213"/>
                </a:lnTo>
                <a:lnTo>
                  <a:pt x="112190" y="1715529"/>
                </a:lnTo>
                <a:lnTo>
                  <a:pt x="80847" y="1675256"/>
                </a:lnTo>
                <a:lnTo>
                  <a:pt x="54221" y="1631808"/>
                </a:lnTo>
                <a:lnTo>
                  <a:pt x="32568" y="1585597"/>
                </a:lnTo>
                <a:lnTo>
                  <a:pt x="16139" y="1537035"/>
                </a:lnTo>
                <a:lnTo>
                  <a:pt x="5189" y="1486535"/>
                </a:lnTo>
                <a:lnTo>
                  <a:pt x="0" y="1435126"/>
                </a:lnTo>
                <a:lnTo>
                  <a:pt x="618" y="1383866"/>
                </a:lnTo>
                <a:lnTo>
                  <a:pt x="6933" y="1333226"/>
                </a:lnTo>
                <a:lnTo>
                  <a:pt x="18829" y="1283676"/>
                </a:lnTo>
                <a:lnTo>
                  <a:pt x="36193" y="1235688"/>
                </a:lnTo>
                <a:lnTo>
                  <a:pt x="58913" y="1189731"/>
                </a:lnTo>
                <a:lnTo>
                  <a:pt x="86875" y="1146276"/>
                </a:lnTo>
                <a:lnTo>
                  <a:pt x="119559" y="1106258"/>
                </a:lnTo>
                <a:lnTo>
                  <a:pt x="156245" y="1070451"/>
                </a:lnTo>
                <a:lnTo>
                  <a:pt x="196519" y="1039109"/>
                </a:lnTo>
                <a:lnTo>
                  <a:pt x="239969" y="1012485"/>
                </a:lnTo>
                <a:lnTo>
                  <a:pt x="286180" y="990831"/>
                </a:lnTo>
                <a:lnTo>
                  <a:pt x="334741" y="974401"/>
                </a:lnTo>
                <a:lnTo>
                  <a:pt x="385237" y="963447"/>
                </a:lnTo>
                <a:lnTo>
                  <a:pt x="439994" y="953345"/>
                </a:lnTo>
                <a:lnTo>
                  <a:pt x="498270" y="942864"/>
                </a:lnTo>
                <a:lnTo>
                  <a:pt x="559961" y="932012"/>
                </a:lnTo>
                <a:lnTo>
                  <a:pt x="624966" y="920796"/>
                </a:lnTo>
                <a:lnTo>
                  <a:pt x="693181" y="909224"/>
                </a:lnTo>
                <a:lnTo>
                  <a:pt x="764504" y="897304"/>
                </a:lnTo>
                <a:lnTo>
                  <a:pt x="838833" y="885043"/>
                </a:lnTo>
                <a:lnTo>
                  <a:pt x="877093" y="878788"/>
                </a:lnTo>
                <a:lnTo>
                  <a:pt x="916066" y="872450"/>
                </a:lnTo>
                <a:lnTo>
                  <a:pt x="955738" y="866031"/>
                </a:lnTo>
                <a:lnTo>
                  <a:pt x="996098" y="859532"/>
                </a:lnTo>
                <a:lnTo>
                  <a:pt x="1037133" y="852953"/>
                </a:lnTo>
                <a:lnTo>
                  <a:pt x="1078829" y="846296"/>
                </a:lnTo>
                <a:lnTo>
                  <a:pt x="1121175" y="839561"/>
                </a:lnTo>
                <a:lnTo>
                  <a:pt x="1164156" y="832751"/>
                </a:lnTo>
                <a:lnTo>
                  <a:pt x="1207761" y="825864"/>
                </a:lnTo>
                <a:lnTo>
                  <a:pt x="1251976" y="818903"/>
                </a:lnTo>
                <a:lnTo>
                  <a:pt x="1296789" y="811869"/>
                </a:lnTo>
                <a:lnTo>
                  <a:pt x="1342187" y="804761"/>
                </a:lnTo>
                <a:lnTo>
                  <a:pt x="1388157" y="797583"/>
                </a:lnTo>
                <a:lnTo>
                  <a:pt x="1434686" y="790333"/>
                </a:lnTo>
                <a:lnTo>
                  <a:pt x="1481761" y="783014"/>
                </a:lnTo>
                <a:lnTo>
                  <a:pt x="1529370" y="775626"/>
                </a:lnTo>
                <a:lnTo>
                  <a:pt x="1577500" y="768170"/>
                </a:lnTo>
                <a:lnTo>
                  <a:pt x="1626138" y="760648"/>
                </a:lnTo>
                <a:lnTo>
                  <a:pt x="1675271" y="753059"/>
                </a:lnTo>
                <a:lnTo>
                  <a:pt x="1724886" y="745406"/>
                </a:lnTo>
                <a:lnTo>
                  <a:pt x="1774971" y="737689"/>
                </a:lnTo>
                <a:lnTo>
                  <a:pt x="1825513" y="729909"/>
                </a:lnTo>
                <a:lnTo>
                  <a:pt x="1876498" y="722067"/>
                </a:lnTo>
                <a:lnTo>
                  <a:pt x="1927915" y="714163"/>
                </a:lnTo>
                <a:lnTo>
                  <a:pt x="1979750" y="706200"/>
                </a:lnTo>
                <a:lnTo>
                  <a:pt x="2031990" y="698177"/>
                </a:lnTo>
                <a:lnTo>
                  <a:pt x="2084624" y="690097"/>
                </a:lnTo>
                <a:lnTo>
                  <a:pt x="2137637" y="681959"/>
                </a:lnTo>
                <a:lnTo>
                  <a:pt x="2191017" y="673765"/>
                </a:lnTo>
                <a:lnTo>
                  <a:pt x="2244751" y="665516"/>
                </a:lnTo>
                <a:lnTo>
                  <a:pt x="2298827" y="657212"/>
                </a:lnTo>
                <a:lnTo>
                  <a:pt x="2353231" y="648855"/>
                </a:lnTo>
                <a:lnTo>
                  <a:pt x="2407951" y="640446"/>
                </a:lnTo>
                <a:lnTo>
                  <a:pt x="2462975" y="631985"/>
                </a:lnTo>
                <a:lnTo>
                  <a:pt x="2518288" y="623474"/>
                </a:lnTo>
                <a:lnTo>
                  <a:pt x="2573879" y="614913"/>
                </a:lnTo>
                <a:lnTo>
                  <a:pt x="2629734" y="606304"/>
                </a:lnTo>
                <a:lnTo>
                  <a:pt x="2685841" y="597647"/>
                </a:lnTo>
                <a:lnTo>
                  <a:pt x="2742187" y="588943"/>
                </a:lnTo>
                <a:lnTo>
                  <a:pt x="2798759" y="580194"/>
                </a:lnTo>
                <a:lnTo>
                  <a:pt x="2855544" y="571401"/>
                </a:lnTo>
                <a:lnTo>
                  <a:pt x="2912530" y="562563"/>
                </a:lnTo>
                <a:lnTo>
                  <a:pt x="2969704" y="553683"/>
                </a:lnTo>
                <a:lnTo>
                  <a:pt x="3027052" y="544761"/>
                </a:lnTo>
                <a:lnTo>
                  <a:pt x="3084563" y="535798"/>
                </a:lnTo>
                <a:lnTo>
                  <a:pt x="3142222" y="526796"/>
                </a:lnTo>
                <a:lnTo>
                  <a:pt x="3200018" y="517754"/>
                </a:lnTo>
                <a:lnTo>
                  <a:pt x="3257938" y="508675"/>
                </a:lnTo>
                <a:lnTo>
                  <a:pt x="3315969" y="499558"/>
                </a:lnTo>
                <a:lnTo>
                  <a:pt x="3374097" y="490406"/>
                </a:lnTo>
                <a:lnTo>
                  <a:pt x="3432311" y="481218"/>
                </a:lnTo>
                <a:lnTo>
                  <a:pt x="3490597" y="471996"/>
                </a:lnTo>
                <a:lnTo>
                  <a:pt x="3548943" y="462742"/>
                </a:lnTo>
                <a:lnTo>
                  <a:pt x="3607335" y="453455"/>
                </a:lnTo>
                <a:lnTo>
                  <a:pt x="3665762" y="444137"/>
                </a:lnTo>
                <a:lnTo>
                  <a:pt x="3724209" y="434788"/>
                </a:lnTo>
                <a:lnTo>
                  <a:pt x="3782665" y="425411"/>
                </a:lnTo>
                <a:lnTo>
                  <a:pt x="3841116" y="416005"/>
                </a:lnTo>
                <a:lnTo>
                  <a:pt x="3899550" y="406572"/>
                </a:lnTo>
                <a:lnTo>
                  <a:pt x="3957954" y="397112"/>
                </a:lnTo>
                <a:lnTo>
                  <a:pt x="4016315" y="387627"/>
                </a:lnTo>
                <a:lnTo>
                  <a:pt x="4074620" y="378117"/>
                </a:lnTo>
                <a:lnTo>
                  <a:pt x="4132857" y="368584"/>
                </a:lnTo>
                <a:lnTo>
                  <a:pt x="4191012" y="359029"/>
                </a:lnTo>
                <a:lnTo>
                  <a:pt x="4249073" y="349452"/>
                </a:lnTo>
                <a:lnTo>
                  <a:pt x="4307028" y="339854"/>
                </a:lnTo>
                <a:lnTo>
                  <a:pt x="4364862" y="330237"/>
                </a:lnTo>
                <a:lnTo>
                  <a:pt x="4422563" y="320601"/>
                </a:lnTo>
                <a:lnTo>
                  <a:pt x="4480120" y="310947"/>
                </a:lnTo>
                <a:lnTo>
                  <a:pt x="4537518" y="301277"/>
                </a:lnTo>
                <a:lnTo>
                  <a:pt x="4594744" y="291590"/>
                </a:lnTo>
                <a:lnTo>
                  <a:pt x="4651788" y="281889"/>
                </a:lnTo>
                <a:lnTo>
                  <a:pt x="4708634" y="272174"/>
                </a:lnTo>
                <a:lnTo>
                  <a:pt x="4765271" y="262446"/>
                </a:lnTo>
                <a:lnTo>
                  <a:pt x="4821685" y="252707"/>
                </a:lnTo>
                <a:lnTo>
                  <a:pt x="4877865" y="242956"/>
                </a:lnTo>
                <a:lnTo>
                  <a:pt x="4933796" y="233195"/>
                </a:lnTo>
                <a:lnTo>
                  <a:pt x="4989467" y="223425"/>
                </a:lnTo>
                <a:lnTo>
                  <a:pt x="5044864" y="213647"/>
                </a:lnTo>
                <a:lnTo>
                  <a:pt x="5099975" y="203862"/>
                </a:lnTo>
                <a:lnTo>
                  <a:pt x="5154787" y="194071"/>
                </a:lnTo>
                <a:lnTo>
                  <a:pt x="5209286" y="184275"/>
                </a:lnTo>
                <a:lnTo>
                  <a:pt x="5263461" y="174474"/>
                </a:lnTo>
                <a:lnTo>
                  <a:pt x="5317298" y="164670"/>
                </a:lnTo>
                <a:lnTo>
                  <a:pt x="5370785" y="154864"/>
                </a:lnTo>
                <a:lnTo>
                  <a:pt x="5423909" y="145057"/>
                </a:lnTo>
                <a:lnTo>
                  <a:pt x="5476656" y="135249"/>
                </a:lnTo>
                <a:lnTo>
                  <a:pt x="5529015" y="125442"/>
                </a:lnTo>
                <a:lnTo>
                  <a:pt x="5580972" y="115636"/>
                </a:lnTo>
                <a:lnTo>
                  <a:pt x="5632514" y="105833"/>
                </a:lnTo>
                <a:lnTo>
                  <a:pt x="5683630" y="96033"/>
                </a:lnTo>
                <a:lnTo>
                  <a:pt x="5734305" y="86237"/>
                </a:lnTo>
                <a:lnTo>
                  <a:pt x="5784527" y="76447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2" y="0"/>
                </a:lnTo>
              </a:path>
            </a:pathLst>
          </a:custGeom>
          <a:ln w="25400">
            <a:solidFill>
              <a:srgbClr val="8FD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234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5" y="0"/>
                </a:moveTo>
                <a:lnTo>
                  <a:pt x="4950465" y="8953"/>
                </a:lnTo>
                <a:lnTo>
                  <a:pt x="4838017" y="29561"/>
                </a:lnTo>
                <a:lnTo>
                  <a:pt x="211683" y="806341"/>
                </a:lnTo>
                <a:lnTo>
                  <a:pt x="163811" y="818861"/>
                </a:lnTo>
                <a:lnTo>
                  <a:pt x="119721" y="840286"/>
                </a:lnTo>
                <a:lnTo>
                  <a:pt x="80630" y="869872"/>
                </a:lnTo>
                <a:lnTo>
                  <a:pt x="47752" y="906874"/>
                </a:lnTo>
                <a:lnTo>
                  <a:pt x="22759" y="949610"/>
                </a:lnTo>
                <a:lnTo>
                  <a:pt x="6731" y="995968"/>
                </a:lnTo>
                <a:lnTo>
                  <a:pt x="0" y="1044559"/>
                </a:lnTo>
                <a:lnTo>
                  <a:pt x="2895" y="1093996"/>
                </a:lnTo>
                <a:lnTo>
                  <a:pt x="15421" y="1141916"/>
                </a:lnTo>
                <a:lnTo>
                  <a:pt x="36841" y="1186052"/>
                </a:lnTo>
                <a:lnTo>
                  <a:pt x="66412" y="1225187"/>
                </a:lnTo>
                <a:lnTo>
                  <a:pt x="103391" y="1258105"/>
                </a:lnTo>
                <a:lnTo>
                  <a:pt x="146094" y="1283141"/>
                </a:lnTo>
                <a:lnTo>
                  <a:pt x="192413" y="1299201"/>
                </a:lnTo>
                <a:lnTo>
                  <a:pt x="240963" y="1305952"/>
                </a:lnTo>
                <a:lnTo>
                  <a:pt x="290360" y="1303063"/>
                </a:lnTo>
                <a:lnTo>
                  <a:pt x="4991608" y="558462"/>
                </a:lnTo>
                <a:lnTo>
                  <a:pt x="4992765" y="454537"/>
                </a:lnTo>
                <a:lnTo>
                  <a:pt x="4992765" y="0"/>
                </a:lnTo>
                <a:close/>
              </a:path>
            </a:pathLst>
          </a:custGeom>
          <a:solidFill>
            <a:srgbClr val="073779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234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8" y="558462"/>
                </a:moveTo>
                <a:lnTo>
                  <a:pt x="290360" y="1303063"/>
                </a:lnTo>
                <a:lnTo>
                  <a:pt x="240963" y="1305952"/>
                </a:lnTo>
                <a:lnTo>
                  <a:pt x="192413" y="1299201"/>
                </a:lnTo>
                <a:lnTo>
                  <a:pt x="146094" y="1283141"/>
                </a:lnTo>
                <a:lnTo>
                  <a:pt x="103391" y="1258105"/>
                </a:lnTo>
                <a:lnTo>
                  <a:pt x="66412" y="1225187"/>
                </a:lnTo>
                <a:lnTo>
                  <a:pt x="36841" y="1186052"/>
                </a:lnTo>
                <a:lnTo>
                  <a:pt x="15421" y="1141916"/>
                </a:lnTo>
                <a:lnTo>
                  <a:pt x="2895" y="1093996"/>
                </a:lnTo>
                <a:lnTo>
                  <a:pt x="0" y="1044559"/>
                </a:lnTo>
                <a:lnTo>
                  <a:pt x="6731" y="995968"/>
                </a:lnTo>
                <a:lnTo>
                  <a:pt x="22759" y="949610"/>
                </a:lnTo>
                <a:lnTo>
                  <a:pt x="47752" y="906874"/>
                </a:lnTo>
                <a:lnTo>
                  <a:pt x="80630" y="869872"/>
                </a:lnTo>
                <a:lnTo>
                  <a:pt x="119721" y="840286"/>
                </a:lnTo>
                <a:lnTo>
                  <a:pt x="163811" y="818861"/>
                </a:lnTo>
                <a:lnTo>
                  <a:pt x="211683" y="806341"/>
                </a:lnTo>
                <a:lnTo>
                  <a:pt x="261791" y="797609"/>
                </a:lnTo>
                <a:lnTo>
                  <a:pt x="312873" y="788734"/>
                </a:lnTo>
                <a:lnTo>
                  <a:pt x="364898" y="779722"/>
                </a:lnTo>
                <a:lnTo>
                  <a:pt x="417834" y="770576"/>
                </a:lnTo>
                <a:lnTo>
                  <a:pt x="471650" y="761301"/>
                </a:lnTo>
                <a:lnTo>
                  <a:pt x="526315" y="751903"/>
                </a:lnTo>
                <a:lnTo>
                  <a:pt x="581797" y="742385"/>
                </a:lnTo>
                <a:lnTo>
                  <a:pt x="638066" y="732754"/>
                </a:lnTo>
                <a:lnTo>
                  <a:pt x="695090" y="723013"/>
                </a:lnTo>
                <a:lnTo>
                  <a:pt x="752838" y="713167"/>
                </a:lnTo>
                <a:lnTo>
                  <a:pt x="811279" y="703221"/>
                </a:lnTo>
                <a:lnTo>
                  <a:pt x="870381" y="693180"/>
                </a:lnTo>
                <a:lnTo>
                  <a:pt x="930113" y="683049"/>
                </a:lnTo>
                <a:lnTo>
                  <a:pt x="990444" y="672832"/>
                </a:lnTo>
                <a:lnTo>
                  <a:pt x="1051343" y="662534"/>
                </a:lnTo>
                <a:lnTo>
                  <a:pt x="1112778" y="652160"/>
                </a:lnTo>
                <a:lnTo>
                  <a:pt x="1174718" y="641715"/>
                </a:lnTo>
                <a:lnTo>
                  <a:pt x="1237132" y="631204"/>
                </a:lnTo>
                <a:lnTo>
                  <a:pt x="1299989" y="620630"/>
                </a:lnTo>
                <a:lnTo>
                  <a:pt x="1363257" y="610000"/>
                </a:lnTo>
                <a:lnTo>
                  <a:pt x="1426905" y="599317"/>
                </a:lnTo>
                <a:lnTo>
                  <a:pt x="1490902" y="588587"/>
                </a:lnTo>
                <a:lnTo>
                  <a:pt x="1555217" y="577815"/>
                </a:lnTo>
                <a:lnTo>
                  <a:pt x="1619818" y="567004"/>
                </a:lnTo>
                <a:lnTo>
                  <a:pt x="1684674" y="556160"/>
                </a:lnTo>
                <a:lnTo>
                  <a:pt x="1749754" y="545288"/>
                </a:lnTo>
                <a:lnTo>
                  <a:pt x="1815027" y="534393"/>
                </a:lnTo>
                <a:lnTo>
                  <a:pt x="1880461" y="523478"/>
                </a:lnTo>
                <a:lnTo>
                  <a:pt x="1946025" y="512550"/>
                </a:lnTo>
                <a:lnTo>
                  <a:pt x="2011688" y="501613"/>
                </a:lnTo>
                <a:lnTo>
                  <a:pt x="2077419" y="490670"/>
                </a:lnTo>
                <a:lnTo>
                  <a:pt x="2143186" y="479729"/>
                </a:lnTo>
                <a:lnTo>
                  <a:pt x="2208958" y="468792"/>
                </a:lnTo>
                <a:lnTo>
                  <a:pt x="2274704" y="457865"/>
                </a:lnTo>
                <a:lnTo>
                  <a:pt x="2340392" y="446953"/>
                </a:lnTo>
                <a:lnTo>
                  <a:pt x="2405992" y="436060"/>
                </a:lnTo>
                <a:lnTo>
                  <a:pt x="2471472" y="425191"/>
                </a:lnTo>
                <a:lnTo>
                  <a:pt x="2536801" y="414352"/>
                </a:lnTo>
                <a:lnTo>
                  <a:pt x="2601948" y="403546"/>
                </a:lnTo>
                <a:lnTo>
                  <a:pt x="2666880" y="392778"/>
                </a:lnTo>
                <a:lnTo>
                  <a:pt x="2731568" y="382054"/>
                </a:lnTo>
                <a:lnTo>
                  <a:pt x="2795980" y="371377"/>
                </a:lnTo>
                <a:lnTo>
                  <a:pt x="2860084" y="360754"/>
                </a:lnTo>
                <a:lnTo>
                  <a:pt x="2923850" y="350188"/>
                </a:lnTo>
                <a:lnTo>
                  <a:pt x="2987246" y="339685"/>
                </a:lnTo>
                <a:lnTo>
                  <a:pt x="3050241" y="329248"/>
                </a:lnTo>
                <a:lnTo>
                  <a:pt x="3112803" y="318884"/>
                </a:lnTo>
                <a:lnTo>
                  <a:pt x="3174901" y="308596"/>
                </a:lnTo>
                <a:lnTo>
                  <a:pt x="3236505" y="298390"/>
                </a:lnTo>
                <a:lnTo>
                  <a:pt x="3297583" y="288269"/>
                </a:lnTo>
                <a:lnTo>
                  <a:pt x="3358103" y="278240"/>
                </a:lnTo>
                <a:lnTo>
                  <a:pt x="3418034" y="268307"/>
                </a:lnTo>
                <a:lnTo>
                  <a:pt x="3477346" y="258474"/>
                </a:lnTo>
                <a:lnTo>
                  <a:pt x="3536006" y="248746"/>
                </a:lnTo>
                <a:lnTo>
                  <a:pt x="3593984" y="239129"/>
                </a:lnTo>
                <a:lnTo>
                  <a:pt x="3651248" y="229626"/>
                </a:lnTo>
                <a:lnTo>
                  <a:pt x="3707768" y="220243"/>
                </a:lnTo>
                <a:lnTo>
                  <a:pt x="3763511" y="210984"/>
                </a:lnTo>
                <a:lnTo>
                  <a:pt x="3818447" y="201855"/>
                </a:lnTo>
                <a:lnTo>
                  <a:pt x="3872544" y="192859"/>
                </a:lnTo>
                <a:lnTo>
                  <a:pt x="3925771" y="184003"/>
                </a:lnTo>
                <a:lnTo>
                  <a:pt x="3978097" y="175289"/>
                </a:lnTo>
                <a:lnTo>
                  <a:pt x="4029490" y="166724"/>
                </a:lnTo>
                <a:lnTo>
                  <a:pt x="4079920" y="158312"/>
                </a:lnTo>
                <a:lnTo>
                  <a:pt x="4129355" y="150058"/>
                </a:lnTo>
                <a:lnTo>
                  <a:pt x="4177764" y="141967"/>
                </a:lnTo>
                <a:lnTo>
                  <a:pt x="4225115" y="134042"/>
                </a:lnTo>
                <a:lnTo>
                  <a:pt x="4271378" y="126290"/>
                </a:lnTo>
                <a:lnTo>
                  <a:pt x="4316520" y="118715"/>
                </a:lnTo>
                <a:lnTo>
                  <a:pt x="4360512" y="111321"/>
                </a:lnTo>
                <a:lnTo>
                  <a:pt x="4403321" y="104114"/>
                </a:lnTo>
                <a:lnTo>
                  <a:pt x="4444916" y="97098"/>
                </a:lnTo>
                <a:lnTo>
                  <a:pt x="4485267" y="90279"/>
                </a:lnTo>
                <a:lnTo>
                  <a:pt x="4524341" y="83659"/>
                </a:lnTo>
                <a:lnTo>
                  <a:pt x="4562108" y="77246"/>
                </a:lnTo>
                <a:lnTo>
                  <a:pt x="4633594" y="65054"/>
                </a:lnTo>
                <a:lnTo>
                  <a:pt x="4699475" y="53742"/>
                </a:lnTo>
                <a:lnTo>
                  <a:pt x="4759502" y="43348"/>
                </a:lnTo>
                <a:lnTo>
                  <a:pt x="4813423" y="33910"/>
                </a:lnTo>
                <a:lnTo>
                  <a:pt x="4860990" y="25465"/>
                </a:lnTo>
                <a:lnTo>
                  <a:pt x="4901953" y="18053"/>
                </a:lnTo>
                <a:lnTo>
                  <a:pt x="4950465" y="8953"/>
                </a:lnTo>
                <a:lnTo>
                  <a:pt x="4989697" y="789"/>
                </a:lnTo>
                <a:lnTo>
                  <a:pt x="4992765" y="0"/>
                </a:lnTo>
              </a:path>
            </a:pathLst>
          </a:custGeom>
          <a:ln w="57150">
            <a:solidFill>
              <a:srgbClr val="8FD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683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1" y="0"/>
                </a:moveTo>
                <a:lnTo>
                  <a:pt x="211676" y="452945"/>
                </a:lnTo>
                <a:lnTo>
                  <a:pt x="163811" y="465465"/>
                </a:lnTo>
                <a:lnTo>
                  <a:pt x="119725" y="486891"/>
                </a:lnTo>
                <a:lnTo>
                  <a:pt x="80635" y="516476"/>
                </a:lnTo>
                <a:lnTo>
                  <a:pt x="47757" y="553478"/>
                </a:lnTo>
                <a:lnTo>
                  <a:pt x="22762" y="596214"/>
                </a:lnTo>
                <a:lnTo>
                  <a:pt x="6731" y="642573"/>
                </a:lnTo>
                <a:lnTo>
                  <a:pt x="0" y="691169"/>
                </a:lnTo>
                <a:lnTo>
                  <a:pt x="2901" y="740613"/>
                </a:lnTo>
                <a:lnTo>
                  <a:pt x="15419" y="788527"/>
                </a:lnTo>
                <a:lnTo>
                  <a:pt x="36835" y="832664"/>
                </a:lnTo>
                <a:lnTo>
                  <a:pt x="66405" y="871802"/>
                </a:lnTo>
                <a:lnTo>
                  <a:pt x="103383" y="904722"/>
                </a:lnTo>
                <a:lnTo>
                  <a:pt x="146086" y="929751"/>
                </a:lnTo>
                <a:lnTo>
                  <a:pt x="192405" y="945808"/>
                </a:lnTo>
                <a:lnTo>
                  <a:pt x="240956" y="952562"/>
                </a:lnTo>
                <a:lnTo>
                  <a:pt x="290353" y="949680"/>
                </a:lnTo>
                <a:lnTo>
                  <a:pt x="2852679" y="536981"/>
                </a:lnTo>
                <a:lnTo>
                  <a:pt x="2858191" y="0"/>
                </a:lnTo>
                <a:close/>
              </a:path>
            </a:pathLst>
          </a:custGeom>
          <a:solidFill>
            <a:srgbClr val="07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683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79" y="536981"/>
                </a:moveTo>
                <a:lnTo>
                  <a:pt x="2802173" y="544994"/>
                </a:lnTo>
                <a:lnTo>
                  <a:pt x="2751699" y="553017"/>
                </a:lnTo>
                <a:lnTo>
                  <a:pt x="2701256" y="561049"/>
                </a:lnTo>
                <a:lnTo>
                  <a:pt x="2650841" y="569089"/>
                </a:lnTo>
                <a:lnTo>
                  <a:pt x="2600454" y="577138"/>
                </a:lnTo>
                <a:lnTo>
                  <a:pt x="2550094" y="585195"/>
                </a:lnTo>
                <a:lnTo>
                  <a:pt x="2499759" y="593259"/>
                </a:lnTo>
                <a:lnTo>
                  <a:pt x="2449448" y="601331"/>
                </a:lnTo>
                <a:lnTo>
                  <a:pt x="2399159" y="609409"/>
                </a:lnTo>
                <a:lnTo>
                  <a:pt x="2348892" y="617493"/>
                </a:lnTo>
                <a:lnTo>
                  <a:pt x="2298645" y="625584"/>
                </a:lnTo>
                <a:lnTo>
                  <a:pt x="2248417" y="633680"/>
                </a:lnTo>
                <a:lnTo>
                  <a:pt x="2198206" y="641781"/>
                </a:lnTo>
                <a:lnTo>
                  <a:pt x="2148011" y="649888"/>
                </a:lnTo>
                <a:lnTo>
                  <a:pt x="2097831" y="657998"/>
                </a:lnTo>
                <a:lnTo>
                  <a:pt x="2047665" y="666113"/>
                </a:lnTo>
                <a:lnTo>
                  <a:pt x="1997511" y="674231"/>
                </a:lnTo>
                <a:lnTo>
                  <a:pt x="1947368" y="682353"/>
                </a:lnTo>
                <a:lnTo>
                  <a:pt x="1897235" y="690477"/>
                </a:lnTo>
                <a:lnTo>
                  <a:pt x="1847110" y="698604"/>
                </a:lnTo>
                <a:lnTo>
                  <a:pt x="1796992" y="706733"/>
                </a:lnTo>
                <a:lnTo>
                  <a:pt x="1746880" y="714864"/>
                </a:lnTo>
                <a:lnTo>
                  <a:pt x="1696773" y="722997"/>
                </a:lnTo>
                <a:lnTo>
                  <a:pt x="1646669" y="731130"/>
                </a:lnTo>
                <a:lnTo>
                  <a:pt x="1596567" y="739264"/>
                </a:lnTo>
                <a:lnTo>
                  <a:pt x="1546465" y="747397"/>
                </a:lnTo>
                <a:lnTo>
                  <a:pt x="1496363" y="755531"/>
                </a:lnTo>
                <a:lnTo>
                  <a:pt x="1446259" y="763664"/>
                </a:lnTo>
                <a:lnTo>
                  <a:pt x="1396151" y="771797"/>
                </a:lnTo>
                <a:lnTo>
                  <a:pt x="1346040" y="779928"/>
                </a:lnTo>
                <a:lnTo>
                  <a:pt x="1295922" y="788057"/>
                </a:lnTo>
                <a:lnTo>
                  <a:pt x="1245797" y="796184"/>
                </a:lnTo>
                <a:lnTo>
                  <a:pt x="1195664" y="804308"/>
                </a:lnTo>
                <a:lnTo>
                  <a:pt x="1145521" y="812430"/>
                </a:lnTo>
                <a:lnTo>
                  <a:pt x="1095367" y="820548"/>
                </a:lnTo>
                <a:lnTo>
                  <a:pt x="1045201" y="828663"/>
                </a:lnTo>
                <a:lnTo>
                  <a:pt x="995021" y="836773"/>
                </a:lnTo>
                <a:lnTo>
                  <a:pt x="944826" y="844880"/>
                </a:lnTo>
                <a:lnTo>
                  <a:pt x="894615" y="852981"/>
                </a:lnTo>
                <a:lnTo>
                  <a:pt x="844387" y="861077"/>
                </a:lnTo>
                <a:lnTo>
                  <a:pt x="794140" y="869168"/>
                </a:lnTo>
                <a:lnTo>
                  <a:pt x="743873" y="877252"/>
                </a:lnTo>
                <a:lnTo>
                  <a:pt x="693584" y="885330"/>
                </a:lnTo>
                <a:lnTo>
                  <a:pt x="643273" y="893402"/>
                </a:lnTo>
                <a:lnTo>
                  <a:pt x="592938" y="901466"/>
                </a:lnTo>
                <a:lnTo>
                  <a:pt x="542578" y="909523"/>
                </a:lnTo>
                <a:lnTo>
                  <a:pt x="492191" y="917572"/>
                </a:lnTo>
                <a:lnTo>
                  <a:pt x="441776" y="925612"/>
                </a:lnTo>
                <a:lnTo>
                  <a:pt x="391333" y="933644"/>
                </a:lnTo>
                <a:lnTo>
                  <a:pt x="340858" y="941667"/>
                </a:lnTo>
                <a:lnTo>
                  <a:pt x="290353" y="949680"/>
                </a:lnTo>
                <a:lnTo>
                  <a:pt x="240956" y="952562"/>
                </a:lnTo>
                <a:lnTo>
                  <a:pt x="192405" y="945808"/>
                </a:lnTo>
                <a:lnTo>
                  <a:pt x="146086" y="929751"/>
                </a:lnTo>
                <a:lnTo>
                  <a:pt x="103383" y="904722"/>
                </a:lnTo>
                <a:lnTo>
                  <a:pt x="66405" y="871802"/>
                </a:lnTo>
                <a:lnTo>
                  <a:pt x="36835" y="832664"/>
                </a:lnTo>
                <a:lnTo>
                  <a:pt x="15419" y="788527"/>
                </a:lnTo>
                <a:lnTo>
                  <a:pt x="2901" y="740613"/>
                </a:lnTo>
                <a:lnTo>
                  <a:pt x="0" y="691169"/>
                </a:lnTo>
                <a:lnTo>
                  <a:pt x="6731" y="642573"/>
                </a:lnTo>
                <a:lnTo>
                  <a:pt x="22762" y="596214"/>
                </a:lnTo>
                <a:lnTo>
                  <a:pt x="47757" y="553478"/>
                </a:lnTo>
                <a:lnTo>
                  <a:pt x="80635" y="516476"/>
                </a:lnTo>
                <a:lnTo>
                  <a:pt x="119725" y="486891"/>
                </a:lnTo>
                <a:lnTo>
                  <a:pt x="163811" y="465465"/>
                </a:lnTo>
                <a:lnTo>
                  <a:pt x="211676" y="452945"/>
                </a:lnTo>
                <a:lnTo>
                  <a:pt x="263103" y="443968"/>
                </a:lnTo>
                <a:lnTo>
                  <a:pt x="312738" y="435300"/>
                </a:lnTo>
                <a:lnTo>
                  <a:pt x="360626" y="426934"/>
                </a:lnTo>
                <a:lnTo>
                  <a:pt x="406810" y="418863"/>
                </a:lnTo>
                <a:lnTo>
                  <a:pt x="451334" y="411079"/>
                </a:lnTo>
                <a:lnTo>
                  <a:pt x="494242" y="403575"/>
                </a:lnTo>
                <a:lnTo>
                  <a:pt x="535577" y="396343"/>
                </a:lnTo>
                <a:lnTo>
                  <a:pt x="575383" y="389376"/>
                </a:lnTo>
                <a:lnTo>
                  <a:pt x="613703" y="382667"/>
                </a:lnTo>
                <a:lnTo>
                  <a:pt x="686061" y="369990"/>
                </a:lnTo>
                <a:lnTo>
                  <a:pt x="753000" y="358254"/>
                </a:lnTo>
                <a:lnTo>
                  <a:pt x="814870" y="347398"/>
                </a:lnTo>
                <a:lnTo>
                  <a:pt x="872020" y="337364"/>
                </a:lnTo>
                <a:lnTo>
                  <a:pt x="924798" y="328093"/>
                </a:lnTo>
                <a:lnTo>
                  <a:pt x="973553" y="319523"/>
                </a:lnTo>
                <a:lnTo>
                  <a:pt x="1018635" y="311597"/>
                </a:lnTo>
                <a:lnTo>
                  <a:pt x="1060393" y="304254"/>
                </a:lnTo>
                <a:lnTo>
                  <a:pt x="1080135" y="300783"/>
                </a:lnTo>
                <a:lnTo>
                  <a:pt x="1135333" y="291081"/>
                </a:lnTo>
                <a:lnTo>
                  <a:pt x="1185408" y="282291"/>
                </a:lnTo>
                <a:lnTo>
                  <a:pt x="1231538" y="274212"/>
                </a:lnTo>
                <a:lnTo>
                  <a:pt x="1274901" y="266642"/>
                </a:lnTo>
                <a:lnTo>
                  <a:pt x="1316675" y="259382"/>
                </a:lnTo>
                <a:lnTo>
                  <a:pt x="1358038" y="252230"/>
                </a:lnTo>
                <a:lnTo>
                  <a:pt x="1400168" y="244986"/>
                </a:lnTo>
                <a:lnTo>
                  <a:pt x="1444244" y="237449"/>
                </a:lnTo>
                <a:lnTo>
                  <a:pt x="1491443" y="229418"/>
                </a:lnTo>
                <a:lnTo>
                  <a:pt x="1542944" y="220692"/>
                </a:lnTo>
                <a:lnTo>
                  <a:pt x="1599925" y="211072"/>
                </a:lnTo>
                <a:lnTo>
                  <a:pt x="1641538" y="204061"/>
                </a:lnTo>
                <a:lnTo>
                  <a:pt x="1686459" y="196504"/>
                </a:lnTo>
                <a:lnTo>
                  <a:pt x="1735038" y="188341"/>
                </a:lnTo>
                <a:lnTo>
                  <a:pt x="1787622" y="179512"/>
                </a:lnTo>
                <a:lnTo>
                  <a:pt x="1844563" y="169958"/>
                </a:lnTo>
                <a:lnTo>
                  <a:pt x="1906207" y="159620"/>
                </a:lnTo>
                <a:lnTo>
                  <a:pt x="1972905" y="148438"/>
                </a:lnTo>
                <a:lnTo>
                  <a:pt x="2045006" y="136352"/>
                </a:lnTo>
                <a:lnTo>
                  <a:pt x="2083191" y="129951"/>
                </a:lnTo>
                <a:lnTo>
                  <a:pt x="2122858" y="123303"/>
                </a:lnTo>
                <a:lnTo>
                  <a:pt x="2164050" y="116398"/>
                </a:lnTo>
                <a:lnTo>
                  <a:pt x="2206811" y="109231"/>
                </a:lnTo>
                <a:lnTo>
                  <a:pt x="2251184" y="101794"/>
                </a:lnTo>
                <a:lnTo>
                  <a:pt x="2297214" y="94078"/>
                </a:lnTo>
                <a:lnTo>
                  <a:pt x="2344943" y="86077"/>
                </a:lnTo>
                <a:lnTo>
                  <a:pt x="2394415" y="77783"/>
                </a:lnTo>
                <a:lnTo>
                  <a:pt x="2445675" y="69189"/>
                </a:lnTo>
                <a:lnTo>
                  <a:pt x="2498765" y="60287"/>
                </a:lnTo>
                <a:lnTo>
                  <a:pt x="2553729" y="51070"/>
                </a:lnTo>
                <a:lnTo>
                  <a:pt x="2610611" y="41531"/>
                </a:lnTo>
                <a:lnTo>
                  <a:pt x="2669455" y="31662"/>
                </a:lnTo>
                <a:lnTo>
                  <a:pt x="2730303" y="21455"/>
                </a:lnTo>
                <a:lnTo>
                  <a:pt x="2793201" y="10903"/>
                </a:lnTo>
                <a:lnTo>
                  <a:pt x="2858191" y="0"/>
                </a:lnTo>
              </a:path>
            </a:pathLst>
          </a:custGeom>
          <a:ln w="57150">
            <a:solidFill>
              <a:srgbClr val="8FD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690" y="1424322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99" y="1464273"/>
                </a:moveTo>
                <a:lnTo>
                  <a:pt x="5359" y="1464273"/>
                </a:lnTo>
                <a:lnTo>
                  <a:pt x="16214" y="1515016"/>
                </a:lnTo>
                <a:lnTo>
                  <a:pt x="32287" y="1563858"/>
                </a:lnTo>
                <a:lnTo>
                  <a:pt x="53333" y="1610382"/>
                </a:lnTo>
                <a:lnTo>
                  <a:pt x="79107" y="1654173"/>
                </a:lnTo>
                <a:lnTo>
                  <a:pt x="109364" y="1694814"/>
                </a:lnTo>
                <a:lnTo>
                  <a:pt x="143858" y="1731890"/>
                </a:lnTo>
                <a:lnTo>
                  <a:pt x="182346" y="1764984"/>
                </a:lnTo>
                <a:lnTo>
                  <a:pt x="224074" y="1793372"/>
                </a:lnTo>
                <a:lnTo>
                  <a:pt x="268154" y="1816520"/>
                </a:lnTo>
                <a:lnTo>
                  <a:pt x="314135" y="1834310"/>
                </a:lnTo>
                <a:lnTo>
                  <a:pt x="361566" y="1846627"/>
                </a:lnTo>
                <a:lnTo>
                  <a:pt x="409995" y="1853352"/>
                </a:lnTo>
                <a:lnTo>
                  <a:pt x="458974" y="1854371"/>
                </a:lnTo>
                <a:lnTo>
                  <a:pt x="508050" y="1849566"/>
                </a:lnTo>
                <a:lnTo>
                  <a:pt x="2940699" y="1464273"/>
                </a:lnTo>
                <a:close/>
              </a:path>
              <a:path w="5887720" h="1854835">
                <a:moveTo>
                  <a:pt x="5887309" y="0"/>
                </a:moveTo>
                <a:lnTo>
                  <a:pt x="5758126" y="27250"/>
                </a:lnTo>
                <a:lnTo>
                  <a:pt x="5262818" y="125680"/>
                </a:lnTo>
                <a:lnTo>
                  <a:pt x="4390509" y="283902"/>
                </a:lnTo>
                <a:lnTo>
                  <a:pt x="364388" y="942506"/>
                </a:lnTo>
                <a:lnTo>
                  <a:pt x="316229" y="953101"/>
                </a:lnTo>
                <a:lnTo>
                  <a:pt x="269963" y="969205"/>
                </a:lnTo>
                <a:lnTo>
                  <a:pt x="225982" y="990567"/>
                </a:lnTo>
                <a:lnTo>
                  <a:pt x="184679" y="1016938"/>
                </a:lnTo>
                <a:lnTo>
                  <a:pt x="146446" y="1048067"/>
                </a:lnTo>
                <a:lnTo>
                  <a:pt x="111675" y="1083703"/>
                </a:lnTo>
                <a:lnTo>
                  <a:pt x="80759" y="1123596"/>
                </a:lnTo>
                <a:lnTo>
                  <a:pt x="54380" y="1166966"/>
                </a:lnTo>
                <a:lnTo>
                  <a:pt x="33029" y="1212888"/>
                </a:lnTo>
                <a:lnTo>
                  <a:pt x="16811" y="1260891"/>
                </a:lnTo>
                <a:lnTo>
                  <a:pt x="5830" y="1310503"/>
                </a:lnTo>
                <a:lnTo>
                  <a:pt x="192" y="1361254"/>
                </a:lnTo>
                <a:lnTo>
                  <a:pt x="0" y="1412672"/>
                </a:lnTo>
                <a:lnTo>
                  <a:pt x="5359" y="1464286"/>
                </a:lnTo>
                <a:lnTo>
                  <a:pt x="2940699" y="1464273"/>
                </a:lnTo>
                <a:lnTo>
                  <a:pt x="5887309" y="997577"/>
                </a:lnTo>
                <a:lnTo>
                  <a:pt x="5887309" y="0"/>
                </a:lnTo>
                <a:close/>
              </a:path>
            </a:pathLst>
          </a:custGeom>
          <a:solidFill>
            <a:srgbClr val="C0E4F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3535" y="112166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8" y="15538"/>
                </a:lnTo>
                <a:lnTo>
                  <a:pt x="164725" y="34020"/>
                </a:lnTo>
                <a:lnTo>
                  <a:pt x="124788" y="58808"/>
                </a:lnTo>
                <a:lnTo>
                  <a:pt x="89273" y="89273"/>
                </a:lnTo>
                <a:lnTo>
                  <a:pt x="58808" y="124788"/>
                </a:lnTo>
                <a:lnTo>
                  <a:pt x="34020" y="164725"/>
                </a:lnTo>
                <a:lnTo>
                  <a:pt x="15538" y="208458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1"/>
                </a:lnTo>
                <a:lnTo>
                  <a:pt x="34020" y="444874"/>
                </a:lnTo>
                <a:lnTo>
                  <a:pt x="58808" y="484811"/>
                </a:lnTo>
                <a:lnTo>
                  <a:pt x="89273" y="520326"/>
                </a:lnTo>
                <a:lnTo>
                  <a:pt x="124788" y="550791"/>
                </a:lnTo>
                <a:lnTo>
                  <a:pt x="164725" y="575579"/>
                </a:lnTo>
                <a:lnTo>
                  <a:pt x="208458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1" y="594061"/>
                </a:lnTo>
                <a:lnTo>
                  <a:pt x="444874" y="575579"/>
                </a:lnTo>
                <a:lnTo>
                  <a:pt x="484811" y="550791"/>
                </a:lnTo>
                <a:lnTo>
                  <a:pt x="520326" y="520326"/>
                </a:lnTo>
                <a:lnTo>
                  <a:pt x="550791" y="484811"/>
                </a:lnTo>
                <a:lnTo>
                  <a:pt x="575579" y="444874"/>
                </a:lnTo>
                <a:lnTo>
                  <a:pt x="594061" y="401141"/>
                </a:lnTo>
                <a:lnTo>
                  <a:pt x="605610" y="354240"/>
                </a:lnTo>
                <a:lnTo>
                  <a:pt x="609600" y="304800"/>
                </a:lnTo>
                <a:lnTo>
                  <a:pt x="605610" y="255359"/>
                </a:lnTo>
                <a:lnTo>
                  <a:pt x="594061" y="208458"/>
                </a:lnTo>
                <a:lnTo>
                  <a:pt x="575579" y="164725"/>
                </a:lnTo>
                <a:lnTo>
                  <a:pt x="550791" y="124788"/>
                </a:lnTo>
                <a:lnTo>
                  <a:pt x="520326" y="89273"/>
                </a:lnTo>
                <a:lnTo>
                  <a:pt x="484811" y="58808"/>
                </a:lnTo>
                <a:lnTo>
                  <a:pt x="444874" y="34020"/>
                </a:lnTo>
                <a:lnTo>
                  <a:pt x="401141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7500" y="76200"/>
            <a:ext cx="1022985" cy="838200"/>
          </a:xfrm>
          <a:custGeom>
            <a:avLst/>
            <a:gdLst/>
            <a:ahLst/>
            <a:cxnLst/>
            <a:rect l="l" t="t" r="r" b="b"/>
            <a:pathLst>
              <a:path w="1022985" h="838200">
                <a:moveTo>
                  <a:pt x="511302" y="0"/>
                </a:moveTo>
                <a:lnTo>
                  <a:pt x="459024" y="2163"/>
                </a:lnTo>
                <a:lnTo>
                  <a:pt x="408256" y="8514"/>
                </a:lnTo>
                <a:lnTo>
                  <a:pt x="359256" y="18842"/>
                </a:lnTo>
                <a:lnTo>
                  <a:pt x="312280" y="32935"/>
                </a:lnTo>
                <a:lnTo>
                  <a:pt x="267585" y="50584"/>
                </a:lnTo>
                <a:lnTo>
                  <a:pt x="225428" y="71577"/>
                </a:lnTo>
                <a:lnTo>
                  <a:pt x="186066" y="95703"/>
                </a:lnTo>
                <a:lnTo>
                  <a:pt x="149756" y="122753"/>
                </a:lnTo>
                <a:lnTo>
                  <a:pt x="116756" y="152515"/>
                </a:lnTo>
                <a:lnTo>
                  <a:pt x="87322" y="184779"/>
                </a:lnTo>
                <a:lnTo>
                  <a:pt x="61711" y="219334"/>
                </a:lnTo>
                <a:lnTo>
                  <a:pt x="40180" y="255969"/>
                </a:lnTo>
                <a:lnTo>
                  <a:pt x="22987" y="294474"/>
                </a:lnTo>
                <a:lnTo>
                  <a:pt x="10387" y="334638"/>
                </a:lnTo>
                <a:lnTo>
                  <a:pt x="2639" y="376250"/>
                </a:lnTo>
                <a:lnTo>
                  <a:pt x="0" y="419100"/>
                </a:lnTo>
                <a:lnTo>
                  <a:pt x="2639" y="461949"/>
                </a:lnTo>
                <a:lnTo>
                  <a:pt x="10387" y="503561"/>
                </a:lnTo>
                <a:lnTo>
                  <a:pt x="22987" y="543725"/>
                </a:lnTo>
                <a:lnTo>
                  <a:pt x="40180" y="582230"/>
                </a:lnTo>
                <a:lnTo>
                  <a:pt x="61711" y="618865"/>
                </a:lnTo>
                <a:lnTo>
                  <a:pt x="87322" y="653420"/>
                </a:lnTo>
                <a:lnTo>
                  <a:pt x="116756" y="685684"/>
                </a:lnTo>
                <a:lnTo>
                  <a:pt x="149756" y="715446"/>
                </a:lnTo>
                <a:lnTo>
                  <a:pt x="186066" y="742496"/>
                </a:lnTo>
                <a:lnTo>
                  <a:pt x="225428" y="766622"/>
                </a:lnTo>
                <a:lnTo>
                  <a:pt x="267585" y="787615"/>
                </a:lnTo>
                <a:lnTo>
                  <a:pt x="312280" y="805264"/>
                </a:lnTo>
                <a:lnTo>
                  <a:pt x="359256" y="819357"/>
                </a:lnTo>
                <a:lnTo>
                  <a:pt x="408256" y="829685"/>
                </a:lnTo>
                <a:lnTo>
                  <a:pt x="459024" y="836036"/>
                </a:lnTo>
                <a:lnTo>
                  <a:pt x="511302" y="838200"/>
                </a:lnTo>
                <a:lnTo>
                  <a:pt x="563579" y="836036"/>
                </a:lnTo>
                <a:lnTo>
                  <a:pt x="614347" y="829685"/>
                </a:lnTo>
                <a:lnTo>
                  <a:pt x="663347" y="819357"/>
                </a:lnTo>
                <a:lnTo>
                  <a:pt x="710323" y="805264"/>
                </a:lnTo>
                <a:lnTo>
                  <a:pt x="755018" y="787615"/>
                </a:lnTo>
                <a:lnTo>
                  <a:pt x="797175" y="766622"/>
                </a:lnTo>
                <a:lnTo>
                  <a:pt x="836537" y="742496"/>
                </a:lnTo>
                <a:lnTo>
                  <a:pt x="872847" y="715446"/>
                </a:lnTo>
                <a:lnTo>
                  <a:pt x="905847" y="685684"/>
                </a:lnTo>
                <a:lnTo>
                  <a:pt x="935281" y="653420"/>
                </a:lnTo>
                <a:lnTo>
                  <a:pt x="960892" y="618865"/>
                </a:lnTo>
                <a:lnTo>
                  <a:pt x="982423" y="582230"/>
                </a:lnTo>
                <a:lnTo>
                  <a:pt x="999616" y="543725"/>
                </a:lnTo>
                <a:lnTo>
                  <a:pt x="1012216" y="503561"/>
                </a:lnTo>
                <a:lnTo>
                  <a:pt x="1019964" y="461949"/>
                </a:lnTo>
                <a:lnTo>
                  <a:pt x="1022604" y="419100"/>
                </a:lnTo>
                <a:lnTo>
                  <a:pt x="1019964" y="376250"/>
                </a:lnTo>
                <a:lnTo>
                  <a:pt x="1012216" y="334638"/>
                </a:lnTo>
                <a:lnTo>
                  <a:pt x="999616" y="294474"/>
                </a:lnTo>
                <a:lnTo>
                  <a:pt x="982423" y="255969"/>
                </a:lnTo>
                <a:lnTo>
                  <a:pt x="960892" y="219334"/>
                </a:lnTo>
                <a:lnTo>
                  <a:pt x="935281" y="184779"/>
                </a:lnTo>
                <a:lnTo>
                  <a:pt x="905847" y="152515"/>
                </a:lnTo>
                <a:lnTo>
                  <a:pt x="872847" y="122753"/>
                </a:lnTo>
                <a:lnTo>
                  <a:pt x="836537" y="95703"/>
                </a:lnTo>
                <a:lnTo>
                  <a:pt x="797175" y="71577"/>
                </a:lnTo>
                <a:lnTo>
                  <a:pt x="755018" y="50584"/>
                </a:lnTo>
                <a:lnTo>
                  <a:pt x="710323" y="32935"/>
                </a:lnTo>
                <a:lnTo>
                  <a:pt x="663347" y="18842"/>
                </a:lnTo>
                <a:lnTo>
                  <a:pt x="614347" y="8514"/>
                </a:lnTo>
                <a:lnTo>
                  <a:pt x="563579" y="2163"/>
                </a:lnTo>
                <a:lnTo>
                  <a:pt x="511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7672" y="45719"/>
            <a:ext cx="1024255" cy="868680"/>
          </a:xfrm>
          <a:custGeom>
            <a:avLst/>
            <a:gdLst/>
            <a:ahLst/>
            <a:cxnLst/>
            <a:rect l="l" t="t" r="r" b="b"/>
            <a:pathLst>
              <a:path w="1024255" h="868680">
                <a:moveTo>
                  <a:pt x="512064" y="0"/>
                </a:moveTo>
                <a:lnTo>
                  <a:pt x="459708" y="2242"/>
                </a:lnTo>
                <a:lnTo>
                  <a:pt x="408865" y="8824"/>
                </a:lnTo>
                <a:lnTo>
                  <a:pt x="359792" y="19527"/>
                </a:lnTo>
                <a:lnTo>
                  <a:pt x="312746" y="34132"/>
                </a:lnTo>
                <a:lnTo>
                  <a:pt x="267984" y="52422"/>
                </a:lnTo>
                <a:lnTo>
                  <a:pt x="225764" y="74178"/>
                </a:lnTo>
                <a:lnTo>
                  <a:pt x="186344" y="99182"/>
                </a:lnTo>
                <a:lnTo>
                  <a:pt x="149980" y="127215"/>
                </a:lnTo>
                <a:lnTo>
                  <a:pt x="116931" y="158060"/>
                </a:lnTo>
                <a:lnTo>
                  <a:pt x="87452" y="191497"/>
                </a:lnTo>
                <a:lnTo>
                  <a:pt x="61803" y="227308"/>
                </a:lnTo>
                <a:lnTo>
                  <a:pt x="40240" y="265276"/>
                </a:lnTo>
                <a:lnTo>
                  <a:pt x="23021" y="305181"/>
                </a:lnTo>
                <a:lnTo>
                  <a:pt x="10403" y="346805"/>
                </a:lnTo>
                <a:lnTo>
                  <a:pt x="2643" y="389931"/>
                </a:lnTo>
                <a:lnTo>
                  <a:pt x="0" y="434339"/>
                </a:lnTo>
                <a:lnTo>
                  <a:pt x="2643" y="478748"/>
                </a:lnTo>
                <a:lnTo>
                  <a:pt x="10403" y="521874"/>
                </a:lnTo>
                <a:lnTo>
                  <a:pt x="23021" y="563498"/>
                </a:lnTo>
                <a:lnTo>
                  <a:pt x="40240" y="603403"/>
                </a:lnTo>
                <a:lnTo>
                  <a:pt x="61803" y="641371"/>
                </a:lnTo>
                <a:lnTo>
                  <a:pt x="87452" y="677182"/>
                </a:lnTo>
                <a:lnTo>
                  <a:pt x="116931" y="710619"/>
                </a:lnTo>
                <a:lnTo>
                  <a:pt x="149980" y="741464"/>
                </a:lnTo>
                <a:lnTo>
                  <a:pt x="186344" y="769497"/>
                </a:lnTo>
                <a:lnTo>
                  <a:pt x="225764" y="794501"/>
                </a:lnTo>
                <a:lnTo>
                  <a:pt x="267984" y="816257"/>
                </a:lnTo>
                <a:lnTo>
                  <a:pt x="312746" y="834547"/>
                </a:lnTo>
                <a:lnTo>
                  <a:pt x="359792" y="849152"/>
                </a:lnTo>
                <a:lnTo>
                  <a:pt x="408865" y="859855"/>
                </a:lnTo>
                <a:lnTo>
                  <a:pt x="459708" y="866437"/>
                </a:lnTo>
                <a:lnTo>
                  <a:pt x="512064" y="868679"/>
                </a:lnTo>
                <a:lnTo>
                  <a:pt x="564419" y="866437"/>
                </a:lnTo>
                <a:lnTo>
                  <a:pt x="615262" y="859855"/>
                </a:lnTo>
                <a:lnTo>
                  <a:pt x="664335" y="849152"/>
                </a:lnTo>
                <a:lnTo>
                  <a:pt x="711381" y="834547"/>
                </a:lnTo>
                <a:lnTo>
                  <a:pt x="756143" y="816257"/>
                </a:lnTo>
                <a:lnTo>
                  <a:pt x="798363" y="794501"/>
                </a:lnTo>
                <a:lnTo>
                  <a:pt x="837783" y="769497"/>
                </a:lnTo>
                <a:lnTo>
                  <a:pt x="874147" y="741464"/>
                </a:lnTo>
                <a:lnTo>
                  <a:pt x="907196" y="710619"/>
                </a:lnTo>
                <a:lnTo>
                  <a:pt x="936675" y="677182"/>
                </a:lnTo>
                <a:lnTo>
                  <a:pt x="962324" y="641371"/>
                </a:lnTo>
                <a:lnTo>
                  <a:pt x="983887" y="603403"/>
                </a:lnTo>
                <a:lnTo>
                  <a:pt x="1001106" y="563498"/>
                </a:lnTo>
                <a:lnTo>
                  <a:pt x="1013724" y="521874"/>
                </a:lnTo>
                <a:lnTo>
                  <a:pt x="1021484" y="478748"/>
                </a:lnTo>
                <a:lnTo>
                  <a:pt x="1024128" y="434339"/>
                </a:lnTo>
                <a:lnTo>
                  <a:pt x="1021484" y="389931"/>
                </a:lnTo>
                <a:lnTo>
                  <a:pt x="1013724" y="346805"/>
                </a:lnTo>
                <a:lnTo>
                  <a:pt x="1001106" y="305181"/>
                </a:lnTo>
                <a:lnTo>
                  <a:pt x="983887" y="265276"/>
                </a:lnTo>
                <a:lnTo>
                  <a:pt x="962324" y="227308"/>
                </a:lnTo>
                <a:lnTo>
                  <a:pt x="936675" y="191497"/>
                </a:lnTo>
                <a:lnTo>
                  <a:pt x="907196" y="158060"/>
                </a:lnTo>
                <a:lnTo>
                  <a:pt x="874147" y="127215"/>
                </a:lnTo>
                <a:lnTo>
                  <a:pt x="837783" y="99182"/>
                </a:lnTo>
                <a:lnTo>
                  <a:pt x="798363" y="74178"/>
                </a:lnTo>
                <a:lnTo>
                  <a:pt x="756143" y="52422"/>
                </a:lnTo>
                <a:lnTo>
                  <a:pt x="711381" y="34132"/>
                </a:lnTo>
                <a:lnTo>
                  <a:pt x="664335" y="19527"/>
                </a:lnTo>
                <a:lnTo>
                  <a:pt x="615262" y="8824"/>
                </a:lnTo>
                <a:lnTo>
                  <a:pt x="564419" y="2242"/>
                </a:lnTo>
                <a:lnTo>
                  <a:pt x="512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412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39163" y="0"/>
                </a:moveTo>
                <a:lnTo>
                  <a:pt x="0" y="0"/>
                </a:lnTo>
                <a:lnTo>
                  <a:pt x="887" y="22696"/>
                </a:lnTo>
                <a:lnTo>
                  <a:pt x="10090" y="78372"/>
                </a:lnTo>
                <a:lnTo>
                  <a:pt x="28347" y="132881"/>
                </a:lnTo>
                <a:lnTo>
                  <a:pt x="55331" y="186078"/>
                </a:lnTo>
                <a:lnTo>
                  <a:pt x="90715" y="237819"/>
                </a:lnTo>
                <a:lnTo>
                  <a:pt x="134172" y="287961"/>
                </a:lnTo>
                <a:lnTo>
                  <a:pt x="185374" y="336358"/>
                </a:lnTo>
                <a:lnTo>
                  <a:pt x="243995" y="382866"/>
                </a:lnTo>
                <a:lnTo>
                  <a:pt x="275985" y="405367"/>
                </a:lnTo>
                <a:lnTo>
                  <a:pt x="309708" y="427342"/>
                </a:lnTo>
                <a:lnTo>
                  <a:pt x="345121" y="448772"/>
                </a:lnTo>
                <a:lnTo>
                  <a:pt x="382185" y="469640"/>
                </a:lnTo>
                <a:lnTo>
                  <a:pt x="420858" y="489927"/>
                </a:lnTo>
                <a:lnTo>
                  <a:pt x="461099" y="509616"/>
                </a:lnTo>
                <a:lnTo>
                  <a:pt x="502868" y="528689"/>
                </a:lnTo>
                <a:lnTo>
                  <a:pt x="546124" y="547127"/>
                </a:lnTo>
                <a:lnTo>
                  <a:pt x="590825" y="564913"/>
                </a:lnTo>
                <a:lnTo>
                  <a:pt x="636932" y="582028"/>
                </a:lnTo>
                <a:lnTo>
                  <a:pt x="684402" y="598454"/>
                </a:lnTo>
                <a:lnTo>
                  <a:pt x="733196" y="614174"/>
                </a:lnTo>
                <a:lnTo>
                  <a:pt x="783272" y="629169"/>
                </a:lnTo>
                <a:lnTo>
                  <a:pt x="834589" y="643422"/>
                </a:lnTo>
                <a:lnTo>
                  <a:pt x="887107" y="656913"/>
                </a:lnTo>
                <a:lnTo>
                  <a:pt x="940784" y="669626"/>
                </a:lnTo>
                <a:lnTo>
                  <a:pt x="995580" y="681542"/>
                </a:lnTo>
                <a:lnTo>
                  <a:pt x="1051454" y="692644"/>
                </a:lnTo>
                <a:lnTo>
                  <a:pt x="1108365" y="702912"/>
                </a:lnTo>
                <a:lnTo>
                  <a:pt x="1166271" y="712329"/>
                </a:lnTo>
                <a:lnTo>
                  <a:pt x="1225134" y="720878"/>
                </a:lnTo>
                <a:lnTo>
                  <a:pt x="1284910" y="728539"/>
                </a:lnTo>
                <a:lnTo>
                  <a:pt x="1345560" y="735295"/>
                </a:lnTo>
                <a:lnTo>
                  <a:pt x="1407042" y="741129"/>
                </a:lnTo>
                <a:lnTo>
                  <a:pt x="1469316" y="746021"/>
                </a:lnTo>
                <a:lnTo>
                  <a:pt x="1532340" y="749954"/>
                </a:lnTo>
                <a:lnTo>
                  <a:pt x="1596075" y="752910"/>
                </a:lnTo>
                <a:lnTo>
                  <a:pt x="1660478" y="754870"/>
                </a:lnTo>
                <a:lnTo>
                  <a:pt x="1725510" y="755817"/>
                </a:lnTo>
                <a:lnTo>
                  <a:pt x="1791226" y="755730"/>
                </a:lnTo>
                <a:lnTo>
                  <a:pt x="1856368" y="754602"/>
                </a:lnTo>
                <a:lnTo>
                  <a:pt x="1920893" y="752451"/>
                </a:lnTo>
                <a:lnTo>
                  <a:pt x="1984759" y="749296"/>
                </a:lnTo>
                <a:lnTo>
                  <a:pt x="2047922" y="745154"/>
                </a:lnTo>
                <a:lnTo>
                  <a:pt x="2110339" y="740044"/>
                </a:lnTo>
                <a:lnTo>
                  <a:pt x="2171968" y="733983"/>
                </a:lnTo>
                <a:lnTo>
                  <a:pt x="2232765" y="726991"/>
                </a:lnTo>
                <a:lnTo>
                  <a:pt x="2292687" y="719084"/>
                </a:lnTo>
                <a:lnTo>
                  <a:pt x="2351692" y="710281"/>
                </a:lnTo>
                <a:lnTo>
                  <a:pt x="2409736" y="700601"/>
                </a:lnTo>
                <a:lnTo>
                  <a:pt x="2466776" y="690060"/>
                </a:lnTo>
                <a:lnTo>
                  <a:pt x="2522769" y="678678"/>
                </a:lnTo>
                <a:lnTo>
                  <a:pt x="2577673" y="666473"/>
                </a:lnTo>
                <a:lnTo>
                  <a:pt x="2631444" y="653461"/>
                </a:lnTo>
                <a:lnTo>
                  <a:pt x="2684040" y="639663"/>
                </a:lnTo>
                <a:lnTo>
                  <a:pt x="2735416" y="625095"/>
                </a:lnTo>
                <a:lnTo>
                  <a:pt x="2785531" y="609776"/>
                </a:lnTo>
                <a:lnTo>
                  <a:pt x="2834341" y="593724"/>
                </a:lnTo>
                <a:lnTo>
                  <a:pt x="2881804" y="576957"/>
                </a:lnTo>
                <a:lnTo>
                  <a:pt x="2927875" y="559492"/>
                </a:lnTo>
                <a:lnTo>
                  <a:pt x="2972513" y="541349"/>
                </a:lnTo>
                <a:lnTo>
                  <a:pt x="3015675" y="522546"/>
                </a:lnTo>
                <a:lnTo>
                  <a:pt x="3057316" y="503099"/>
                </a:lnTo>
                <a:lnTo>
                  <a:pt x="3097395" y="483029"/>
                </a:lnTo>
                <a:lnTo>
                  <a:pt x="3135868" y="462351"/>
                </a:lnTo>
                <a:lnTo>
                  <a:pt x="3172692" y="441086"/>
                </a:lnTo>
                <a:lnTo>
                  <a:pt x="3207825" y="419250"/>
                </a:lnTo>
                <a:lnTo>
                  <a:pt x="3241223" y="396862"/>
                </a:lnTo>
                <a:lnTo>
                  <a:pt x="3272843" y="373940"/>
                </a:lnTo>
                <a:lnTo>
                  <a:pt x="3330578" y="326566"/>
                </a:lnTo>
                <a:lnTo>
                  <a:pt x="3380686" y="277273"/>
                </a:lnTo>
                <a:lnTo>
                  <a:pt x="3422823" y="226205"/>
                </a:lnTo>
                <a:lnTo>
                  <a:pt x="3456645" y="173509"/>
                </a:lnTo>
                <a:lnTo>
                  <a:pt x="3481807" y="119327"/>
                </a:lnTo>
                <a:lnTo>
                  <a:pt x="3497967" y="63806"/>
                </a:lnTo>
                <a:lnTo>
                  <a:pt x="3504780" y="7089"/>
                </a:lnTo>
                <a:lnTo>
                  <a:pt x="2439163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435" y="141731"/>
            <a:ext cx="1022985" cy="952500"/>
          </a:xfrm>
          <a:custGeom>
            <a:avLst/>
            <a:gdLst/>
            <a:ahLst/>
            <a:cxnLst/>
            <a:rect l="l" t="t" r="r" b="b"/>
            <a:pathLst>
              <a:path w="1022985" h="952500">
                <a:moveTo>
                  <a:pt x="511302" y="0"/>
                </a:moveTo>
                <a:lnTo>
                  <a:pt x="462060" y="2180"/>
                </a:lnTo>
                <a:lnTo>
                  <a:pt x="414142" y="8587"/>
                </a:lnTo>
                <a:lnTo>
                  <a:pt x="367763" y="19022"/>
                </a:lnTo>
                <a:lnTo>
                  <a:pt x="323137" y="33285"/>
                </a:lnTo>
                <a:lnTo>
                  <a:pt x="280478" y="51176"/>
                </a:lnTo>
                <a:lnTo>
                  <a:pt x="240001" y="72496"/>
                </a:lnTo>
                <a:lnTo>
                  <a:pt x="201919" y="97046"/>
                </a:lnTo>
                <a:lnTo>
                  <a:pt x="166447" y="124625"/>
                </a:lnTo>
                <a:lnTo>
                  <a:pt x="133799" y="155034"/>
                </a:lnTo>
                <a:lnTo>
                  <a:pt x="104189" y="188075"/>
                </a:lnTo>
                <a:lnTo>
                  <a:pt x="77833" y="223546"/>
                </a:lnTo>
                <a:lnTo>
                  <a:pt x="54943" y="261248"/>
                </a:lnTo>
                <a:lnTo>
                  <a:pt x="35735" y="300983"/>
                </a:lnTo>
                <a:lnTo>
                  <a:pt x="20422" y="342550"/>
                </a:lnTo>
                <a:lnTo>
                  <a:pt x="9219" y="385750"/>
                </a:lnTo>
                <a:lnTo>
                  <a:pt x="2340" y="430383"/>
                </a:lnTo>
                <a:lnTo>
                  <a:pt x="0" y="476249"/>
                </a:lnTo>
                <a:lnTo>
                  <a:pt x="2340" y="522116"/>
                </a:lnTo>
                <a:lnTo>
                  <a:pt x="9219" y="566749"/>
                </a:lnTo>
                <a:lnTo>
                  <a:pt x="20422" y="609949"/>
                </a:lnTo>
                <a:lnTo>
                  <a:pt x="35735" y="651516"/>
                </a:lnTo>
                <a:lnTo>
                  <a:pt x="54943" y="691251"/>
                </a:lnTo>
                <a:lnTo>
                  <a:pt x="77833" y="728953"/>
                </a:lnTo>
                <a:lnTo>
                  <a:pt x="104189" y="764424"/>
                </a:lnTo>
                <a:lnTo>
                  <a:pt x="133799" y="797465"/>
                </a:lnTo>
                <a:lnTo>
                  <a:pt x="166447" y="827874"/>
                </a:lnTo>
                <a:lnTo>
                  <a:pt x="201919" y="855453"/>
                </a:lnTo>
                <a:lnTo>
                  <a:pt x="240001" y="880003"/>
                </a:lnTo>
                <a:lnTo>
                  <a:pt x="280478" y="901323"/>
                </a:lnTo>
                <a:lnTo>
                  <a:pt x="323137" y="919214"/>
                </a:lnTo>
                <a:lnTo>
                  <a:pt x="367763" y="933477"/>
                </a:lnTo>
                <a:lnTo>
                  <a:pt x="414142" y="943912"/>
                </a:lnTo>
                <a:lnTo>
                  <a:pt x="462060" y="950319"/>
                </a:lnTo>
                <a:lnTo>
                  <a:pt x="511302" y="952499"/>
                </a:lnTo>
                <a:lnTo>
                  <a:pt x="560543" y="950319"/>
                </a:lnTo>
                <a:lnTo>
                  <a:pt x="608461" y="943912"/>
                </a:lnTo>
                <a:lnTo>
                  <a:pt x="654840" y="933477"/>
                </a:lnTo>
                <a:lnTo>
                  <a:pt x="699466" y="919214"/>
                </a:lnTo>
                <a:lnTo>
                  <a:pt x="742125" y="901323"/>
                </a:lnTo>
                <a:lnTo>
                  <a:pt x="782602" y="880003"/>
                </a:lnTo>
                <a:lnTo>
                  <a:pt x="820684" y="855453"/>
                </a:lnTo>
                <a:lnTo>
                  <a:pt x="856156" y="827874"/>
                </a:lnTo>
                <a:lnTo>
                  <a:pt x="888804" y="797465"/>
                </a:lnTo>
                <a:lnTo>
                  <a:pt x="918414" y="764424"/>
                </a:lnTo>
                <a:lnTo>
                  <a:pt x="944770" y="728953"/>
                </a:lnTo>
                <a:lnTo>
                  <a:pt x="967660" y="691251"/>
                </a:lnTo>
                <a:lnTo>
                  <a:pt x="986868" y="651516"/>
                </a:lnTo>
                <a:lnTo>
                  <a:pt x="1002181" y="609949"/>
                </a:lnTo>
                <a:lnTo>
                  <a:pt x="1013384" y="566749"/>
                </a:lnTo>
                <a:lnTo>
                  <a:pt x="1020263" y="522116"/>
                </a:lnTo>
                <a:lnTo>
                  <a:pt x="1022604" y="476249"/>
                </a:lnTo>
                <a:lnTo>
                  <a:pt x="1020263" y="430383"/>
                </a:lnTo>
                <a:lnTo>
                  <a:pt x="1013384" y="385750"/>
                </a:lnTo>
                <a:lnTo>
                  <a:pt x="1002181" y="342550"/>
                </a:lnTo>
                <a:lnTo>
                  <a:pt x="986868" y="300983"/>
                </a:lnTo>
                <a:lnTo>
                  <a:pt x="967660" y="261248"/>
                </a:lnTo>
                <a:lnTo>
                  <a:pt x="944770" y="223546"/>
                </a:lnTo>
                <a:lnTo>
                  <a:pt x="918414" y="188075"/>
                </a:lnTo>
                <a:lnTo>
                  <a:pt x="888804" y="155034"/>
                </a:lnTo>
                <a:lnTo>
                  <a:pt x="856156" y="124625"/>
                </a:lnTo>
                <a:lnTo>
                  <a:pt x="820684" y="97046"/>
                </a:lnTo>
                <a:lnTo>
                  <a:pt x="782602" y="72496"/>
                </a:lnTo>
                <a:lnTo>
                  <a:pt x="742125" y="51176"/>
                </a:lnTo>
                <a:lnTo>
                  <a:pt x="699466" y="33285"/>
                </a:lnTo>
                <a:lnTo>
                  <a:pt x="654840" y="19022"/>
                </a:lnTo>
                <a:lnTo>
                  <a:pt x="608461" y="8587"/>
                </a:lnTo>
                <a:lnTo>
                  <a:pt x="560543" y="2180"/>
                </a:lnTo>
                <a:lnTo>
                  <a:pt x="511302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94" y="29155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0"/>
                </a:lnTo>
                <a:lnTo>
                  <a:pt x="683" y="121075"/>
                </a:lnTo>
                <a:lnTo>
                  <a:pt x="6011" y="162642"/>
                </a:lnTo>
                <a:lnTo>
                  <a:pt x="15849" y="204362"/>
                </a:lnTo>
                <a:lnTo>
                  <a:pt x="30059" y="245962"/>
                </a:lnTo>
                <a:lnTo>
                  <a:pt x="48507" y="287172"/>
                </a:lnTo>
                <a:lnTo>
                  <a:pt x="71054" y="327719"/>
                </a:lnTo>
                <a:lnTo>
                  <a:pt x="97567" y="367332"/>
                </a:lnTo>
                <a:lnTo>
                  <a:pt x="127907" y="405739"/>
                </a:lnTo>
                <a:lnTo>
                  <a:pt x="161940" y="442670"/>
                </a:lnTo>
                <a:lnTo>
                  <a:pt x="199529" y="477851"/>
                </a:lnTo>
                <a:lnTo>
                  <a:pt x="240537" y="511013"/>
                </a:lnTo>
                <a:lnTo>
                  <a:pt x="284830" y="541883"/>
                </a:lnTo>
                <a:lnTo>
                  <a:pt x="331681" y="569865"/>
                </a:lnTo>
                <a:lnTo>
                  <a:pt x="379543" y="594092"/>
                </a:lnTo>
                <a:lnTo>
                  <a:pt x="428112" y="614575"/>
                </a:lnTo>
                <a:lnTo>
                  <a:pt x="477082" y="631326"/>
                </a:lnTo>
                <a:lnTo>
                  <a:pt x="526149" y="644355"/>
                </a:lnTo>
                <a:lnTo>
                  <a:pt x="575009" y="653675"/>
                </a:lnTo>
                <a:lnTo>
                  <a:pt x="623356" y="659297"/>
                </a:lnTo>
                <a:lnTo>
                  <a:pt x="670887" y="661232"/>
                </a:lnTo>
                <a:lnTo>
                  <a:pt x="717296" y="659491"/>
                </a:lnTo>
                <a:lnTo>
                  <a:pt x="762280" y="654087"/>
                </a:lnTo>
                <a:lnTo>
                  <a:pt x="805533" y="645030"/>
                </a:lnTo>
                <a:lnTo>
                  <a:pt x="846750" y="632333"/>
                </a:lnTo>
                <a:lnTo>
                  <a:pt x="885628" y="616005"/>
                </a:lnTo>
                <a:lnTo>
                  <a:pt x="921862" y="596060"/>
                </a:lnTo>
                <a:lnTo>
                  <a:pt x="955147" y="572508"/>
                </a:lnTo>
                <a:lnTo>
                  <a:pt x="985178" y="545360"/>
                </a:lnTo>
                <a:lnTo>
                  <a:pt x="1011651" y="514629"/>
                </a:lnTo>
                <a:lnTo>
                  <a:pt x="537166" y="208216"/>
                </a:lnTo>
                <a:lnTo>
                  <a:pt x="13113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03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22" y="0"/>
                </a:moveTo>
                <a:lnTo>
                  <a:pt x="0" y="0"/>
                </a:lnTo>
                <a:lnTo>
                  <a:pt x="7550" y="46745"/>
                </a:lnTo>
                <a:lnTo>
                  <a:pt x="26984" y="90550"/>
                </a:lnTo>
                <a:lnTo>
                  <a:pt x="56295" y="127675"/>
                </a:lnTo>
                <a:lnTo>
                  <a:pt x="93818" y="156474"/>
                </a:lnTo>
                <a:lnTo>
                  <a:pt x="137886" y="175305"/>
                </a:lnTo>
                <a:lnTo>
                  <a:pt x="186833" y="182523"/>
                </a:lnTo>
                <a:lnTo>
                  <a:pt x="230592" y="178235"/>
                </a:lnTo>
                <a:lnTo>
                  <a:pt x="270927" y="164587"/>
                </a:lnTo>
                <a:lnTo>
                  <a:pt x="306675" y="142703"/>
                </a:lnTo>
                <a:lnTo>
                  <a:pt x="336674" y="113707"/>
                </a:lnTo>
                <a:lnTo>
                  <a:pt x="359761" y="78723"/>
                </a:lnTo>
                <a:lnTo>
                  <a:pt x="374773" y="38875"/>
                </a:lnTo>
                <a:lnTo>
                  <a:pt x="379922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200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48" y="0"/>
                </a:moveTo>
                <a:lnTo>
                  <a:pt x="0" y="0"/>
                </a:lnTo>
                <a:lnTo>
                  <a:pt x="4811" y="40565"/>
                </a:lnTo>
                <a:lnTo>
                  <a:pt x="13022" y="84684"/>
                </a:lnTo>
                <a:lnTo>
                  <a:pt x="24034" y="128017"/>
                </a:lnTo>
                <a:lnTo>
                  <a:pt x="37754" y="170487"/>
                </a:lnTo>
                <a:lnTo>
                  <a:pt x="54088" y="212017"/>
                </a:lnTo>
                <a:lnTo>
                  <a:pt x="72945" y="252530"/>
                </a:lnTo>
                <a:lnTo>
                  <a:pt x="94231" y="291949"/>
                </a:lnTo>
                <a:lnTo>
                  <a:pt x="117854" y="330197"/>
                </a:lnTo>
                <a:lnTo>
                  <a:pt x="143721" y="367197"/>
                </a:lnTo>
                <a:lnTo>
                  <a:pt x="171738" y="402871"/>
                </a:lnTo>
                <a:lnTo>
                  <a:pt x="201813" y="437144"/>
                </a:lnTo>
                <a:lnTo>
                  <a:pt x="233854" y="469937"/>
                </a:lnTo>
                <a:lnTo>
                  <a:pt x="267767" y="501175"/>
                </a:lnTo>
                <a:lnTo>
                  <a:pt x="303459" y="530779"/>
                </a:lnTo>
                <a:lnTo>
                  <a:pt x="340838" y="558672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3"/>
                </a:lnTo>
                <a:lnTo>
                  <a:pt x="595332" y="685808"/>
                </a:lnTo>
                <a:lnTo>
                  <a:pt x="641917" y="699574"/>
                </a:lnTo>
                <a:lnTo>
                  <a:pt x="689447" y="711014"/>
                </a:lnTo>
                <a:lnTo>
                  <a:pt x="737828" y="720050"/>
                </a:lnTo>
                <a:lnTo>
                  <a:pt x="786967" y="726606"/>
                </a:lnTo>
                <a:lnTo>
                  <a:pt x="836771" y="730604"/>
                </a:lnTo>
                <a:lnTo>
                  <a:pt x="887148" y="731968"/>
                </a:lnTo>
                <a:lnTo>
                  <a:pt x="939204" y="730542"/>
                </a:lnTo>
                <a:lnTo>
                  <a:pt x="990156" y="726278"/>
                </a:lnTo>
                <a:lnTo>
                  <a:pt x="1039915" y="719261"/>
                </a:lnTo>
                <a:lnTo>
                  <a:pt x="1088393" y="709578"/>
                </a:lnTo>
                <a:lnTo>
                  <a:pt x="1135498" y="697316"/>
                </a:lnTo>
                <a:lnTo>
                  <a:pt x="1181143" y="682559"/>
                </a:lnTo>
                <a:lnTo>
                  <a:pt x="1225237" y="665395"/>
                </a:lnTo>
                <a:lnTo>
                  <a:pt x="1267692" y="645910"/>
                </a:lnTo>
                <a:lnTo>
                  <a:pt x="1308418" y="624189"/>
                </a:lnTo>
                <a:lnTo>
                  <a:pt x="1347325" y="600319"/>
                </a:lnTo>
                <a:lnTo>
                  <a:pt x="1384325" y="574386"/>
                </a:lnTo>
                <a:lnTo>
                  <a:pt x="1419328" y="546477"/>
                </a:lnTo>
                <a:lnTo>
                  <a:pt x="1452245" y="516676"/>
                </a:lnTo>
                <a:lnTo>
                  <a:pt x="1482986" y="485071"/>
                </a:lnTo>
                <a:lnTo>
                  <a:pt x="1511463" y="451748"/>
                </a:lnTo>
                <a:lnTo>
                  <a:pt x="1537585" y="416792"/>
                </a:lnTo>
                <a:lnTo>
                  <a:pt x="1561263" y="380291"/>
                </a:lnTo>
                <a:lnTo>
                  <a:pt x="1582409" y="342330"/>
                </a:lnTo>
                <a:lnTo>
                  <a:pt x="1600932" y="302995"/>
                </a:lnTo>
                <a:lnTo>
                  <a:pt x="1616744" y="262372"/>
                </a:lnTo>
                <a:lnTo>
                  <a:pt x="1629755" y="220548"/>
                </a:lnTo>
                <a:lnTo>
                  <a:pt x="1639875" y="177609"/>
                </a:lnTo>
                <a:lnTo>
                  <a:pt x="1647016" y="133640"/>
                </a:lnTo>
                <a:lnTo>
                  <a:pt x="1651088" y="88729"/>
                </a:lnTo>
                <a:lnTo>
                  <a:pt x="1652002" y="42961"/>
                </a:lnTo>
                <a:lnTo>
                  <a:pt x="16498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2955" y="461772"/>
            <a:ext cx="756285" cy="643255"/>
          </a:xfrm>
          <a:custGeom>
            <a:avLst/>
            <a:gdLst/>
            <a:ahLst/>
            <a:cxnLst/>
            <a:rect l="l" t="t" r="r" b="b"/>
            <a:pathLst>
              <a:path w="756285" h="643255">
                <a:moveTo>
                  <a:pt x="377952" y="0"/>
                </a:moveTo>
                <a:lnTo>
                  <a:pt x="326666" y="2935"/>
                </a:lnTo>
                <a:lnTo>
                  <a:pt x="277477" y="11486"/>
                </a:lnTo>
                <a:lnTo>
                  <a:pt x="230835" y="25269"/>
                </a:lnTo>
                <a:lnTo>
                  <a:pt x="187192" y="43902"/>
                </a:lnTo>
                <a:lnTo>
                  <a:pt x="146996" y="67001"/>
                </a:lnTo>
                <a:lnTo>
                  <a:pt x="110699" y="94183"/>
                </a:lnTo>
                <a:lnTo>
                  <a:pt x="78751" y="125065"/>
                </a:lnTo>
                <a:lnTo>
                  <a:pt x="51601" y="159263"/>
                </a:lnTo>
                <a:lnTo>
                  <a:pt x="29701" y="196395"/>
                </a:lnTo>
                <a:lnTo>
                  <a:pt x="13500" y="236078"/>
                </a:lnTo>
                <a:lnTo>
                  <a:pt x="3450" y="277929"/>
                </a:lnTo>
                <a:lnTo>
                  <a:pt x="0" y="321563"/>
                </a:lnTo>
                <a:lnTo>
                  <a:pt x="3450" y="365198"/>
                </a:lnTo>
                <a:lnTo>
                  <a:pt x="13500" y="407049"/>
                </a:lnTo>
                <a:lnTo>
                  <a:pt x="29701" y="446732"/>
                </a:lnTo>
                <a:lnTo>
                  <a:pt x="51601" y="483864"/>
                </a:lnTo>
                <a:lnTo>
                  <a:pt x="78751" y="518062"/>
                </a:lnTo>
                <a:lnTo>
                  <a:pt x="110699" y="548944"/>
                </a:lnTo>
                <a:lnTo>
                  <a:pt x="146996" y="576126"/>
                </a:lnTo>
                <a:lnTo>
                  <a:pt x="187192" y="599225"/>
                </a:lnTo>
                <a:lnTo>
                  <a:pt x="230835" y="617858"/>
                </a:lnTo>
                <a:lnTo>
                  <a:pt x="277477" y="631641"/>
                </a:lnTo>
                <a:lnTo>
                  <a:pt x="326666" y="640192"/>
                </a:lnTo>
                <a:lnTo>
                  <a:pt x="377952" y="643127"/>
                </a:lnTo>
                <a:lnTo>
                  <a:pt x="429237" y="640192"/>
                </a:lnTo>
                <a:lnTo>
                  <a:pt x="478426" y="631641"/>
                </a:lnTo>
                <a:lnTo>
                  <a:pt x="525068" y="617858"/>
                </a:lnTo>
                <a:lnTo>
                  <a:pt x="568711" y="599225"/>
                </a:lnTo>
                <a:lnTo>
                  <a:pt x="608907" y="576126"/>
                </a:lnTo>
                <a:lnTo>
                  <a:pt x="645204" y="548944"/>
                </a:lnTo>
                <a:lnTo>
                  <a:pt x="677152" y="518062"/>
                </a:lnTo>
                <a:lnTo>
                  <a:pt x="704302" y="483864"/>
                </a:lnTo>
                <a:lnTo>
                  <a:pt x="726202" y="446732"/>
                </a:lnTo>
                <a:lnTo>
                  <a:pt x="742403" y="407049"/>
                </a:lnTo>
                <a:lnTo>
                  <a:pt x="752453" y="365198"/>
                </a:lnTo>
                <a:lnTo>
                  <a:pt x="755904" y="321563"/>
                </a:lnTo>
                <a:lnTo>
                  <a:pt x="752453" y="277929"/>
                </a:lnTo>
                <a:lnTo>
                  <a:pt x="742403" y="236078"/>
                </a:lnTo>
                <a:lnTo>
                  <a:pt x="726202" y="196395"/>
                </a:lnTo>
                <a:lnTo>
                  <a:pt x="704302" y="159263"/>
                </a:lnTo>
                <a:lnTo>
                  <a:pt x="677152" y="125065"/>
                </a:lnTo>
                <a:lnTo>
                  <a:pt x="645204" y="94183"/>
                </a:lnTo>
                <a:lnTo>
                  <a:pt x="608907" y="67001"/>
                </a:lnTo>
                <a:lnTo>
                  <a:pt x="568711" y="43902"/>
                </a:lnTo>
                <a:lnTo>
                  <a:pt x="525068" y="25269"/>
                </a:lnTo>
                <a:lnTo>
                  <a:pt x="478426" y="11486"/>
                </a:lnTo>
                <a:lnTo>
                  <a:pt x="429237" y="2935"/>
                </a:lnTo>
                <a:lnTo>
                  <a:pt x="377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600" y="152400"/>
            <a:ext cx="756285" cy="643255"/>
          </a:xfrm>
          <a:custGeom>
            <a:avLst/>
            <a:gdLst/>
            <a:ahLst/>
            <a:cxnLst/>
            <a:rect l="l" t="t" r="r" b="b"/>
            <a:pathLst>
              <a:path w="756285" h="643255">
                <a:moveTo>
                  <a:pt x="377952" y="0"/>
                </a:moveTo>
                <a:lnTo>
                  <a:pt x="326666" y="2935"/>
                </a:lnTo>
                <a:lnTo>
                  <a:pt x="277477" y="11486"/>
                </a:lnTo>
                <a:lnTo>
                  <a:pt x="230835" y="25269"/>
                </a:lnTo>
                <a:lnTo>
                  <a:pt x="187192" y="43902"/>
                </a:lnTo>
                <a:lnTo>
                  <a:pt x="146996" y="67001"/>
                </a:lnTo>
                <a:lnTo>
                  <a:pt x="110699" y="94183"/>
                </a:lnTo>
                <a:lnTo>
                  <a:pt x="78751" y="125065"/>
                </a:lnTo>
                <a:lnTo>
                  <a:pt x="51601" y="159263"/>
                </a:lnTo>
                <a:lnTo>
                  <a:pt x="29701" y="196395"/>
                </a:lnTo>
                <a:lnTo>
                  <a:pt x="13500" y="236078"/>
                </a:lnTo>
                <a:lnTo>
                  <a:pt x="3450" y="277929"/>
                </a:lnTo>
                <a:lnTo>
                  <a:pt x="0" y="321563"/>
                </a:lnTo>
                <a:lnTo>
                  <a:pt x="3450" y="365198"/>
                </a:lnTo>
                <a:lnTo>
                  <a:pt x="13500" y="407049"/>
                </a:lnTo>
                <a:lnTo>
                  <a:pt x="29701" y="446732"/>
                </a:lnTo>
                <a:lnTo>
                  <a:pt x="51601" y="483864"/>
                </a:lnTo>
                <a:lnTo>
                  <a:pt x="78751" y="518062"/>
                </a:lnTo>
                <a:lnTo>
                  <a:pt x="110699" y="548944"/>
                </a:lnTo>
                <a:lnTo>
                  <a:pt x="146996" y="576126"/>
                </a:lnTo>
                <a:lnTo>
                  <a:pt x="187192" y="599225"/>
                </a:lnTo>
                <a:lnTo>
                  <a:pt x="230835" y="617858"/>
                </a:lnTo>
                <a:lnTo>
                  <a:pt x="277477" y="631641"/>
                </a:lnTo>
                <a:lnTo>
                  <a:pt x="326666" y="640192"/>
                </a:lnTo>
                <a:lnTo>
                  <a:pt x="377952" y="643127"/>
                </a:lnTo>
                <a:lnTo>
                  <a:pt x="429237" y="640192"/>
                </a:lnTo>
                <a:lnTo>
                  <a:pt x="478426" y="631641"/>
                </a:lnTo>
                <a:lnTo>
                  <a:pt x="525068" y="617858"/>
                </a:lnTo>
                <a:lnTo>
                  <a:pt x="568711" y="599225"/>
                </a:lnTo>
                <a:lnTo>
                  <a:pt x="608907" y="576126"/>
                </a:lnTo>
                <a:lnTo>
                  <a:pt x="645204" y="548944"/>
                </a:lnTo>
                <a:lnTo>
                  <a:pt x="677152" y="518062"/>
                </a:lnTo>
                <a:lnTo>
                  <a:pt x="704302" y="483864"/>
                </a:lnTo>
                <a:lnTo>
                  <a:pt x="726202" y="446732"/>
                </a:lnTo>
                <a:lnTo>
                  <a:pt x="742403" y="407049"/>
                </a:lnTo>
                <a:lnTo>
                  <a:pt x="752453" y="365198"/>
                </a:lnTo>
                <a:lnTo>
                  <a:pt x="755904" y="321563"/>
                </a:lnTo>
                <a:lnTo>
                  <a:pt x="752453" y="277929"/>
                </a:lnTo>
                <a:lnTo>
                  <a:pt x="742403" y="236078"/>
                </a:lnTo>
                <a:lnTo>
                  <a:pt x="726202" y="196395"/>
                </a:lnTo>
                <a:lnTo>
                  <a:pt x="704302" y="159263"/>
                </a:lnTo>
                <a:lnTo>
                  <a:pt x="677152" y="125065"/>
                </a:lnTo>
                <a:lnTo>
                  <a:pt x="645204" y="94183"/>
                </a:lnTo>
                <a:lnTo>
                  <a:pt x="608907" y="67001"/>
                </a:lnTo>
                <a:lnTo>
                  <a:pt x="568711" y="43902"/>
                </a:lnTo>
                <a:lnTo>
                  <a:pt x="525068" y="25269"/>
                </a:lnTo>
                <a:lnTo>
                  <a:pt x="478426" y="11486"/>
                </a:lnTo>
                <a:lnTo>
                  <a:pt x="429237" y="2935"/>
                </a:lnTo>
                <a:lnTo>
                  <a:pt x="377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712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8" y="0"/>
                </a:moveTo>
                <a:lnTo>
                  <a:pt x="0" y="0"/>
                </a:lnTo>
                <a:lnTo>
                  <a:pt x="3478" y="42815"/>
                </a:lnTo>
                <a:lnTo>
                  <a:pt x="9646" y="89278"/>
                </a:lnTo>
                <a:lnTo>
                  <a:pt x="18100" y="135080"/>
                </a:lnTo>
                <a:lnTo>
                  <a:pt x="28781" y="180168"/>
                </a:lnTo>
                <a:lnTo>
                  <a:pt x="41631" y="224491"/>
                </a:lnTo>
                <a:lnTo>
                  <a:pt x="56592" y="267995"/>
                </a:lnTo>
                <a:lnTo>
                  <a:pt x="73607" y="310628"/>
                </a:lnTo>
                <a:lnTo>
                  <a:pt x="92617" y="352338"/>
                </a:lnTo>
                <a:lnTo>
                  <a:pt x="113564" y="393072"/>
                </a:lnTo>
                <a:lnTo>
                  <a:pt x="136389" y="432778"/>
                </a:lnTo>
                <a:lnTo>
                  <a:pt x="161036" y="471403"/>
                </a:lnTo>
                <a:lnTo>
                  <a:pt x="187446" y="508895"/>
                </a:lnTo>
                <a:lnTo>
                  <a:pt x="215561" y="545202"/>
                </a:lnTo>
                <a:lnTo>
                  <a:pt x="245322" y="580270"/>
                </a:lnTo>
                <a:lnTo>
                  <a:pt x="276673" y="614048"/>
                </a:lnTo>
                <a:lnTo>
                  <a:pt x="309554" y="646484"/>
                </a:lnTo>
                <a:lnTo>
                  <a:pt x="343907" y="677523"/>
                </a:lnTo>
                <a:lnTo>
                  <a:pt x="379676" y="707115"/>
                </a:lnTo>
                <a:lnTo>
                  <a:pt x="416801" y="735207"/>
                </a:lnTo>
                <a:lnTo>
                  <a:pt x="455224" y="761746"/>
                </a:lnTo>
                <a:lnTo>
                  <a:pt x="494888" y="786680"/>
                </a:lnTo>
                <a:lnTo>
                  <a:pt x="535734" y="809956"/>
                </a:lnTo>
                <a:lnTo>
                  <a:pt x="577704" y="831522"/>
                </a:lnTo>
                <a:lnTo>
                  <a:pt x="620741" y="851326"/>
                </a:lnTo>
                <a:lnTo>
                  <a:pt x="664786" y="869314"/>
                </a:lnTo>
                <a:lnTo>
                  <a:pt x="709782" y="885435"/>
                </a:lnTo>
                <a:lnTo>
                  <a:pt x="755669" y="899637"/>
                </a:lnTo>
                <a:lnTo>
                  <a:pt x="802390" y="911865"/>
                </a:lnTo>
                <a:lnTo>
                  <a:pt x="849888" y="922070"/>
                </a:lnTo>
                <a:lnTo>
                  <a:pt x="898103" y="930196"/>
                </a:lnTo>
                <a:lnTo>
                  <a:pt x="946978" y="936194"/>
                </a:lnTo>
                <a:lnTo>
                  <a:pt x="996456" y="940009"/>
                </a:lnTo>
                <a:lnTo>
                  <a:pt x="1046477" y="941589"/>
                </a:lnTo>
                <a:lnTo>
                  <a:pt x="1095752" y="940920"/>
                </a:lnTo>
                <a:lnTo>
                  <a:pt x="1144353" y="938068"/>
                </a:lnTo>
                <a:lnTo>
                  <a:pt x="1192229" y="933083"/>
                </a:lnTo>
                <a:lnTo>
                  <a:pt x="1239328" y="926014"/>
                </a:lnTo>
                <a:lnTo>
                  <a:pt x="1285597" y="916912"/>
                </a:lnTo>
                <a:lnTo>
                  <a:pt x="1330986" y="905825"/>
                </a:lnTo>
                <a:lnTo>
                  <a:pt x="1375442" y="892804"/>
                </a:lnTo>
                <a:lnTo>
                  <a:pt x="1418913" y="877899"/>
                </a:lnTo>
                <a:lnTo>
                  <a:pt x="1461349" y="861158"/>
                </a:lnTo>
                <a:lnTo>
                  <a:pt x="1502697" y="842633"/>
                </a:lnTo>
                <a:lnTo>
                  <a:pt x="1542905" y="822372"/>
                </a:lnTo>
                <a:lnTo>
                  <a:pt x="1581922" y="800426"/>
                </a:lnTo>
                <a:lnTo>
                  <a:pt x="1619696" y="776844"/>
                </a:lnTo>
                <a:lnTo>
                  <a:pt x="1656175" y="751675"/>
                </a:lnTo>
                <a:lnTo>
                  <a:pt x="1691307" y="724971"/>
                </a:lnTo>
                <a:lnTo>
                  <a:pt x="1725041" y="696780"/>
                </a:lnTo>
                <a:lnTo>
                  <a:pt x="1757326" y="667152"/>
                </a:lnTo>
                <a:lnTo>
                  <a:pt x="1788108" y="636136"/>
                </a:lnTo>
                <a:lnTo>
                  <a:pt x="1817337" y="603784"/>
                </a:lnTo>
                <a:lnTo>
                  <a:pt x="1844961" y="570144"/>
                </a:lnTo>
                <a:lnTo>
                  <a:pt x="1870928" y="535266"/>
                </a:lnTo>
                <a:lnTo>
                  <a:pt x="1895186" y="499200"/>
                </a:lnTo>
                <a:lnTo>
                  <a:pt x="1917684" y="461996"/>
                </a:lnTo>
                <a:lnTo>
                  <a:pt x="1938369" y="423703"/>
                </a:lnTo>
                <a:lnTo>
                  <a:pt x="1957191" y="384371"/>
                </a:lnTo>
                <a:lnTo>
                  <a:pt x="1974096" y="344050"/>
                </a:lnTo>
                <a:lnTo>
                  <a:pt x="1989035" y="302790"/>
                </a:lnTo>
                <a:lnTo>
                  <a:pt x="2001954" y="260640"/>
                </a:lnTo>
                <a:lnTo>
                  <a:pt x="2012802" y="217650"/>
                </a:lnTo>
                <a:lnTo>
                  <a:pt x="2021528" y="173871"/>
                </a:lnTo>
                <a:lnTo>
                  <a:pt x="2028079" y="129350"/>
                </a:lnTo>
                <a:lnTo>
                  <a:pt x="2032404" y="84139"/>
                </a:lnTo>
                <a:lnTo>
                  <a:pt x="2034451" y="38288"/>
                </a:lnTo>
                <a:lnTo>
                  <a:pt x="2034218" y="0"/>
                </a:lnTo>
                <a:close/>
              </a:path>
            </a:pathLst>
          </a:custGeom>
          <a:solidFill>
            <a:srgbClr val="62B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5811" y="486155"/>
            <a:ext cx="179832" cy="257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18779" y="3325503"/>
            <a:ext cx="4046215" cy="1315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90192" y="5185276"/>
            <a:ext cx="2320556" cy="564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676907"/>
            <a:ext cx="444627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0" dirty="0"/>
              <a:t>Fill </a:t>
            </a:r>
            <a:r>
              <a:rPr sz="4600" spc="-5" dirty="0"/>
              <a:t>in the</a:t>
            </a:r>
            <a:r>
              <a:rPr sz="4600" spc="-50" dirty="0"/>
              <a:t> </a:t>
            </a:r>
            <a:r>
              <a:rPr sz="4600" spc="-15" dirty="0"/>
              <a:t>blank!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980011" y="5181314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>
                <a:moveTo>
                  <a:pt x="0" y="0"/>
                </a:moveTo>
                <a:lnTo>
                  <a:pt x="51434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0043" y="2990513"/>
            <a:ext cx="8220709" cy="369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photographer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took</a:t>
            </a:r>
            <a:r>
              <a:rPr sz="5400" spc="2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endParaRPr sz="5400">
              <a:latin typeface="Arial Rounded MT Bold"/>
              <a:cs typeface="Arial Rounded MT Bold"/>
            </a:endParaRPr>
          </a:p>
          <a:p>
            <a:pPr marL="1036955" marR="381635" indent="4838065">
              <a:lnSpc>
                <a:spcPct val="172800"/>
              </a:lnSpc>
              <a:spcBef>
                <a:spcPts val="10"/>
              </a:spcBef>
            </a:pP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the  </a:t>
            </a:r>
            <a:r>
              <a:rPr sz="5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team after </a:t>
            </a:r>
            <a:r>
              <a:rPr sz="54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we</a:t>
            </a:r>
            <a:r>
              <a:rPr sz="5400" spc="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won.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20384" y="138684"/>
            <a:ext cx="2682239" cy="2680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676907"/>
            <a:ext cx="444627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0" dirty="0"/>
              <a:t>Fill </a:t>
            </a:r>
            <a:r>
              <a:rPr sz="4600" spc="-5" dirty="0"/>
              <a:t>in the</a:t>
            </a:r>
            <a:r>
              <a:rPr sz="4600" spc="-50" dirty="0"/>
              <a:t> </a:t>
            </a:r>
            <a:r>
              <a:rPr sz="4600" spc="-15" dirty="0"/>
              <a:t>blank!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1593999" y="6039961"/>
            <a:ext cx="5829300" cy="0"/>
          </a:xfrm>
          <a:custGeom>
            <a:avLst/>
            <a:gdLst/>
            <a:ahLst/>
            <a:cxnLst/>
            <a:rect l="l" t="t" r="r" b="b"/>
            <a:pathLst>
              <a:path w="5829300">
                <a:moveTo>
                  <a:pt x="0" y="0"/>
                </a:moveTo>
                <a:lnTo>
                  <a:pt x="5829300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6375" y="3139357"/>
            <a:ext cx="6965950" cy="298196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97155" marR="5080" indent="-85090">
              <a:lnSpc>
                <a:spcPts val="5610"/>
              </a:lnSpc>
              <a:spcBef>
                <a:spcPts val="1010"/>
              </a:spcBef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 </a:t>
            </a:r>
            <a:r>
              <a:rPr sz="5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enjoy </a:t>
            </a:r>
            <a:r>
              <a:rPr sz="5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playing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as the  </a:t>
            </a:r>
            <a:r>
              <a:rPr sz="5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goalie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</a:t>
            </a:r>
            <a:r>
              <a:rPr sz="54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</a:t>
            </a:r>
            <a:r>
              <a:rPr sz="54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</a:t>
            </a:r>
            <a:endParaRPr sz="5400">
              <a:latin typeface="Arial Rounded MT Bold"/>
              <a:cs typeface="Arial Rounded MT Bold"/>
            </a:endParaRPr>
          </a:p>
          <a:p>
            <a:pPr marR="366395" algn="r">
              <a:lnSpc>
                <a:spcPct val="100000"/>
              </a:lnSpc>
              <a:spcBef>
                <a:spcPts val="4670"/>
              </a:spcBef>
            </a:pP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.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16167" y="0"/>
            <a:ext cx="3227832" cy="3214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676907"/>
            <a:ext cx="444627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20" dirty="0"/>
              <a:t>Fill </a:t>
            </a:r>
            <a:r>
              <a:rPr sz="4600" spc="-5" dirty="0"/>
              <a:t>in the</a:t>
            </a:r>
            <a:r>
              <a:rPr sz="4600" spc="-50" dirty="0"/>
              <a:t> </a:t>
            </a:r>
            <a:r>
              <a:rPr sz="4600" spc="-15" dirty="0"/>
              <a:t>blank!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562588" y="5685758"/>
            <a:ext cx="3771900" cy="0"/>
          </a:xfrm>
          <a:custGeom>
            <a:avLst/>
            <a:gdLst/>
            <a:ahLst/>
            <a:cxnLst/>
            <a:rect l="l" t="t" r="r" b="b"/>
            <a:pathLst>
              <a:path w="3771900">
                <a:moveTo>
                  <a:pt x="0" y="0"/>
                </a:moveTo>
                <a:lnTo>
                  <a:pt x="37718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2359" y="3494957"/>
            <a:ext cx="8018780" cy="227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When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 </a:t>
            </a:r>
            <a:r>
              <a:rPr sz="5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 volleyball,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I</a:t>
            </a:r>
            <a:endParaRPr sz="5400">
              <a:latin typeface="Arial Rounded MT Bold"/>
              <a:cs typeface="Arial Rounded MT Bold"/>
            </a:endParaRPr>
          </a:p>
          <a:p>
            <a:pPr marL="3843654">
              <a:lnSpc>
                <a:spcPct val="100000"/>
              </a:lnSpc>
              <a:spcBef>
                <a:spcPts val="4730"/>
              </a:spcBef>
            </a:pPr>
            <a:r>
              <a:rPr sz="54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over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54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net.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40295" y="220980"/>
            <a:ext cx="1562099" cy="312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889000" marR="5080" indent="-59690">
              <a:lnSpc>
                <a:spcPct val="101499"/>
              </a:lnSpc>
              <a:spcBef>
                <a:spcPts val="10"/>
              </a:spcBef>
            </a:pPr>
            <a:r>
              <a:rPr sz="4600" spc="-5" dirty="0"/>
              <a:t>Nice </a:t>
            </a:r>
            <a:r>
              <a:rPr sz="4600" spc="-45" dirty="0"/>
              <a:t>work! </a:t>
            </a:r>
            <a:r>
              <a:rPr sz="4600" spc="-105" dirty="0"/>
              <a:t>You </a:t>
            </a:r>
            <a:r>
              <a:rPr sz="4600" spc="-10" dirty="0"/>
              <a:t>know </a:t>
            </a:r>
            <a:r>
              <a:rPr sz="4600" spc="-25" dirty="0"/>
              <a:t>your  </a:t>
            </a:r>
            <a:r>
              <a:rPr sz="4600" spc="-5" dirty="0"/>
              <a:t>“er” </a:t>
            </a:r>
            <a:r>
              <a:rPr sz="4600" spc="-10" dirty="0"/>
              <a:t>“ph” </a:t>
            </a:r>
            <a:r>
              <a:rPr sz="4600" spc="-5" dirty="0"/>
              <a:t>and </a:t>
            </a:r>
            <a:r>
              <a:rPr sz="4600" spc="-20" dirty="0"/>
              <a:t>“ve”</a:t>
            </a:r>
            <a:r>
              <a:rPr sz="4600" spc="25" dirty="0"/>
              <a:t> </a:t>
            </a:r>
            <a:r>
              <a:rPr sz="4600" spc="-35" dirty="0"/>
              <a:t>words!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2622804" y="2974848"/>
            <a:ext cx="4745735" cy="371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4140" y="2275332"/>
            <a:ext cx="2523743" cy="4465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103880" marR="5080" indent="-2178050">
              <a:lnSpc>
                <a:spcPct val="101499"/>
              </a:lnSpc>
              <a:spcBef>
                <a:spcPts val="10"/>
              </a:spcBef>
            </a:pPr>
            <a:r>
              <a:rPr sz="4600" spc="-5" dirty="0"/>
              <a:t>Lets </a:t>
            </a:r>
            <a:r>
              <a:rPr sz="4600" spc="-10" dirty="0"/>
              <a:t>now </a:t>
            </a:r>
            <a:r>
              <a:rPr sz="4600" spc="-55" dirty="0"/>
              <a:t>review </a:t>
            </a:r>
            <a:r>
              <a:rPr sz="4600" spc="-45" dirty="0"/>
              <a:t>words </a:t>
            </a:r>
            <a:r>
              <a:rPr sz="4600" spc="-10" dirty="0"/>
              <a:t>of  </a:t>
            </a:r>
            <a:r>
              <a:rPr sz="4600" spc="-30" dirty="0"/>
              <a:t>frequency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963202" y="3801738"/>
            <a:ext cx="46018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How </a:t>
            </a:r>
            <a:r>
              <a:rPr sz="2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can </a:t>
            </a:r>
            <a:r>
              <a:rPr sz="28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we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use </a:t>
            </a:r>
            <a:r>
              <a:rPr sz="2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</a:t>
            </a:r>
            <a:r>
              <a:rPr sz="28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 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“usually”, “often”,  </a:t>
            </a:r>
            <a:r>
              <a:rPr sz="2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“sometimes”,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“never”,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or  </a:t>
            </a:r>
            <a:r>
              <a:rPr sz="28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“always”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in a</a:t>
            </a:r>
            <a:r>
              <a:rPr sz="2800" spc="3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sentence?</a:t>
            </a:r>
            <a:endParaRPr sz="2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0" marR="5080" indent="-2165985">
              <a:lnSpc>
                <a:spcPct val="106100"/>
              </a:lnSpc>
              <a:spcBef>
                <a:spcPts val="100"/>
              </a:spcBef>
            </a:pPr>
            <a:r>
              <a:rPr sz="4400" dirty="0"/>
              <a:t>I </a:t>
            </a:r>
            <a:r>
              <a:rPr sz="4400" u="heavy" spc="-5" dirty="0">
                <a:uFill>
                  <a:solidFill>
                    <a:srgbClr val="FFFFFF"/>
                  </a:solidFill>
                </a:uFill>
              </a:rPr>
              <a:t>usually</a:t>
            </a:r>
            <a:r>
              <a:rPr sz="4400" spc="-5" dirty="0"/>
              <a:t> </a:t>
            </a:r>
            <a:r>
              <a:rPr sz="4400" spc="-20" dirty="0"/>
              <a:t>score </a:t>
            </a:r>
            <a:r>
              <a:rPr sz="4400" dirty="0"/>
              <a:t>a </a:t>
            </a:r>
            <a:r>
              <a:rPr sz="4400" spc="-30" dirty="0"/>
              <a:t>goal </a:t>
            </a:r>
            <a:r>
              <a:rPr sz="4400" dirty="0"/>
              <a:t>when</a:t>
            </a:r>
            <a:r>
              <a:rPr sz="4400" spc="-55" dirty="0"/>
              <a:t> </a:t>
            </a:r>
            <a:r>
              <a:rPr sz="4400" dirty="0"/>
              <a:t>I  </a:t>
            </a:r>
            <a:r>
              <a:rPr sz="4400" spc="-20" dirty="0"/>
              <a:t>play</a:t>
            </a:r>
            <a:r>
              <a:rPr sz="4400" spc="-5" dirty="0"/>
              <a:t> </a:t>
            </a:r>
            <a:r>
              <a:rPr sz="4400" spc="-80" dirty="0"/>
              <a:t>soccer.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74191" y="2374392"/>
            <a:ext cx="2385059" cy="3992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5511" y="3360420"/>
            <a:ext cx="4834127" cy="1246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0775" marR="5080" indent="-1885314">
              <a:lnSpc>
                <a:spcPct val="106100"/>
              </a:lnSpc>
              <a:spcBef>
                <a:spcPts val="100"/>
              </a:spcBef>
            </a:pPr>
            <a:r>
              <a:rPr sz="4400" dirty="0"/>
              <a:t>I </a:t>
            </a:r>
            <a:r>
              <a:rPr sz="4400" u="heavy" spc="-5" dirty="0">
                <a:uFill>
                  <a:solidFill>
                    <a:srgbClr val="FFFFFF"/>
                  </a:solidFill>
                </a:uFill>
              </a:rPr>
              <a:t>often</a:t>
            </a:r>
            <a:r>
              <a:rPr sz="4400" spc="-5" dirty="0"/>
              <a:t> </a:t>
            </a:r>
            <a:r>
              <a:rPr sz="4400" spc="-25" dirty="0"/>
              <a:t>cheer </a:t>
            </a:r>
            <a:r>
              <a:rPr sz="4400" spc="-20" dirty="0"/>
              <a:t>for </a:t>
            </a:r>
            <a:r>
              <a:rPr sz="4400" dirty="0"/>
              <a:t>my </a:t>
            </a:r>
            <a:r>
              <a:rPr sz="4400" spc="-15" dirty="0"/>
              <a:t>teammates  </a:t>
            </a:r>
            <a:r>
              <a:rPr sz="4400" dirty="0"/>
              <a:t>when </a:t>
            </a:r>
            <a:r>
              <a:rPr sz="4400" spc="-30" dirty="0"/>
              <a:t>they</a:t>
            </a:r>
            <a:r>
              <a:rPr sz="4400" spc="-25" dirty="0"/>
              <a:t> </a:t>
            </a:r>
            <a:r>
              <a:rPr sz="4400" spc="-20" dirty="0"/>
              <a:t>score!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13560" y="3049523"/>
            <a:ext cx="5539739" cy="3601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5044" marR="5080" indent="-443865">
              <a:lnSpc>
                <a:spcPct val="106100"/>
              </a:lnSpc>
              <a:spcBef>
                <a:spcPts val="100"/>
              </a:spcBef>
            </a:pPr>
            <a:r>
              <a:rPr sz="4400" dirty="0"/>
              <a:t>I </a:t>
            </a:r>
            <a:r>
              <a:rPr sz="4400" u="heavy" dirty="0">
                <a:uFill>
                  <a:solidFill>
                    <a:srgbClr val="FFFFFF"/>
                  </a:solidFill>
                </a:uFill>
              </a:rPr>
              <a:t>sometimes</a:t>
            </a:r>
            <a:r>
              <a:rPr sz="4400" dirty="0"/>
              <a:t> </a:t>
            </a:r>
            <a:r>
              <a:rPr sz="4400" spc="-40" dirty="0"/>
              <a:t>eat </a:t>
            </a:r>
            <a:r>
              <a:rPr sz="4400" dirty="0"/>
              <a:t>a </a:t>
            </a:r>
            <a:r>
              <a:rPr sz="4400" spc="-5" dirty="0"/>
              <a:t>healthy meal  </a:t>
            </a:r>
            <a:r>
              <a:rPr sz="4400" spc="-30" dirty="0"/>
              <a:t>before </a:t>
            </a:r>
            <a:r>
              <a:rPr sz="4400" dirty="0"/>
              <a:t>my </a:t>
            </a:r>
            <a:r>
              <a:rPr sz="4400" spc="-25" dirty="0"/>
              <a:t>basketball</a:t>
            </a:r>
            <a:r>
              <a:rPr sz="4400" spc="-20" dirty="0"/>
              <a:t> </a:t>
            </a:r>
            <a:r>
              <a:rPr sz="4400" spc="-70" dirty="0"/>
              <a:t>game.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2819400"/>
            <a:ext cx="4351019" cy="394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5542" y="1701292"/>
            <a:ext cx="50844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 </a:t>
            </a:r>
            <a:r>
              <a:rPr sz="4400" u="heavy" spc="-35" dirty="0">
                <a:uFill>
                  <a:solidFill>
                    <a:srgbClr val="FFFFFF"/>
                  </a:solidFill>
                </a:uFill>
              </a:rPr>
              <a:t>never</a:t>
            </a:r>
            <a:r>
              <a:rPr sz="4400" spc="-35" dirty="0"/>
              <a:t> </a:t>
            </a:r>
            <a:r>
              <a:rPr sz="4400" spc="-20" dirty="0"/>
              <a:t>play</a:t>
            </a:r>
            <a:r>
              <a:rPr sz="4400" spc="-35" dirty="0"/>
              <a:t> tennis.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106168" y="2997707"/>
            <a:ext cx="5276087" cy="3675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9920" marR="5080" indent="-2579370">
              <a:lnSpc>
                <a:spcPct val="106100"/>
              </a:lnSpc>
              <a:spcBef>
                <a:spcPts val="100"/>
              </a:spcBef>
            </a:pPr>
            <a:r>
              <a:rPr sz="4400" dirty="0"/>
              <a:t>I </a:t>
            </a:r>
            <a:r>
              <a:rPr sz="4400" u="heavy" spc="-45" dirty="0">
                <a:uFill>
                  <a:solidFill>
                    <a:srgbClr val="FFFFFF"/>
                  </a:solidFill>
                </a:uFill>
              </a:rPr>
              <a:t>always</a:t>
            </a:r>
            <a:r>
              <a:rPr sz="4400" spc="-45" dirty="0"/>
              <a:t> </a:t>
            </a:r>
            <a:r>
              <a:rPr sz="4400" spc="-35" dirty="0"/>
              <a:t>stretch </a:t>
            </a:r>
            <a:r>
              <a:rPr sz="4400" spc="-30" dirty="0"/>
              <a:t>before </a:t>
            </a:r>
            <a:r>
              <a:rPr sz="4400" spc="-15" dirty="0"/>
              <a:t>playing  </a:t>
            </a:r>
            <a:r>
              <a:rPr sz="4400" dirty="0"/>
              <a:t>badminton.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64792" y="3305556"/>
            <a:ext cx="5716523" cy="2859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709295" marR="5080">
              <a:lnSpc>
                <a:spcPct val="101499"/>
              </a:lnSpc>
              <a:spcBef>
                <a:spcPts val="10"/>
              </a:spcBef>
            </a:pPr>
            <a:r>
              <a:rPr sz="4600" spc="-40" dirty="0"/>
              <a:t>What </a:t>
            </a:r>
            <a:r>
              <a:rPr sz="4600" spc="-45" dirty="0"/>
              <a:t>are </a:t>
            </a:r>
            <a:r>
              <a:rPr sz="4600" spc="-40" dirty="0"/>
              <a:t>we </a:t>
            </a:r>
            <a:r>
              <a:rPr sz="4600" spc="-5" dirty="0"/>
              <a:t>learning this  </a:t>
            </a:r>
            <a:r>
              <a:rPr sz="4600" spc="-25" dirty="0"/>
              <a:t>class?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3713988" y="3168396"/>
            <a:ext cx="194919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7828" y="3730752"/>
            <a:ext cx="1461515" cy="68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4928" y="3396996"/>
            <a:ext cx="341375" cy="333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3627" y="3406548"/>
            <a:ext cx="292606" cy="2849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808" y="4088892"/>
            <a:ext cx="341375" cy="333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507" y="4098444"/>
            <a:ext cx="292606" cy="284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8867" y="3860291"/>
            <a:ext cx="722375" cy="902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796" y="3860291"/>
            <a:ext cx="995171" cy="902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3519" y="3860291"/>
            <a:ext cx="1133855" cy="902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90927" y="3860291"/>
            <a:ext cx="957071" cy="902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1551" y="3860291"/>
            <a:ext cx="1978151" cy="902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3255" y="3860291"/>
            <a:ext cx="1036307" cy="9022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3127" y="3860291"/>
            <a:ext cx="2039111" cy="9022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8867" y="4553711"/>
            <a:ext cx="4410443" cy="9022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9808" y="4782312"/>
            <a:ext cx="341375" cy="333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8507" y="4791864"/>
            <a:ext cx="292606" cy="284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8867" y="5247132"/>
            <a:ext cx="2610611" cy="9022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8706" y="3075942"/>
            <a:ext cx="5132070" cy="2796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865120">
              <a:lnSpc>
                <a:spcPct val="142100"/>
              </a:lnSpc>
              <a:spcBef>
                <a:spcPts val="90"/>
              </a:spcBef>
            </a:pPr>
            <a:r>
              <a:rPr sz="32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Rounded MT Bold"/>
                <a:cs typeface="Arial Rounded MT Bold"/>
              </a:rPr>
              <a:t>Review </a:t>
            </a:r>
            <a:r>
              <a:rPr sz="32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“ve”,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“er”,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“ph”</a:t>
            </a:r>
            <a:r>
              <a:rPr sz="32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  </a:t>
            </a:r>
            <a:r>
              <a:rPr sz="32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frequency 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Adjectives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9808" y="5475732"/>
            <a:ext cx="341375" cy="333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8507" y="5485284"/>
            <a:ext cx="292606" cy="284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53490" marR="5080" indent="-285115">
              <a:lnSpc>
                <a:spcPct val="101499"/>
              </a:lnSpc>
              <a:spcBef>
                <a:spcPts val="10"/>
              </a:spcBef>
            </a:pPr>
            <a:r>
              <a:rPr sz="4600" spc="-20" dirty="0"/>
              <a:t>Write your </a:t>
            </a:r>
            <a:r>
              <a:rPr sz="4600" spc="-10" dirty="0"/>
              <a:t>own </a:t>
            </a:r>
            <a:r>
              <a:rPr sz="4600" spc="-5" dirty="0"/>
              <a:t>sentence  using the </a:t>
            </a:r>
            <a:r>
              <a:rPr sz="4600" spc="-50" dirty="0"/>
              <a:t>word</a:t>
            </a:r>
            <a:r>
              <a:rPr sz="4600" spc="-30" dirty="0"/>
              <a:t> “never”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519683" y="3273552"/>
            <a:ext cx="8212835" cy="3282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072" y="3322320"/>
            <a:ext cx="8017763" cy="3087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072" y="3322320"/>
            <a:ext cx="8018145" cy="3088005"/>
          </a:xfrm>
          <a:custGeom>
            <a:avLst/>
            <a:gdLst/>
            <a:ahLst/>
            <a:cxnLst/>
            <a:rect l="l" t="t" r="r" b="b"/>
            <a:pathLst>
              <a:path w="8018145" h="3088004">
                <a:moveTo>
                  <a:pt x="0" y="0"/>
                </a:moveTo>
                <a:lnTo>
                  <a:pt x="8017764" y="0"/>
                </a:lnTo>
                <a:lnTo>
                  <a:pt x="8017764" y="3087624"/>
                </a:lnTo>
                <a:lnTo>
                  <a:pt x="0" y="308762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43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58228" y="2289060"/>
            <a:ext cx="1717535" cy="245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704215" marR="5080" indent="456565">
              <a:lnSpc>
                <a:spcPct val="101499"/>
              </a:lnSpc>
              <a:spcBef>
                <a:spcPts val="10"/>
              </a:spcBef>
            </a:pPr>
            <a:r>
              <a:rPr sz="4600" spc="-20" dirty="0"/>
              <a:t>Write your </a:t>
            </a:r>
            <a:r>
              <a:rPr sz="4600" spc="-10" dirty="0"/>
              <a:t>own </a:t>
            </a:r>
            <a:r>
              <a:rPr sz="4600" spc="-5" dirty="0"/>
              <a:t>sentence  using the </a:t>
            </a:r>
            <a:r>
              <a:rPr sz="4600" spc="-50" dirty="0"/>
              <a:t>word</a:t>
            </a:r>
            <a:r>
              <a:rPr sz="4600" spc="-65" dirty="0"/>
              <a:t> </a:t>
            </a:r>
            <a:r>
              <a:rPr sz="4600" spc="-5" dirty="0"/>
              <a:t>“sometimes”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519683" y="3273552"/>
            <a:ext cx="8212835" cy="3282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072" y="3322320"/>
            <a:ext cx="8017763" cy="3087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072" y="3322320"/>
            <a:ext cx="8018145" cy="3088005"/>
          </a:xfrm>
          <a:custGeom>
            <a:avLst/>
            <a:gdLst/>
            <a:ahLst/>
            <a:cxnLst/>
            <a:rect l="l" t="t" r="r" b="b"/>
            <a:pathLst>
              <a:path w="8018145" h="3088004">
                <a:moveTo>
                  <a:pt x="0" y="0"/>
                </a:moveTo>
                <a:lnTo>
                  <a:pt x="8017764" y="0"/>
                </a:lnTo>
                <a:lnTo>
                  <a:pt x="8017764" y="3087624"/>
                </a:lnTo>
                <a:lnTo>
                  <a:pt x="0" y="308762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43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1680" y="2819400"/>
            <a:ext cx="3322319" cy="395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321308"/>
            <a:ext cx="6868159" cy="14376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10"/>
              </a:spcBef>
            </a:pPr>
            <a:r>
              <a:rPr sz="4600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Great </a:t>
            </a:r>
            <a:r>
              <a:rPr sz="46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work! 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Now </a:t>
            </a:r>
            <a:r>
              <a:rPr sz="4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we 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will  be </a:t>
            </a:r>
            <a:r>
              <a:rPr sz="4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reviewing</a:t>
            </a:r>
            <a:r>
              <a:rPr sz="4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adjectives!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8827" y="3144011"/>
            <a:ext cx="4776216" cy="3371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90619" y="4438934"/>
            <a:ext cx="3175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Rounded MT Bold"/>
                <a:cs typeface="Arial Rounded MT Bold"/>
              </a:rPr>
              <a:t>Use an </a:t>
            </a:r>
            <a:r>
              <a:rPr sz="1800" spc="-10" dirty="0">
                <a:latin typeface="Arial Rounded MT Bold"/>
                <a:cs typeface="Arial Rounded MT Bold"/>
              </a:rPr>
              <a:t>adjective </a:t>
            </a:r>
            <a:r>
              <a:rPr sz="1800" spc="-5" dirty="0">
                <a:latin typeface="Arial Rounded MT Bold"/>
                <a:cs typeface="Arial Rounded MT Bold"/>
              </a:rPr>
              <a:t>to describe  these football</a:t>
            </a:r>
            <a:r>
              <a:rPr sz="1800" spc="-10" dirty="0">
                <a:latin typeface="Arial Rounded MT Bold"/>
                <a:cs typeface="Arial Rounded MT Bold"/>
              </a:rPr>
              <a:t> </a:t>
            </a:r>
            <a:r>
              <a:rPr sz="1800" spc="-15" dirty="0">
                <a:latin typeface="Arial Rounded MT Bold"/>
                <a:cs typeface="Arial Rounded MT Bold"/>
              </a:rPr>
              <a:t>players!</a:t>
            </a:r>
            <a:endParaRPr sz="1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397000" marR="5080" indent="-658495">
              <a:lnSpc>
                <a:spcPct val="101499"/>
              </a:lnSpc>
              <a:spcBef>
                <a:spcPts val="10"/>
              </a:spcBef>
            </a:pPr>
            <a:r>
              <a:rPr sz="4600" spc="-20" dirty="0"/>
              <a:t>Write </a:t>
            </a:r>
            <a:r>
              <a:rPr sz="4600" spc="-5" dirty="0"/>
              <a:t>as </a:t>
            </a:r>
            <a:r>
              <a:rPr sz="4600" spc="-10" dirty="0"/>
              <a:t>many adjectives </a:t>
            </a:r>
            <a:r>
              <a:rPr sz="4600" spc="-5" dirty="0"/>
              <a:t>as  </a:t>
            </a:r>
            <a:r>
              <a:rPr sz="4600" spc="-25" dirty="0"/>
              <a:t>you </a:t>
            </a:r>
            <a:r>
              <a:rPr sz="4600" spc="-5" dirty="0"/>
              <a:t>can think of</a:t>
            </a:r>
            <a:r>
              <a:rPr sz="4600" spc="530" dirty="0"/>
              <a:t> </a:t>
            </a:r>
            <a:r>
              <a:rPr sz="4600" spc="-10" dirty="0"/>
              <a:t>below: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519683" y="3273552"/>
            <a:ext cx="8212835" cy="3282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072" y="3322320"/>
            <a:ext cx="8017763" cy="3087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072" y="3322320"/>
            <a:ext cx="8018145" cy="3088005"/>
          </a:xfrm>
          <a:custGeom>
            <a:avLst/>
            <a:gdLst/>
            <a:ahLst/>
            <a:cxnLst/>
            <a:rect l="l" t="t" r="r" b="b"/>
            <a:pathLst>
              <a:path w="8018145" h="3088004">
                <a:moveTo>
                  <a:pt x="0" y="0"/>
                </a:moveTo>
                <a:lnTo>
                  <a:pt x="8017764" y="0"/>
                </a:lnTo>
                <a:lnTo>
                  <a:pt x="8017764" y="3087624"/>
                </a:lnTo>
                <a:lnTo>
                  <a:pt x="0" y="308762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43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42690" marR="5080" indent="-3278504">
              <a:lnSpc>
                <a:spcPct val="116799"/>
              </a:lnSpc>
              <a:spcBef>
                <a:spcPts val="95"/>
              </a:spcBef>
            </a:pPr>
            <a:r>
              <a:rPr spc="-30" dirty="0"/>
              <a:t>Here </a:t>
            </a:r>
            <a:r>
              <a:rPr spc="-35" dirty="0"/>
              <a:t>are </a:t>
            </a:r>
            <a:r>
              <a:rPr spc="-10" dirty="0"/>
              <a:t>some </a:t>
            </a:r>
            <a:r>
              <a:rPr spc="-30" dirty="0"/>
              <a:t>more </a:t>
            </a:r>
            <a:r>
              <a:rPr spc="-10" dirty="0"/>
              <a:t>adjectives </a:t>
            </a:r>
            <a:r>
              <a:rPr spc="-30" dirty="0"/>
              <a:t>we  </a:t>
            </a:r>
            <a:r>
              <a:rPr spc="-5" dirty="0"/>
              <a:t>can</a:t>
            </a:r>
            <a:r>
              <a:rPr spc="-15" dirty="0"/>
              <a:t> </a:t>
            </a:r>
            <a:r>
              <a:rPr spc="-10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6644" y="3109084"/>
            <a:ext cx="1510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 Rounded MT Bold"/>
                <a:cs typeface="Arial Rounded MT Bold"/>
              </a:rPr>
              <a:t>S</a:t>
            </a:r>
            <a:r>
              <a:rPr sz="3200" dirty="0">
                <a:latin typeface="Arial Rounded MT Bold"/>
                <a:cs typeface="Arial Rounded MT Bold"/>
              </a:rPr>
              <a:t>peedy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7276" y="3693811"/>
            <a:ext cx="1162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 Rounded MT Bold"/>
                <a:cs typeface="Arial Rounded MT Bold"/>
              </a:rPr>
              <a:t>Q</a:t>
            </a:r>
            <a:r>
              <a:rPr sz="3200" spc="-5" dirty="0">
                <a:latin typeface="Arial Rounded MT Bold"/>
                <a:cs typeface="Arial Rounded MT Bold"/>
              </a:rPr>
              <a:t>ui</a:t>
            </a:r>
            <a:r>
              <a:rPr sz="3200" spc="-120" dirty="0">
                <a:latin typeface="Arial Rounded MT Bold"/>
                <a:cs typeface="Arial Rounded MT Bold"/>
              </a:rPr>
              <a:t>c</a:t>
            </a:r>
            <a:r>
              <a:rPr sz="3200" dirty="0">
                <a:latin typeface="Arial Rounded MT Bold"/>
                <a:cs typeface="Arial Rounded MT Bold"/>
              </a:rPr>
              <a:t>k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943" y="4278538"/>
            <a:ext cx="2186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Impressive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07316" y="4571104"/>
            <a:ext cx="1298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5" dirty="0">
                <a:latin typeface="Arial Rounded MT Bold"/>
                <a:cs typeface="Arial Rounded MT Bold"/>
              </a:rPr>
              <a:t>R</a:t>
            </a:r>
            <a:r>
              <a:rPr sz="3200" spc="-5" dirty="0">
                <a:latin typeface="Arial Rounded MT Bold"/>
                <a:cs typeface="Arial Rounded MT Bold"/>
              </a:rPr>
              <a:t>ou</a:t>
            </a:r>
            <a:r>
              <a:rPr sz="3200" dirty="0">
                <a:latin typeface="Arial Rounded MT Bold"/>
                <a:cs typeface="Arial Rounded MT Bold"/>
              </a:rPr>
              <a:t>gh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9493" y="4567035"/>
            <a:ext cx="2052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0" dirty="0">
                <a:latin typeface="Arial Rounded MT Bold"/>
                <a:cs typeface="Arial Rounded MT Bold"/>
              </a:rPr>
              <a:t>W</a:t>
            </a:r>
            <a:r>
              <a:rPr sz="3200" spc="-5" dirty="0">
                <a:latin typeface="Arial Rounded MT Bold"/>
                <a:cs typeface="Arial Rounded MT Bold"/>
              </a:rPr>
              <a:t>on</a:t>
            </a:r>
            <a:r>
              <a:rPr sz="3200" dirty="0">
                <a:latin typeface="Arial Rounded MT Bold"/>
                <a:cs typeface="Arial Rounded MT Bold"/>
              </a:rPr>
              <a:t>derf</a:t>
            </a:r>
            <a:r>
              <a:rPr sz="3200" spc="-5" dirty="0">
                <a:latin typeface="Arial Rounded MT Bold"/>
                <a:cs typeface="Arial Rounded MT Bold"/>
              </a:rPr>
              <a:t>ul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436" y="5389803"/>
            <a:ext cx="7226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latin typeface="Arial Rounded MT Bold"/>
                <a:cs typeface="Arial Rounded MT Bold"/>
              </a:rPr>
              <a:t>T</a:t>
            </a:r>
            <a:r>
              <a:rPr sz="3200" dirty="0">
                <a:latin typeface="Arial Rounded MT Bold"/>
                <a:cs typeface="Arial Rounded MT Bold"/>
              </a:rPr>
              <a:t>a</a:t>
            </a:r>
            <a:r>
              <a:rPr sz="3200" spc="-5" dirty="0">
                <a:latin typeface="Arial Rounded MT Bold"/>
                <a:cs typeface="Arial Rounded MT Bold"/>
              </a:rPr>
              <a:t>l</a:t>
            </a:r>
            <a:r>
              <a:rPr sz="3200" dirty="0">
                <a:latin typeface="Arial Rounded MT Bold"/>
                <a:cs typeface="Arial Rounded MT Bold"/>
              </a:rPr>
              <a:t>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2301" y="5473626"/>
            <a:ext cx="1494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0" dirty="0">
                <a:latin typeface="Arial Rounded MT Bold"/>
                <a:cs typeface="Arial Rounded MT Bold"/>
              </a:rPr>
              <a:t>I</a:t>
            </a:r>
            <a:r>
              <a:rPr sz="3200" spc="-5" dirty="0">
                <a:latin typeface="Arial Rounded MT Bold"/>
                <a:cs typeface="Arial Rounded MT Bold"/>
              </a:rPr>
              <a:t>n</a:t>
            </a:r>
            <a:r>
              <a:rPr sz="3200" spc="0" dirty="0">
                <a:latin typeface="Arial Rounded MT Bold"/>
                <a:cs typeface="Arial Rounded MT Bold"/>
              </a:rPr>
              <a:t>t</a:t>
            </a:r>
            <a:r>
              <a:rPr sz="3200" dirty="0">
                <a:latin typeface="Arial Rounded MT Bold"/>
                <a:cs typeface="Arial Rounded MT Bold"/>
              </a:rPr>
              <a:t>e</a:t>
            </a:r>
            <a:r>
              <a:rPr sz="3200" spc="-5" dirty="0">
                <a:latin typeface="Arial Rounded MT Bold"/>
                <a:cs typeface="Arial Rounded MT Bold"/>
              </a:rPr>
              <a:t>n</a:t>
            </a:r>
            <a:r>
              <a:rPr sz="3200" dirty="0">
                <a:latin typeface="Arial Rounded MT Bold"/>
                <a:cs typeface="Arial Rounded MT Bold"/>
              </a:rPr>
              <a:t>se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6661" y="5681963"/>
            <a:ext cx="1349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Arial Rounded MT Bold"/>
                <a:cs typeface="Arial Rounded MT Bold"/>
              </a:rPr>
              <a:t>Strong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8942" y="3353229"/>
            <a:ext cx="18338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Excellent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160" y="3261674"/>
            <a:ext cx="17265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 Rounded MT Bold"/>
                <a:cs typeface="Arial Rounded MT Bold"/>
              </a:rPr>
              <a:t>C</a:t>
            </a:r>
            <a:r>
              <a:rPr sz="3200" spc="-5" dirty="0">
                <a:latin typeface="Arial Rounded MT Bold"/>
                <a:cs typeface="Arial Rounded MT Bold"/>
              </a:rPr>
              <a:t>h</a:t>
            </a:r>
            <a:r>
              <a:rPr sz="3200" dirty="0">
                <a:latin typeface="Arial Rounded MT Bold"/>
                <a:cs typeface="Arial Rounded MT Bold"/>
              </a:rPr>
              <a:t>ee</a:t>
            </a:r>
            <a:r>
              <a:rPr sz="3200" spc="-5" dirty="0">
                <a:latin typeface="Arial Rounded MT Bold"/>
                <a:cs typeface="Arial Rounded MT Bold"/>
              </a:rPr>
              <a:t>r</a:t>
            </a:r>
            <a:r>
              <a:rPr sz="3200" dirty="0">
                <a:latin typeface="Arial Rounded MT Bold"/>
                <a:cs typeface="Arial Rounded MT Bold"/>
              </a:rPr>
              <a:t>f</a:t>
            </a:r>
            <a:r>
              <a:rPr sz="3200" spc="-5" dirty="0">
                <a:latin typeface="Arial Rounded MT Bold"/>
                <a:cs typeface="Arial Rounded MT Bold"/>
              </a:rPr>
              <a:t>u</a:t>
            </a:r>
            <a:r>
              <a:rPr sz="3200" dirty="0">
                <a:latin typeface="Arial Rounded MT Bold"/>
                <a:cs typeface="Arial Rounded MT Bold"/>
              </a:rPr>
              <a:t>l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9495" marR="5080" indent="-3027045">
              <a:lnSpc>
                <a:spcPct val="116700"/>
              </a:lnSpc>
              <a:spcBef>
                <a:spcPts val="100"/>
              </a:spcBef>
            </a:pPr>
            <a:r>
              <a:rPr spc="-20" dirty="0"/>
              <a:t>Write your </a:t>
            </a:r>
            <a:r>
              <a:rPr spc="-5" dirty="0"/>
              <a:t>own </a:t>
            </a:r>
            <a:r>
              <a:rPr spc="-10" dirty="0"/>
              <a:t>sentence using </a:t>
            </a:r>
            <a:r>
              <a:rPr spc="-5" dirty="0"/>
              <a:t>an  </a:t>
            </a:r>
            <a:r>
              <a:rPr spc="-10" dirty="0"/>
              <a:t>adjective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6644" y="3109084"/>
            <a:ext cx="1510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 Rounded MT Bold"/>
                <a:cs typeface="Arial Rounded MT Bold"/>
              </a:rPr>
              <a:t>S</a:t>
            </a:r>
            <a:r>
              <a:rPr sz="3200" dirty="0">
                <a:latin typeface="Arial Rounded MT Bold"/>
                <a:cs typeface="Arial Rounded MT Bold"/>
              </a:rPr>
              <a:t>peedy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229" y="6088057"/>
            <a:ext cx="2186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Impressive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9493" y="4567442"/>
            <a:ext cx="2052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0" dirty="0">
                <a:latin typeface="Arial Rounded MT Bold"/>
                <a:cs typeface="Arial Rounded MT Bold"/>
              </a:rPr>
              <a:t>W</a:t>
            </a:r>
            <a:r>
              <a:rPr sz="3200" spc="-5" dirty="0">
                <a:latin typeface="Arial Rounded MT Bold"/>
                <a:cs typeface="Arial Rounded MT Bold"/>
              </a:rPr>
              <a:t>on</a:t>
            </a:r>
            <a:r>
              <a:rPr sz="3200" dirty="0">
                <a:latin typeface="Arial Rounded MT Bold"/>
                <a:cs typeface="Arial Rounded MT Bold"/>
              </a:rPr>
              <a:t>derf</a:t>
            </a:r>
            <a:r>
              <a:rPr sz="3200" spc="-5" dirty="0">
                <a:latin typeface="Arial Rounded MT Bold"/>
                <a:cs typeface="Arial Rounded MT Bold"/>
              </a:rPr>
              <a:t>ul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436" y="5390210"/>
            <a:ext cx="7226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latin typeface="Arial Rounded MT Bold"/>
                <a:cs typeface="Arial Rounded MT Bold"/>
              </a:rPr>
              <a:t>T</a:t>
            </a:r>
            <a:r>
              <a:rPr sz="3200" dirty="0">
                <a:latin typeface="Arial Rounded MT Bold"/>
                <a:cs typeface="Arial Rounded MT Bold"/>
              </a:rPr>
              <a:t>a</a:t>
            </a:r>
            <a:r>
              <a:rPr sz="3200" spc="-5" dirty="0">
                <a:latin typeface="Arial Rounded MT Bold"/>
                <a:cs typeface="Arial Rounded MT Bold"/>
              </a:rPr>
              <a:t>l</a:t>
            </a:r>
            <a:r>
              <a:rPr sz="3200" dirty="0">
                <a:latin typeface="Arial Rounded MT Bold"/>
                <a:cs typeface="Arial Rounded MT Bold"/>
              </a:rPr>
              <a:t>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2301" y="5474033"/>
            <a:ext cx="1494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0" dirty="0">
                <a:latin typeface="Arial Rounded MT Bold"/>
                <a:cs typeface="Arial Rounded MT Bold"/>
              </a:rPr>
              <a:t>I</a:t>
            </a:r>
            <a:r>
              <a:rPr sz="3200" spc="-5" dirty="0">
                <a:latin typeface="Arial Rounded MT Bold"/>
                <a:cs typeface="Arial Rounded MT Bold"/>
              </a:rPr>
              <a:t>n</a:t>
            </a:r>
            <a:r>
              <a:rPr sz="3200" spc="0" dirty="0">
                <a:latin typeface="Arial Rounded MT Bold"/>
                <a:cs typeface="Arial Rounded MT Bold"/>
              </a:rPr>
              <a:t>t</a:t>
            </a:r>
            <a:r>
              <a:rPr sz="3200" dirty="0">
                <a:latin typeface="Arial Rounded MT Bold"/>
                <a:cs typeface="Arial Rounded MT Bold"/>
              </a:rPr>
              <a:t>e</a:t>
            </a:r>
            <a:r>
              <a:rPr sz="3200" spc="-5" dirty="0">
                <a:latin typeface="Arial Rounded MT Bold"/>
                <a:cs typeface="Arial Rounded MT Bold"/>
              </a:rPr>
              <a:t>n</a:t>
            </a:r>
            <a:r>
              <a:rPr sz="3200" dirty="0">
                <a:latin typeface="Arial Rounded MT Bold"/>
                <a:cs typeface="Arial Rounded MT Bold"/>
              </a:rPr>
              <a:t>se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6661" y="5682370"/>
            <a:ext cx="1349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latin typeface="Arial Rounded MT Bold"/>
                <a:cs typeface="Arial Rounded MT Bold"/>
              </a:rPr>
              <a:t>Strong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8942" y="3353635"/>
            <a:ext cx="18338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Arial Rounded MT Bold"/>
                <a:cs typeface="Arial Rounded MT Bold"/>
              </a:rPr>
              <a:t>Excellent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9216" y="3642133"/>
            <a:ext cx="4041140" cy="17291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9"/>
              </a:spcBef>
            </a:pPr>
            <a:r>
              <a:rPr sz="3200" spc="-10" dirty="0">
                <a:latin typeface="Arial Rounded MT Bold"/>
                <a:cs typeface="Arial Rounded MT Bold"/>
              </a:rPr>
              <a:t>Q</a:t>
            </a:r>
            <a:r>
              <a:rPr sz="3200" spc="-5" dirty="0">
                <a:latin typeface="Arial Rounded MT Bold"/>
                <a:cs typeface="Arial Rounded MT Bold"/>
              </a:rPr>
              <a:t>ui</a:t>
            </a:r>
            <a:r>
              <a:rPr sz="3200" spc="-120" dirty="0">
                <a:latin typeface="Arial Rounded MT Bold"/>
                <a:cs typeface="Arial Rounded MT Bold"/>
              </a:rPr>
              <a:t>c</a:t>
            </a:r>
            <a:r>
              <a:rPr sz="3200" dirty="0">
                <a:latin typeface="Arial Rounded MT Bold"/>
                <a:cs typeface="Arial Rounded MT Bold"/>
              </a:rPr>
              <a:t>k</a:t>
            </a:r>
            <a:endParaRPr sz="32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latin typeface="Arial Rounded MT Bold"/>
                <a:cs typeface="Arial Rounded MT Bold"/>
              </a:rPr>
              <a:t>Cheerful</a:t>
            </a:r>
            <a:endParaRPr sz="3200">
              <a:latin typeface="Arial Rounded MT Bold"/>
              <a:cs typeface="Arial Rounded MT Bold"/>
            </a:endParaRPr>
          </a:p>
          <a:p>
            <a:pPr marL="1911985">
              <a:lnSpc>
                <a:spcPct val="100000"/>
              </a:lnSpc>
              <a:spcBef>
                <a:spcPts val="1070"/>
              </a:spcBef>
            </a:pPr>
            <a:r>
              <a:rPr sz="3200" spc="-20" dirty="0">
                <a:latin typeface="Arial Rounded MT Bold"/>
                <a:cs typeface="Arial Rounded MT Bold"/>
              </a:rPr>
              <a:t>Rough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274060" marR="5080" indent="-2529840">
              <a:lnSpc>
                <a:spcPct val="101499"/>
              </a:lnSpc>
              <a:spcBef>
                <a:spcPts val="10"/>
              </a:spcBef>
            </a:pPr>
            <a:r>
              <a:rPr spc="-45" dirty="0"/>
              <a:t>Great! </a:t>
            </a:r>
            <a:r>
              <a:rPr spc="-40" dirty="0"/>
              <a:t>What </a:t>
            </a:r>
            <a:r>
              <a:rPr spc="-5" dirty="0"/>
              <a:t>did </a:t>
            </a:r>
            <a:r>
              <a:rPr spc="-40" dirty="0"/>
              <a:t>we </a:t>
            </a:r>
            <a:r>
              <a:rPr spc="-5" dirty="0"/>
              <a:t>learn  </a:t>
            </a:r>
            <a:r>
              <a:rPr spc="-15" dirty="0"/>
              <a:t>today?</a:t>
            </a:r>
          </a:p>
        </p:txBody>
      </p:sp>
      <p:sp>
        <p:nvSpPr>
          <p:cNvPr id="3" name="object 3"/>
          <p:cNvSpPr/>
          <p:nvPr/>
        </p:nvSpPr>
        <p:spPr>
          <a:xfrm>
            <a:off x="684276" y="3081528"/>
            <a:ext cx="3040379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216" y="3310128"/>
            <a:ext cx="341375" cy="333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920" y="3319093"/>
            <a:ext cx="292607" cy="284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8207" y="3081528"/>
            <a:ext cx="995171" cy="902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6932" y="3081528"/>
            <a:ext cx="1135379" cy="902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45864" y="3081528"/>
            <a:ext cx="957071" cy="9022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66488" y="3081528"/>
            <a:ext cx="1978139" cy="902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8191" y="3081528"/>
            <a:ext cx="1036319" cy="902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8064" y="3081528"/>
            <a:ext cx="2037587" cy="9022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276" y="3822191"/>
            <a:ext cx="6486131" cy="9022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216" y="4050792"/>
            <a:ext cx="341375" cy="333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920" y="4059756"/>
            <a:ext cx="292607" cy="284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4275" y="4564379"/>
            <a:ext cx="4599431" cy="9022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5121" y="2939718"/>
            <a:ext cx="7450455" cy="2249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</a:t>
            </a:r>
            <a:r>
              <a:rPr sz="32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review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</a:t>
            </a:r>
            <a:r>
              <a:rPr sz="32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“ve”,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“er”,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“ph” 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  Reviewing words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frequency  </a:t>
            </a:r>
            <a:r>
              <a:rPr sz="32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Review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</a:t>
            </a:r>
            <a:r>
              <a:rPr sz="3200" spc="35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adjectives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216" y="4792980"/>
            <a:ext cx="341375" cy="333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920" y="4801944"/>
            <a:ext cx="292607" cy="284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1686" y="1289734"/>
            <a:ext cx="5017770" cy="14693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7665" marR="5080" indent="-355600">
              <a:lnSpc>
                <a:spcPct val="100600"/>
              </a:lnSpc>
              <a:spcBef>
                <a:spcPts val="60"/>
              </a:spcBef>
              <a:tabLst>
                <a:tab pos="4098290" algn="l"/>
              </a:tabLst>
            </a:pPr>
            <a:r>
              <a:rPr sz="4600" spc="-10" dirty="0"/>
              <a:t>L</a:t>
            </a:r>
            <a:r>
              <a:rPr sz="4600" spc="-5" dirty="0"/>
              <a:t>e</a:t>
            </a:r>
            <a:r>
              <a:rPr sz="4600" spc="110" dirty="0"/>
              <a:t>t</a:t>
            </a:r>
            <a:r>
              <a:rPr sz="4600" spc="-185" dirty="0"/>
              <a:t>’</a:t>
            </a:r>
            <a:r>
              <a:rPr sz="4600" spc="-5" dirty="0"/>
              <a:t>s </a:t>
            </a:r>
            <a:r>
              <a:rPr sz="4850" i="1" u="heavy" spc="-165" dirty="0">
                <a:uFill>
                  <a:solidFill>
                    <a:srgbClr val="FFFFFF"/>
                  </a:solidFill>
                </a:uFill>
                <a:latin typeface="Arial Rounded MT Bold"/>
                <a:cs typeface="Arial Rounded MT Bold"/>
              </a:rPr>
              <a:t>d</a:t>
            </a:r>
            <a:r>
              <a:rPr sz="4850" i="1" u="heavy" spc="-70" dirty="0">
                <a:uFill>
                  <a:solidFill>
                    <a:srgbClr val="FFFFFF"/>
                  </a:solidFill>
                </a:uFill>
                <a:latin typeface="Arial Rounded MT Bold"/>
                <a:cs typeface="Arial Rounded MT Bold"/>
              </a:rPr>
              <a:t>i</a:t>
            </a:r>
            <a:r>
              <a:rPr sz="4850" i="1" u="heavy" spc="-200" dirty="0">
                <a:uFill>
                  <a:solidFill>
                    <a:srgbClr val="FFFFFF"/>
                  </a:solidFill>
                </a:uFill>
                <a:latin typeface="Arial Rounded MT Bold"/>
                <a:cs typeface="Arial Rounded MT Bold"/>
              </a:rPr>
              <a:t>v</a:t>
            </a:r>
            <a:r>
              <a:rPr sz="4850" i="1" u="heavy" spc="-155" dirty="0">
                <a:uFill>
                  <a:solidFill>
                    <a:srgbClr val="FFFFFF"/>
                  </a:solidFill>
                </a:uFill>
                <a:latin typeface="Arial Rounded MT Bold"/>
                <a:cs typeface="Arial Rounded MT Bold"/>
              </a:rPr>
              <a:t>e</a:t>
            </a:r>
            <a:r>
              <a:rPr sz="4850" i="1" spc="-5" dirty="0">
                <a:latin typeface="Arial Rounded MT Bold"/>
                <a:cs typeface="Arial Rounded MT Bold"/>
              </a:rPr>
              <a:t> </a:t>
            </a:r>
            <a:r>
              <a:rPr sz="4600" spc="-5" dirty="0"/>
              <a:t>i</a:t>
            </a:r>
            <a:r>
              <a:rPr sz="4600" spc="-10" dirty="0"/>
              <a:t>n</a:t>
            </a:r>
            <a:r>
              <a:rPr sz="4600" spc="-5" dirty="0"/>
              <a:t>to</a:t>
            </a:r>
            <a:r>
              <a:rPr sz="4600" dirty="0"/>
              <a:t>	</a:t>
            </a:r>
            <a:r>
              <a:rPr sz="4600" spc="-5" dirty="0"/>
              <a:t>t</a:t>
            </a:r>
            <a:r>
              <a:rPr sz="4600" spc="-10" dirty="0"/>
              <a:t>h</a:t>
            </a:r>
            <a:r>
              <a:rPr sz="4600" spc="-5" dirty="0"/>
              <a:t>e  </a:t>
            </a:r>
            <a:r>
              <a:rPr sz="4600" spc="-35" dirty="0"/>
              <a:t>homework</a:t>
            </a:r>
            <a:r>
              <a:rPr sz="4600" dirty="0"/>
              <a:t> </a:t>
            </a:r>
            <a:r>
              <a:rPr sz="4600" spc="-10" dirty="0"/>
              <a:t>now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3016" y="3116579"/>
            <a:ext cx="2959607" cy="2958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1646" y="1676907"/>
            <a:ext cx="78676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Do </a:t>
            </a:r>
            <a:r>
              <a:rPr sz="4600" spc="-25" dirty="0"/>
              <a:t>you </a:t>
            </a:r>
            <a:r>
              <a:rPr sz="4600" spc="-50" dirty="0"/>
              <a:t>have </a:t>
            </a:r>
            <a:r>
              <a:rPr sz="4600" spc="-5" dirty="0"/>
              <a:t>any</a:t>
            </a:r>
            <a:r>
              <a:rPr sz="4600" spc="25" dirty="0"/>
              <a:t> </a:t>
            </a:r>
            <a:r>
              <a:rPr sz="4600" spc="-5" dirty="0"/>
              <a:t>questions?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3349752" y="3034283"/>
            <a:ext cx="2350007" cy="3543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39390" y="1294790"/>
            <a:ext cx="9192260" cy="1449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40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Review: </a:t>
            </a:r>
            <a:r>
              <a:rPr sz="40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What </a:t>
            </a:r>
            <a:r>
              <a:rPr sz="4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sounds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 </a:t>
            </a:r>
            <a:r>
              <a:rPr sz="4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these 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letters  </a:t>
            </a:r>
            <a:r>
              <a:rPr sz="40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make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when </a:t>
            </a:r>
            <a:r>
              <a:rPr sz="40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they are</a:t>
            </a:r>
            <a:r>
              <a:rPr sz="4000" spc="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together?</a:t>
            </a:r>
            <a:endParaRPr sz="40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" y="5279135"/>
            <a:ext cx="940307" cy="1316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8740" y="5202935"/>
            <a:ext cx="890015" cy="1392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5392" y="4981955"/>
            <a:ext cx="1306067" cy="1613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28559" y="4981955"/>
            <a:ext cx="1615439" cy="1613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5723" y="3204972"/>
            <a:ext cx="1312163" cy="1674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8303" y="3204972"/>
            <a:ext cx="1645919" cy="1674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676907"/>
            <a:ext cx="2395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Correct!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676" y="3019044"/>
            <a:ext cx="4262627" cy="1341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2810" y="3189044"/>
            <a:ext cx="34963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Great</a:t>
            </a:r>
            <a:r>
              <a:rPr sz="48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8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work!</a:t>
            </a:r>
            <a:endParaRPr sz="4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08676" y="228600"/>
            <a:ext cx="3278123" cy="3788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10"/>
              </a:spcBef>
            </a:pPr>
            <a:r>
              <a:rPr spc="-5" dirty="0"/>
              <a:t>List as </a:t>
            </a:r>
            <a:r>
              <a:rPr spc="-10" dirty="0"/>
              <a:t>many </a:t>
            </a:r>
            <a:r>
              <a:rPr spc="-45" dirty="0"/>
              <a:t>words </a:t>
            </a:r>
            <a:r>
              <a:rPr spc="-5" dirty="0"/>
              <a:t>as </a:t>
            </a:r>
            <a:r>
              <a:rPr spc="-25" dirty="0"/>
              <a:t>you  </a:t>
            </a:r>
            <a:r>
              <a:rPr spc="-10" dirty="0"/>
              <a:t>know </a:t>
            </a:r>
            <a:r>
              <a:rPr spc="-35" dirty="0"/>
              <a:t>that </a:t>
            </a:r>
            <a:r>
              <a:rPr spc="-50" dirty="0"/>
              <a:t>have </a:t>
            </a:r>
            <a:r>
              <a:rPr spc="-20" dirty="0"/>
              <a:t>“ve” </a:t>
            </a:r>
            <a:r>
              <a:rPr spc="-5" dirty="0"/>
              <a:t>in</a:t>
            </a:r>
            <a:r>
              <a:rPr spc="105" dirty="0"/>
              <a:t> </a:t>
            </a:r>
            <a:r>
              <a:rPr spc="-5" dirty="0"/>
              <a:t>them</a:t>
            </a:r>
          </a:p>
        </p:txBody>
      </p:sp>
      <p:sp>
        <p:nvSpPr>
          <p:cNvPr id="3" name="object 3"/>
          <p:cNvSpPr/>
          <p:nvPr/>
        </p:nvSpPr>
        <p:spPr>
          <a:xfrm>
            <a:off x="4223004" y="3133344"/>
            <a:ext cx="2125979" cy="3444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2092" y="4113154"/>
            <a:ext cx="13042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: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00</a:t>
            </a:r>
            <a:endParaRPr sz="4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368" y="1397508"/>
            <a:ext cx="8900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Find </a:t>
            </a:r>
            <a:r>
              <a:rPr spc="-5" dirty="0"/>
              <a:t>an item </a:t>
            </a:r>
            <a:r>
              <a:rPr spc="-35" dirty="0"/>
              <a:t>around </a:t>
            </a:r>
            <a:r>
              <a:rPr spc="-25" dirty="0"/>
              <a:t>you </a:t>
            </a:r>
            <a:r>
              <a:rPr spc="-30" dirty="0"/>
              <a:t>that </a:t>
            </a:r>
            <a:r>
              <a:rPr spc="-5" dirty="0"/>
              <a:t>has</a:t>
            </a:r>
            <a:r>
              <a:rPr spc="65" dirty="0"/>
              <a:t> </a:t>
            </a:r>
            <a:r>
              <a:rPr spc="-10" dirty="0"/>
              <a:t>the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6527" y="2109216"/>
            <a:ext cx="5436870" cy="2620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“er” </a:t>
            </a:r>
            <a:r>
              <a:rPr sz="40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sound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in its</a:t>
            </a:r>
            <a:r>
              <a:rPr sz="40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name</a:t>
            </a:r>
            <a:endParaRPr sz="40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4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65"/>
              </a:spcBef>
            </a:pPr>
            <a:r>
              <a:rPr sz="54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Tell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 </a:t>
            </a:r>
            <a:r>
              <a:rPr sz="5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</a:t>
            </a:r>
            <a:r>
              <a:rPr sz="5400" spc="5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it!</a:t>
            </a:r>
            <a:endParaRPr sz="5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709295" marR="5080">
              <a:lnSpc>
                <a:spcPct val="101499"/>
              </a:lnSpc>
              <a:spcBef>
                <a:spcPts val="10"/>
              </a:spcBef>
            </a:pPr>
            <a:r>
              <a:rPr sz="4600" spc="-45" dirty="0"/>
              <a:t>Create </a:t>
            </a:r>
            <a:r>
              <a:rPr sz="4600" spc="-5" dirty="0"/>
              <a:t>a sentence using a  </a:t>
            </a:r>
            <a:r>
              <a:rPr sz="4600" spc="-10" dirty="0"/>
              <a:t>“ph”</a:t>
            </a:r>
            <a:r>
              <a:rPr sz="4600" spc="25" dirty="0"/>
              <a:t> </a:t>
            </a:r>
            <a:r>
              <a:rPr sz="4600" spc="-45" dirty="0"/>
              <a:t>word: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464819" y="3546347"/>
            <a:ext cx="1845563" cy="2516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2884" y="3070860"/>
            <a:ext cx="2246375" cy="2991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0384" y="3380232"/>
            <a:ext cx="2682227" cy="2682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676907"/>
            <a:ext cx="305879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Nice</a:t>
            </a:r>
            <a:r>
              <a:rPr sz="46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 work!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788" y="3494953"/>
            <a:ext cx="7833359" cy="227266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065" marR="5080" indent="-3810" algn="ctr">
              <a:lnSpc>
                <a:spcPts val="5610"/>
              </a:lnSpc>
              <a:spcBef>
                <a:spcPts val="1010"/>
              </a:spcBef>
              <a:tabLst>
                <a:tab pos="6483985" algn="l"/>
              </a:tabLst>
            </a:pPr>
            <a:r>
              <a:rPr sz="5400" spc="-105" dirty="0">
                <a:solidFill>
                  <a:srgbClr val="FFFFFF"/>
                </a:solidFill>
                <a:latin typeface="Arial Rounded MT Bold"/>
                <a:cs typeface="Arial Rounded MT Bold"/>
              </a:rPr>
              <a:t>Now, </a:t>
            </a:r>
            <a:r>
              <a:rPr sz="5400" spc="-55" dirty="0">
                <a:solidFill>
                  <a:srgbClr val="FFFFFF"/>
                </a:solidFill>
                <a:latin typeface="Arial Rounded MT Bold"/>
                <a:cs typeface="Arial Rounded MT Bold"/>
              </a:rPr>
              <a:t>create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</a:t>
            </a:r>
            <a:r>
              <a:rPr sz="5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sentence  t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5400" spc="-14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54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5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</a:t>
            </a:r>
            <a:r>
              <a:rPr sz="5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54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</a:t>
            </a:r>
            <a:r>
              <a:rPr sz="5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p</a:t>
            </a:r>
            <a:r>
              <a:rPr sz="54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” </a:t>
            </a:r>
            <a:r>
              <a:rPr sz="5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nd	</a:t>
            </a:r>
            <a:r>
              <a:rPr sz="54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</a:t>
            </a:r>
            <a:r>
              <a:rPr sz="5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r”  </a:t>
            </a:r>
            <a:r>
              <a:rPr sz="5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</a:t>
            </a:r>
            <a:r>
              <a:rPr sz="5400" spc="3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it.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8835" y="192023"/>
            <a:ext cx="2246375" cy="2991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082" y="1321308"/>
            <a:ext cx="7412990" cy="143764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indent="561975">
              <a:lnSpc>
                <a:spcPct val="101499"/>
              </a:lnSpc>
              <a:spcBef>
                <a:spcPts val="10"/>
              </a:spcBef>
            </a:pPr>
            <a:r>
              <a:rPr sz="4600" spc="-65" dirty="0"/>
              <a:t>Try </a:t>
            </a:r>
            <a:r>
              <a:rPr sz="4600" spc="-5" dirty="0"/>
              <a:t>to think of the “er”  </a:t>
            </a:r>
            <a:r>
              <a:rPr sz="4600" spc="-10" dirty="0"/>
              <a:t>“ph” </a:t>
            </a:r>
            <a:r>
              <a:rPr sz="4600" spc="-5" dirty="0"/>
              <a:t>or </a:t>
            </a:r>
            <a:r>
              <a:rPr sz="4600" spc="-20" dirty="0"/>
              <a:t>“ve” </a:t>
            </a:r>
            <a:r>
              <a:rPr sz="4600" spc="-50" dirty="0"/>
              <a:t>word </a:t>
            </a:r>
            <a:r>
              <a:rPr sz="4600" spc="-35" dirty="0"/>
              <a:t>that</a:t>
            </a:r>
            <a:r>
              <a:rPr sz="4600" spc="50" dirty="0"/>
              <a:t> </a:t>
            </a:r>
            <a:r>
              <a:rPr sz="4600" spc="5" dirty="0"/>
              <a:t>fits!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0" y="3607308"/>
            <a:ext cx="9144000" cy="3250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33464E3B-AADC-4A4C-8B16-614B8FD726D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4"/>
  <p:tag name="ISPRING_PRESENTATION_TITLE" val="ESLAO-7-4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411</Words>
  <Application>Microsoft Office PowerPoint</Application>
  <PresentationFormat>On-screen Show (4:3)</PresentationFormat>
  <Paragraphs>91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 Rounded MT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List as many words as you  know that have “ve” in them</vt:lpstr>
      <vt:lpstr>Find an item around you that has the</vt:lpstr>
      <vt:lpstr>Create a sentence using a  “ph” word:</vt:lpstr>
      <vt:lpstr>PowerPoint Presentation</vt:lpstr>
      <vt:lpstr>Try to think of the “er”  “ph” or “ve” word that fits!</vt:lpstr>
      <vt:lpstr>Fill in the blank!</vt:lpstr>
      <vt:lpstr>Fill in the blank!</vt:lpstr>
      <vt:lpstr>Fill in the blank!</vt:lpstr>
      <vt:lpstr>Nice work! You know your  “er” “ph” and “ve” words!</vt:lpstr>
      <vt:lpstr>PowerPoint Presentation</vt:lpstr>
      <vt:lpstr>I usually score a goal when I  play soccer.</vt:lpstr>
      <vt:lpstr>I often cheer for my teammates  when they score!</vt:lpstr>
      <vt:lpstr>I sometimes eat a healthy meal  before my basketball game.</vt:lpstr>
      <vt:lpstr>I never play tennis.</vt:lpstr>
      <vt:lpstr>I always stretch before playing  badminton.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your own sentence using an  adjective</vt:lpstr>
      <vt:lpstr>Great! What did we learn  today?</vt:lpstr>
      <vt:lpstr>Let’s dive into the  homework now</vt:lpstr>
      <vt:lpstr>Do you have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ESLAO-7-4-Slides-Student</dc:title>
  <dc:creator>Marissa Quintigliani</dc:creator>
  <cp:lastModifiedBy>Lakshmi Priya</cp:lastModifiedBy>
  <cp:revision>2</cp:revision>
  <dcterms:created xsi:type="dcterms:W3CDTF">2018-06-27T12:12:38Z</dcterms:created>
  <dcterms:modified xsi:type="dcterms:W3CDTF">2018-06-27T12:14:38Z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2017-11-01T00:00:00Z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2018-06-27T00:00:00Z</vt:filetime>
  </property>
</Properties>
</file>