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309" r:id="rId10"/>
    <p:sldId id="290" r:id="rId11"/>
    <p:sldId id="322" r:id="rId12"/>
    <p:sldId id="323" r:id="rId13"/>
    <p:sldId id="310" r:id="rId14"/>
    <p:sldId id="275" r:id="rId15"/>
    <p:sldId id="276" r:id="rId16"/>
    <p:sldId id="302" r:id="rId17"/>
    <p:sldId id="303" r:id="rId18"/>
    <p:sldId id="319" r:id="rId19"/>
    <p:sldId id="320" r:id="rId20"/>
    <p:sldId id="282" r:id="rId21"/>
    <p:sldId id="321" r:id="rId22"/>
    <p:sldId id="324" r:id="rId23"/>
    <p:sldId id="325" r:id="rId24"/>
    <p:sldId id="326" r:id="rId25"/>
    <p:sldId id="327" r:id="rId26"/>
    <p:sldId id="304" r:id="rId27"/>
    <p:sldId id="28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97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/>
              <a:t>SPORTS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7: Lesson 4</a:t>
            </a:r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/>
              <a:t>Fill in the blank!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418228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The photographer took a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_______________ of the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team after we won.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37" y="137941"/>
            <a:ext cx="2681459" cy="2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/>
              <a:t>Fill in the blank!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9755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I enjoy playing as the goalie in the sport of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_________________.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19" y="-125238"/>
            <a:ext cx="3339193" cy="3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/>
              <a:t>Fill in the blank!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9755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When I play volleyball, I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___________ over the net.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37" y="221524"/>
            <a:ext cx="1562125" cy="31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Nice work! You know your “</a:t>
            </a:r>
            <a:r>
              <a:rPr lang="en-US" dirty="0" err="1"/>
              <a:t>er</a:t>
            </a:r>
            <a:r>
              <a:rPr lang="en-US" dirty="0"/>
              <a:t>” “</a:t>
            </a:r>
            <a:r>
              <a:rPr lang="en-US" dirty="0" err="1"/>
              <a:t>ph</a:t>
            </a:r>
            <a:r>
              <a:rPr lang="en-US" dirty="0"/>
              <a:t>” and “</a:t>
            </a:r>
            <a:r>
              <a:rPr lang="en-US" dirty="0" err="1"/>
              <a:t>ve</a:t>
            </a:r>
            <a:r>
              <a:rPr lang="en-US" dirty="0"/>
              <a:t>” words!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48" y="2975212"/>
            <a:ext cx="4745812" cy="37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15" y="2275606"/>
            <a:ext cx="2523165" cy="446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4" y="1371600"/>
            <a:ext cx="8501352" cy="1447800"/>
          </a:xfrm>
        </p:spPr>
        <p:txBody>
          <a:bodyPr/>
          <a:lstStyle/>
          <a:p>
            <a:pPr algn="ctr"/>
            <a:r>
              <a:rPr lang="en-US" dirty="0"/>
              <a:t>Lets now review words of frequency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79" y="3774815"/>
            <a:ext cx="5343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How can we use the words “usually”, “often”, “sometimes”, “never”, or “always” in a sentence?</a:t>
            </a:r>
          </a:p>
        </p:txBody>
      </p:sp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/>
              <a:t>I </a:t>
            </a:r>
            <a:r>
              <a:rPr lang="en-US" sz="4400" u="sng" dirty="0"/>
              <a:t>usually</a:t>
            </a:r>
            <a:r>
              <a:rPr lang="en-US" sz="4400" dirty="0"/>
              <a:t> score a goal when I play soccer.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7" y="2374470"/>
            <a:ext cx="2385980" cy="3993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1" y="3360376"/>
            <a:ext cx="4834357" cy="12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/>
              <a:t>I </a:t>
            </a:r>
            <a:r>
              <a:rPr lang="en-US" sz="4400" u="sng" dirty="0"/>
              <a:t>often</a:t>
            </a:r>
            <a:r>
              <a:rPr lang="en-US" sz="4400" dirty="0"/>
              <a:t> cheer for my teammates when they score!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80" y="3049287"/>
            <a:ext cx="5539912" cy="36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/>
              <a:t>I </a:t>
            </a:r>
            <a:r>
              <a:rPr lang="en-US" sz="4400" u="sng" dirty="0"/>
              <a:t>sometimes</a:t>
            </a:r>
            <a:r>
              <a:rPr lang="en-US" sz="4400" dirty="0"/>
              <a:t> eat a healthy meal before my basketball game.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4351255" cy="3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/>
              <a:t>I </a:t>
            </a:r>
            <a:r>
              <a:rPr lang="en-US" sz="4400" u="sng" dirty="0"/>
              <a:t>never</a:t>
            </a:r>
            <a:r>
              <a:rPr lang="en-US" sz="4400" dirty="0"/>
              <a:t> play tennis.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29" y="2997952"/>
            <a:ext cx="5276666" cy="36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/>
              <a:t>I </a:t>
            </a:r>
            <a:r>
              <a:rPr lang="en-US" sz="4400" u="sng" dirty="0"/>
              <a:t>always</a:t>
            </a:r>
            <a:r>
              <a:rPr lang="en-US" sz="4400" dirty="0"/>
              <a:t> stretch before playing badminton.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52" y="3305178"/>
            <a:ext cx="5717825" cy="2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learning this class?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u="sng" dirty="0"/>
              <a:t>Review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ve</a:t>
            </a:r>
            <a:r>
              <a:rPr lang="en-US" sz="3200" dirty="0"/>
              <a:t>”, “</a:t>
            </a:r>
            <a:r>
              <a:rPr lang="en-US" sz="3200" dirty="0" err="1"/>
              <a:t>er</a:t>
            </a:r>
            <a:r>
              <a:rPr lang="en-US" sz="3200" dirty="0"/>
              <a:t>”, and “</a:t>
            </a:r>
            <a:r>
              <a:rPr lang="en-US" sz="3200" dirty="0" err="1"/>
              <a:t>ph</a:t>
            </a:r>
            <a:r>
              <a:rPr lang="en-US" sz="3200" dirty="0"/>
              <a:t>” words</a:t>
            </a:r>
          </a:p>
          <a:p>
            <a:r>
              <a:rPr lang="en-US" sz="3200" dirty="0"/>
              <a:t>Words of frequency</a:t>
            </a:r>
          </a:p>
          <a:p>
            <a:r>
              <a:rPr lang="en-US" sz="3200" dirty="0"/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Write your own sentence using the word “never”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58294" y="2289076"/>
            <a:ext cx="1717888" cy="24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2" y="1371600"/>
            <a:ext cx="8760078" cy="1447800"/>
          </a:xfrm>
        </p:spPr>
        <p:txBody>
          <a:bodyPr/>
          <a:lstStyle/>
          <a:p>
            <a:pPr algn="ctr"/>
            <a:r>
              <a:rPr lang="en-US" dirty="0"/>
              <a:t>Write your own sentence using the word “sometimes”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48" y="2819400"/>
            <a:ext cx="3322252" cy="39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work! Now we will be reviewing adjectives!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83" y="3144301"/>
            <a:ext cx="4775292" cy="3371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879" y="4410486"/>
            <a:ext cx="355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an adjective to describe these football players!</a:t>
            </a:r>
          </a:p>
        </p:txBody>
      </p:sp>
    </p:spTree>
    <p:extLst>
      <p:ext uri="{BB962C8B-B14F-4D97-AF65-F5344CB8AC3E}">
        <p14:creationId xmlns:p14="http://schemas.microsoft.com/office/powerpoint/2010/main" val="258907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2" y="1371600"/>
            <a:ext cx="8760078" cy="1447800"/>
          </a:xfrm>
        </p:spPr>
        <p:txBody>
          <a:bodyPr/>
          <a:lstStyle/>
          <a:p>
            <a:pPr algn="ctr"/>
            <a:r>
              <a:rPr lang="en-US" dirty="0"/>
              <a:t>Write as many adjectives as you can think of below: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/>
              <a:t>Here are some more adjectives we can 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Speedy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419" y="4253237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Impressive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8640" y="4545625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Rough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Wonderful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Excellent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634" y="3236085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Cheerful</a:t>
            </a:r>
          </a:p>
        </p:txBody>
      </p:sp>
    </p:spTree>
    <p:extLst>
      <p:ext uri="{BB962C8B-B14F-4D97-AF65-F5344CB8AC3E}">
        <p14:creationId xmlns:p14="http://schemas.microsoft.com/office/powerpoint/2010/main" val="27240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078"/>
            <a:ext cx="2232603" cy="323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/>
              <a:t>Write your own sentence using an adjective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Speedy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830" y="6062544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Impressive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0205" y="4831457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Rough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Wonderful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Excellent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727" y="4207689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Cheerful</a:t>
            </a:r>
          </a:p>
        </p:txBody>
      </p:sp>
    </p:spTree>
    <p:extLst>
      <p:ext uri="{BB962C8B-B14F-4D97-AF65-F5344CB8AC3E}">
        <p14:creationId xmlns:p14="http://schemas.microsoft.com/office/powerpoint/2010/main" val="2151680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Great! What did we learn today?</a:t>
            </a:r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8961685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review of “</a:t>
            </a:r>
            <a:r>
              <a:rPr lang="en-US" sz="3200" dirty="0" err="1"/>
              <a:t>ve</a:t>
            </a:r>
            <a:r>
              <a:rPr lang="en-US" sz="3200" dirty="0"/>
              <a:t>”, “</a:t>
            </a:r>
            <a:r>
              <a:rPr lang="en-US" sz="3200" dirty="0" err="1"/>
              <a:t>er</a:t>
            </a:r>
            <a:r>
              <a:rPr lang="en-US" sz="3200" dirty="0"/>
              <a:t>”, and “</a:t>
            </a:r>
            <a:r>
              <a:rPr lang="en-US" sz="3200" dirty="0" err="1"/>
              <a:t>ph</a:t>
            </a:r>
            <a:r>
              <a:rPr lang="en-US" sz="3200" dirty="0"/>
              <a:t>” words</a:t>
            </a:r>
          </a:p>
          <a:p>
            <a:r>
              <a:rPr lang="en-US" sz="3200" dirty="0"/>
              <a:t>Reviewing words of frequency</a:t>
            </a:r>
          </a:p>
          <a:p>
            <a:r>
              <a:rPr lang="en-US" sz="3200" dirty="0"/>
              <a:t>Review of adjectives</a:t>
            </a:r>
          </a:p>
        </p:txBody>
      </p:sp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</a:t>
            </a:r>
            <a:r>
              <a:rPr lang="en-US" i="1" u="sng" dirty="0"/>
              <a:t>dive</a:t>
            </a:r>
            <a:r>
              <a:rPr lang="en-US" dirty="0"/>
              <a:t> into the homework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11" y="3116098"/>
            <a:ext cx="2959185" cy="29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/>
              <a:t>Do you have any 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130" y="1371600"/>
            <a:ext cx="9406101" cy="1447800"/>
          </a:xfrm>
        </p:spPr>
        <p:txBody>
          <a:bodyPr/>
          <a:lstStyle/>
          <a:p>
            <a:r>
              <a:rPr lang="en-US" sz="4000" dirty="0"/>
              <a:t>Review: What sounds do these letters make when they are 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1" y="5278766"/>
            <a:ext cx="940298" cy="1317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14" y="5202757"/>
            <a:ext cx="889929" cy="1393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87" y="4981233"/>
            <a:ext cx="1306904" cy="161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725" y="4981233"/>
            <a:ext cx="1615275" cy="161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389" y="3205677"/>
            <a:ext cx="1312081" cy="1674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028" y="3205677"/>
            <a:ext cx="1645225" cy="16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Correct! </a:t>
            </a:r>
            <a:endParaRPr lang="en-US" u="sng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503481" y="3166693"/>
            <a:ext cx="7174969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Great work!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752" y="227951"/>
            <a:ext cx="3277494" cy="37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" y="1371600"/>
            <a:ext cx="8995540" cy="1447800"/>
          </a:xfrm>
        </p:spPr>
        <p:txBody>
          <a:bodyPr/>
          <a:lstStyle/>
          <a:p>
            <a:r>
              <a:rPr lang="en-US" dirty="0"/>
              <a:t>List as many words as you know that have “</a:t>
            </a:r>
            <a:r>
              <a:rPr lang="en-US" dirty="0" err="1"/>
              <a:t>ve</a:t>
            </a:r>
            <a:r>
              <a:rPr lang="en-US" dirty="0"/>
              <a:t>” in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99" y="3133372"/>
            <a:ext cx="2126689" cy="3444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3352" y="4090802"/>
            <a:ext cx="1474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1:00</a:t>
            </a:r>
          </a:p>
        </p:txBody>
      </p:sp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456420" cy="1447800"/>
          </a:xfrm>
        </p:spPr>
        <p:txBody>
          <a:bodyPr/>
          <a:lstStyle/>
          <a:p>
            <a:pPr algn="ctr"/>
            <a:r>
              <a:rPr lang="en-US" sz="4000" dirty="0"/>
              <a:t>Find an item around you that has the “</a:t>
            </a:r>
            <a:r>
              <a:rPr lang="en-US" sz="4000" dirty="0" err="1"/>
              <a:t>er</a:t>
            </a:r>
            <a:r>
              <a:rPr lang="en-US" sz="4000"/>
              <a:t>” sound in its name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Tell us about it!</a:t>
            </a:r>
          </a:p>
        </p:txBody>
      </p:sp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/>
              <a:t>Create a sentence using a “</a:t>
            </a:r>
            <a:r>
              <a:rPr lang="en-US" dirty="0" err="1"/>
              <a:t>ph</a:t>
            </a:r>
            <a:r>
              <a:rPr lang="en-US" dirty="0"/>
              <a:t>” word: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2" y="3546223"/>
            <a:ext cx="1846011" cy="2516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505" y="3071431"/>
            <a:ext cx="2245917" cy="2990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37" y="3380902"/>
            <a:ext cx="2681459" cy="2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/>
              <a:t>Nice work!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97552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Now, create a sentence that has a “</a:t>
            </a:r>
            <a:r>
              <a:rPr lang="en-US" sz="5400" dirty="0" err="1"/>
              <a:t>ph</a:t>
            </a:r>
            <a:r>
              <a:rPr lang="en-US" sz="5400" dirty="0"/>
              <a:t>” and “</a:t>
            </a:r>
            <a:r>
              <a:rPr lang="en-US" sz="5400" dirty="0" err="1"/>
              <a:t>er</a:t>
            </a:r>
            <a:r>
              <a:rPr lang="en-US" sz="5400" dirty="0"/>
              <a:t>” word in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5" y="192541"/>
            <a:ext cx="2245917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Try to think of the “</a:t>
            </a:r>
            <a:r>
              <a:rPr lang="en-US" dirty="0" err="1"/>
              <a:t>er</a:t>
            </a:r>
            <a:r>
              <a:rPr lang="en-US" dirty="0"/>
              <a:t>” “</a:t>
            </a:r>
            <a:r>
              <a:rPr lang="en-US" dirty="0" err="1"/>
              <a:t>ph</a:t>
            </a:r>
            <a:r>
              <a:rPr lang="en-US" dirty="0"/>
              <a:t>” or “</a:t>
            </a:r>
            <a:r>
              <a:rPr lang="en-US" dirty="0" err="1"/>
              <a:t>ve</a:t>
            </a:r>
            <a:r>
              <a:rPr lang="en-US" dirty="0"/>
              <a:t>” word that fits!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7594"/>
            <a:ext cx="9144000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3718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9216</TotalTime>
  <Words>397</Words>
  <Application>Microsoft Office PowerPoint</Application>
  <PresentationFormat>On-screen Show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Sky</vt:lpstr>
      <vt:lpstr>SPORTS</vt:lpstr>
      <vt:lpstr>What are we learning this class?</vt:lpstr>
      <vt:lpstr>Review: What sounds do these letters make when they are together?</vt:lpstr>
      <vt:lpstr>Correct! </vt:lpstr>
      <vt:lpstr>List as many words as you know that have “ve” in them</vt:lpstr>
      <vt:lpstr>Find an item around you that has the “er” sound in its name</vt:lpstr>
      <vt:lpstr>Create a sentence using a “ph” word:</vt:lpstr>
      <vt:lpstr>Nice work!</vt:lpstr>
      <vt:lpstr>Try to think of the “er” “ph” or “ve” word that fits!</vt:lpstr>
      <vt:lpstr>Fill in the blank!</vt:lpstr>
      <vt:lpstr>Fill in the blank!</vt:lpstr>
      <vt:lpstr>Fill in the blank!</vt:lpstr>
      <vt:lpstr>Nice work! You know your “er” “ph” and “ve” words!</vt:lpstr>
      <vt:lpstr>Lets now review words of frequency</vt:lpstr>
      <vt:lpstr>I usually score a goal when I play soccer.</vt:lpstr>
      <vt:lpstr>I often cheer for my teammates when they score!</vt:lpstr>
      <vt:lpstr>I sometimes eat a healthy meal before my basketball game.</vt:lpstr>
      <vt:lpstr>I never play tennis.</vt:lpstr>
      <vt:lpstr>I always stretch before playing badminton.</vt:lpstr>
      <vt:lpstr>Write your own sentence using the word “never”</vt:lpstr>
      <vt:lpstr>Write your own sentence using the word “sometimes”</vt:lpstr>
      <vt:lpstr>Great work! Now we will be reviewing adjectives!</vt:lpstr>
      <vt:lpstr>Write as many adjectives as you can think of below:</vt:lpstr>
      <vt:lpstr>Here are some more adjectives we can use</vt:lpstr>
      <vt:lpstr>Write your own sentence using an adjective</vt:lpstr>
      <vt:lpstr>Great! What did we learn today?</vt:lpstr>
      <vt:lpstr>Let’s dive into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35</cp:revision>
  <dcterms:created xsi:type="dcterms:W3CDTF">2017-05-27T23:21:24Z</dcterms:created>
  <dcterms:modified xsi:type="dcterms:W3CDTF">2017-11-01T20:40:44Z</dcterms:modified>
</cp:coreProperties>
</file>