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322" r:id="rId10"/>
    <p:sldId id="290" r:id="rId11"/>
    <p:sldId id="323" r:id="rId12"/>
    <p:sldId id="324" r:id="rId13"/>
    <p:sldId id="309" r:id="rId14"/>
    <p:sldId id="264" r:id="rId15"/>
    <p:sldId id="273" r:id="rId16"/>
    <p:sldId id="325" r:id="rId17"/>
    <p:sldId id="326" r:id="rId18"/>
    <p:sldId id="311" r:id="rId19"/>
    <p:sldId id="327" r:id="rId20"/>
    <p:sldId id="312" r:id="rId21"/>
    <p:sldId id="328" r:id="rId22"/>
    <p:sldId id="329" r:id="rId23"/>
    <p:sldId id="332" r:id="rId24"/>
    <p:sldId id="330" r:id="rId25"/>
    <p:sldId id="333" r:id="rId26"/>
    <p:sldId id="331" r:id="rId27"/>
    <p:sldId id="275" r:id="rId28"/>
    <p:sldId id="276" r:id="rId29"/>
    <p:sldId id="302" r:id="rId30"/>
    <p:sldId id="303" r:id="rId31"/>
    <p:sldId id="319" r:id="rId32"/>
    <p:sldId id="304" r:id="rId33"/>
    <p:sldId id="285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7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Lesson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Nice work! Fill in the blank: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418228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My coach _________ to my mom about my performance after every game.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70" y="86763"/>
            <a:ext cx="2009821" cy="17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418228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Billy’s _________ are much stronger than mine.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1" y="0"/>
            <a:ext cx="3619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418228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Before I put on my shoes, I need my sports 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_____________.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71" y="287960"/>
            <a:ext cx="2904111" cy="31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Try to write your own sentence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772" y="2984720"/>
            <a:ext cx="8542524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Use the words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772" y="5861104"/>
            <a:ext cx="4252680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Rocks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23916" y="5869248"/>
            <a:ext cx="4252680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Walks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6" y="3598904"/>
            <a:ext cx="3235645" cy="2270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4695" b="8910"/>
          <a:stretch/>
        </p:blipFill>
        <p:spPr>
          <a:xfrm>
            <a:off x="5415060" y="3469200"/>
            <a:ext cx="2276772" cy="2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54" y="1371600"/>
            <a:ext cx="8785918" cy="1447800"/>
          </a:xfrm>
        </p:spPr>
        <p:txBody>
          <a:bodyPr/>
          <a:lstStyle/>
          <a:p>
            <a:pPr algn="ctr"/>
            <a:r>
              <a:rPr lang="en-US" dirty="0" smtClean="0"/>
              <a:t>Great work! </a:t>
            </a:r>
            <a:r>
              <a:rPr lang="en-US" dirty="0" smtClean="0"/>
              <a:t>Now we will begin to look at advertisements!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313"/>
          <a:stretch/>
        </p:blipFill>
        <p:spPr>
          <a:xfrm>
            <a:off x="616191" y="3009539"/>
            <a:ext cx="2463800" cy="3683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805" y="4482097"/>
            <a:ext cx="527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notice about this advertisement?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95" y="1268222"/>
            <a:ext cx="9140307" cy="1447800"/>
          </a:xfrm>
        </p:spPr>
        <p:txBody>
          <a:bodyPr/>
          <a:lstStyle/>
          <a:p>
            <a:pPr algn="ctr"/>
            <a:r>
              <a:rPr lang="en-US" sz="4400" dirty="0" smtClean="0"/>
              <a:t>Let’s look at an advertisement used for milk.</a:t>
            </a:r>
            <a:endParaRPr lang="en-US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3" y="2716022"/>
            <a:ext cx="2301683" cy="3887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09" y="3001428"/>
            <a:ext cx="2382201" cy="36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52" y="0"/>
            <a:ext cx="45348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896" y="1646393"/>
            <a:ext cx="3982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What is an advertisement?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2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52" y="0"/>
            <a:ext cx="45348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02057"/>
            <a:ext cx="3982053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It is a commercial or flyer that makes a product </a:t>
            </a:r>
            <a:r>
              <a:rPr lang="en-US" sz="3600" u="sng" dirty="0" smtClean="0">
                <a:solidFill>
                  <a:srgbClr val="FFFFFF"/>
                </a:solidFill>
              </a:rPr>
              <a:t>popular</a:t>
            </a:r>
            <a:r>
              <a:rPr lang="en-US" sz="3600" dirty="0" smtClean="0">
                <a:solidFill>
                  <a:srgbClr val="FFFFFF"/>
                </a:solidFill>
              </a:rPr>
              <a:t> and encourages people to </a:t>
            </a:r>
            <a:r>
              <a:rPr lang="en-US" sz="3600" u="sng" dirty="0" smtClean="0">
                <a:solidFill>
                  <a:srgbClr val="FFFFFF"/>
                </a:solidFill>
              </a:rPr>
              <a:t>buy it</a:t>
            </a:r>
            <a:r>
              <a:rPr lang="en-US" sz="3600" dirty="0" smtClean="0">
                <a:solidFill>
                  <a:srgbClr val="FFFFFF"/>
                </a:solidFill>
              </a:rPr>
              <a:t>.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127" y="1683579"/>
            <a:ext cx="3728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being advertised?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How do you know?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9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644812" y="2141394"/>
            <a:ext cx="2377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44812" y="4272738"/>
            <a:ext cx="2377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66634" y="6369828"/>
            <a:ext cx="2377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3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ks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Components of advertising flyers</a:t>
            </a:r>
            <a:endParaRPr lang="en-US" sz="3200" dirty="0" smtClean="0"/>
          </a:p>
          <a:p>
            <a:r>
              <a:rPr lang="en-US" sz="3200" dirty="0" smtClean="0"/>
              <a:t>Song with numbers up to 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6853" y="1506360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Slogan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9253" y="3533827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Image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15" y="5694186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Ad Copy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6853" y="1506360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Slogan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9253" y="3533827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Image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15" y="5694186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Ad Copy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06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slogan: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6267" y="3246773"/>
            <a:ext cx="6761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slogan is a simple or catchy short phrase used to make the product easy to remember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86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6853" y="1506360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Slogan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9253" y="3533827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Image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15" y="5694186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Ad Copy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3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6267" y="3246773"/>
            <a:ext cx="6761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 image shows someone using and enjoying the product. Often, famous people are used in advertising.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6853" y="1506360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Slogan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9253" y="3533827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Image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15" y="5694186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Ad Copy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3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Copy: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6267" y="3246773"/>
            <a:ext cx="6761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a sentence or two that convinces readers that the product is great!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42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05" y="3085790"/>
            <a:ext cx="2065411" cy="3655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29" y="1371600"/>
            <a:ext cx="8712087" cy="1447800"/>
          </a:xfrm>
        </p:spPr>
        <p:txBody>
          <a:bodyPr/>
          <a:lstStyle/>
          <a:p>
            <a:pPr algn="ctr"/>
            <a:r>
              <a:rPr lang="en-US" sz="4000" dirty="0" smtClean="0"/>
              <a:t>Pop Question! What three things are included in an advertisement?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018871" y="3470536"/>
            <a:ext cx="5138655" cy="2850269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Great work!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7" y="2374470"/>
            <a:ext cx="2385980" cy="39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Let’s now practice counting to 100! Watch the following video: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80" y="3049287"/>
            <a:ext cx="5539912" cy="36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 we are looking at more letters. What letters are these?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0" y="3086561"/>
            <a:ext cx="2362074" cy="3579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77" y="2608577"/>
            <a:ext cx="4421958" cy="4421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2259" y="4039050"/>
            <a:ext cx="41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sound do they make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The singer included many stretches while he counted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37769" y="3611266"/>
            <a:ext cx="8806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Why are stretches important before we play a sport?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866" y="4450894"/>
            <a:ext cx="3029183" cy="2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3200" dirty="0" smtClean="0"/>
              <a:t>Stretching prepares our bodies before we move them when we play sports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6" y="3211882"/>
            <a:ext cx="3210121" cy="223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842" y="3703921"/>
            <a:ext cx="5717825" cy="2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1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3365275" cy="3410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“</a:t>
            </a:r>
            <a:r>
              <a:rPr lang="en-US" sz="3200" dirty="0" smtClean="0"/>
              <a:t>Ks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Components of an advertisement</a:t>
            </a:r>
            <a:endParaRPr lang="en-US" sz="3200" dirty="0" smtClean="0"/>
          </a:p>
          <a:p>
            <a:r>
              <a:rPr lang="en-US" sz="3200" dirty="0" smtClean="0"/>
              <a:t>Counting to 100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75" y="2667259"/>
            <a:ext cx="2966113" cy="41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Let’s look at the homework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 </a:t>
            </a:r>
            <a:r>
              <a:rPr lang="en-US" dirty="0" smtClean="0"/>
              <a:t>K and S </a:t>
            </a:r>
            <a:r>
              <a:rPr lang="en-US" dirty="0" smtClean="0"/>
              <a:t>together make the </a:t>
            </a:r>
            <a:r>
              <a:rPr lang="en-US" dirty="0" smtClean="0"/>
              <a:t>“</a:t>
            </a:r>
            <a:r>
              <a:rPr lang="en-US" dirty="0"/>
              <a:t>X</a:t>
            </a:r>
            <a:r>
              <a:rPr lang="en-US" dirty="0" smtClean="0"/>
              <a:t>” sound!</a:t>
            </a:r>
            <a:endParaRPr lang="en-US" u="sng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503481" y="3166693"/>
            <a:ext cx="7174969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Can </a:t>
            </a:r>
            <a:r>
              <a:rPr lang="en-US" sz="4400" dirty="0" smtClean="0"/>
              <a:t>you think of any words that have </a:t>
            </a:r>
            <a:r>
              <a:rPr lang="en-US" sz="4400" dirty="0" smtClean="0"/>
              <a:t>“</a:t>
            </a:r>
            <a:r>
              <a:rPr lang="en-US" sz="4400" dirty="0" err="1" smtClean="0"/>
              <a:t>ks</a:t>
            </a:r>
            <a:r>
              <a:rPr lang="en-US" sz="4400" dirty="0" smtClean="0"/>
              <a:t>” </a:t>
            </a:r>
            <a:r>
              <a:rPr lang="en-US" sz="4400" dirty="0" smtClean="0"/>
              <a:t>in them?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398" y="2147266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" y="1371600"/>
            <a:ext cx="8995540" cy="1447800"/>
          </a:xfrm>
        </p:spPr>
        <p:txBody>
          <a:bodyPr/>
          <a:lstStyle/>
          <a:p>
            <a:r>
              <a:rPr lang="en-US" dirty="0" smtClean="0"/>
              <a:t>     What would you call this?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6850" y="2819400"/>
            <a:ext cx="6588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Hint: It ends with “</a:t>
            </a:r>
            <a:r>
              <a:rPr lang="en-US" sz="4800" dirty="0" err="1" smtClean="0">
                <a:solidFill>
                  <a:schemeClr val="bg1"/>
                </a:solidFill>
              </a:rPr>
              <a:t>ks</a:t>
            </a:r>
            <a:r>
              <a:rPr lang="en-US" sz="4800" dirty="0" smtClean="0">
                <a:solidFill>
                  <a:schemeClr val="bg1"/>
                </a:solidFill>
              </a:rPr>
              <a:t>”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2" y="2819400"/>
            <a:ext cx="3619500" cy="378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395" y="4976896"/>
            <a:ext cx="366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____  ____  ____  K   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48" y="1371600"/>
            <a:ext cx="9145872" cy="1447800"/>
          </a:xfrm>
        </p:spPr>
        <p:txBody>
          <a:bodyPr/>
          <a:lstStyle/>
          <a:p>
            <a:r>
              <a:rPr lang="en-US" sz="4500" dirty="0" smtClean="0"/>
              <a:t>Great work! </a:t>
            </a:r>
            <a:r>
              <a:rPr lang="en-US" sz="4500" dirty="0" smtClean="0"/>
              <a:t>Kicks! List another “</a:t>
            </a:r>
            <a:r>
              <a:rPr lang="en-US" sz="4500" dirty="0" err="1" smtClean="0"/>
              <a:t>ks</a:t>
            </a:r>
            <a:r>
              <a:rPr lang="en-US" sz="4500" dirty="0" smtClean="0"/>
              <a:t>”</a:t>
            </a:r>
            <a:r>
              <a:rPr lang="en-US" sz="4500" dirty="0"/>
              <a:t> </a:t>
            </a:r>
            <a:r>
              <a:rPr lang="en-US" sz="4500" dirty="0" smtClean="0"/>
              <a:t>word below:</a:t>
            </a:r>
            <a:endParaRPr lang="en-US" sz="4500" dirty="0"/>
          </a:p>
        </p:txBody>
      </p:sp>
      <p:sp>
        <p:nvSpPr>
          <p:cNvPr id="3" name="Rectangle 2"/>
          <p:cNvSpPr/>
          <p:nvPr/>
        </p:nvSpPr>
        <p:spPr>
          <a:xfrm>
            <a:off x="1018871" y="3470536"/>
            <a:ext cx="7073033" cy="2850269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Here are some more “</a:t>
            </a:r>
            <a:r>
              <a:rPr lang="en-US" dirty="0" err="1" smtClean="0"/>
              <a:t>ks</a:t>
            </a:r>
            <a:r>
              <a:rPr lang="en-US" dirty="0" smtClean="0"/>
              <a:t>” words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3" y="2931474"/>
            <a:ext cx="3598125" cy="392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4695" b="8910"/>
          <a:stretch/>
        </p:blipFill>
        <p:spPr>
          <a:xfrm>
            <a:off x="6553446" y="4032379"/>
            <a:ext cx="2276772" cy="2431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250" y="2819400"/>
            <a:ext cx="3461147" cy="2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pPr algn="ctr"/>
            <a:r>
              <a:rPr lang="en-US" dirty="0" smtClean="0"/>
              <a:t>“X” and “KS” make the same sound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630279"/>
            <a:ext cx="896472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Which word has an X? Which has a KS?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20" y="3943120"/>
            <a:ext cx="2846335" cy="2604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858" y="3943120"/>
            <a:ext cx="3377034" cy="25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105" y="1271600"/>
            <a:ext cx="896472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Which word has an X? Which has a KS?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4" y="3294315"/>
            <a:ext cx="3596715" cy="3105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06" y="3147679"/>
            <a:ext cx="3784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927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3187</TotalTime>
  <Words>434</Words>
  <Application>Microsoft Macintosh PowerPoint</Application>
  <PresentationFormat>On-screen Show (4:3)</PresentationFormat>
  <Paragraphs>64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Sky</vt:lpstr>
      <vt:lpstr>SPORTS</vt:lpstr>
      <vt:lpstr>What are we learning this class?</vt:lpstr>
      <vt:lpstr>Today we are looking at more letters. What letters are these?</vt:lpstr>
      <vt:lpstr>Correct! K and S together make the “X” sound!</vt:lpstr>
      <vt:lpstr>     What would you call this?</vt:lpstr>
      <vt:lpstr>Great work! Kicks! List another “ks” word below:</vt:lpstr>
      <vt:lpstr>Here are some more “ks” words!</vt:lpstr>
      <vt:lpstr>“X” and “KS” make the same sound</vt:lpstr>
      <vt:lpstr>PowerPoint Presentation</vt:lpstr>
      <vt:lpstr>Nice work! Fill in the blank:</vt:lpstr>
      <vt:lpstr>Fill in the blank:</vt:lpstr>
      <vt:lpstr>Fill in the blank:</vt:lpstr>
      <vt:lpstr>Nice work! Try to write your own sentence</vt:lpstr>
      <vt:lpstr>Great work! Now we will begin to look at advertisements!</vt:lpstr>
      <vt:lpstr>Let’s look at an advertisement used for milk.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slogan:</vt:lpstr>
      <vt:lpstr>PowerPoint Presentation</vt:lpstr>
      <vt:lpstr>Image:</vt:lpstr>
      <vt:lpstr>PowerPoint Presentation</vt:lpstr>
      <vt:lpstr>Ad Copy:</vt:lpstr>
      <vt:lpstr>Pop Question! What three things are included in an advertisement?</vt:lpstr>
      <vt:lpstr>Great work!</vt:lpstr>
      <vt:lpstr>Let’s now practice counting to 100! Watch the following video:</vt:lpstr>
      <vt:lpstr>The singer included many stretches while he counted</vt:lpstr>
      <vt:lpstr>Stretching prepares our bodies before we move them when we play sports</vt:lpstr>
      <vt:lpstr>What did we learn today?</vt:lpstr>
      <vt:lpstr>Nice work! Let’s look at the homework now</vt:lpstr>
      <vt:lpstr>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32</cp:revision>
  <dcterms:created xsi:type="dcterms:W3CDTF">2017-05-27T23:21:24Z</dcterms:created>
  <dcterms:modified xsi:type="dcterms:W3CDTF">2017-06-07T16:29:38Z</dcterms:modified>
</cp:coreProperties>
</file>