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6" r:id="rId5"/>
    <p:sldId id="287" r:id="rId6"/>
    <p:sldId id="288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30" r:id="rId26"/>
    <p:sldId id="274" r:id="rId27"/>
    <p:sldId id="275" r:id="rId28"/>
    <p:sldId id="276" r:id="rId29"/>
    <p:sldId id="302" r:id="rId30"/>
    <p:sldId id="303" r:id="rId31"/>
    <p:sldId id="319" r:id="rId32"/>
    <p:sldId id="282" r:id="rId33"/>
    <p:sldId id="321" r:id="rId34"/>
    <p:sldId id="304" r:id="rId35"/>
    <p:sldId id="285" r:id="rId36"/>
    <p:sldId id="28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97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9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17-06-08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8000" dirty="0" smtClean="0"/>
              <a:t>SPORTS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7: Lesson </a:t>
            </a:r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9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6832"/>
            <a:ext cx="9255312" cy="1447800"/>
          </a:xfrm>
        </p:spPr>
        <p:txBody>
          <a:bodyPr/>
          <a:lstStyle/>
          <a:p>
            <a:pPr algn="ctr"/>
            <a:r>
              <a:rPr lang="en-US" dirty="0" smtClean="0"/>
              <a:t>I ate a </a:t>
            </a:r>
            <a:r>
              <a:rPr lang="en-US" u="sng" dirty="0" smtClean="0"/>
              <a:t>wedge</a:t>
            </a:r>
            <a:r>
              <a:rPr lang="en-US" dirty="0" smtClean="0"/>
              <a:t> of cold watermelon after my game.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639" y="2963630"/>
            <a:ext cx="4834409" cy="38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3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45" y="1371600"/>
            <a:ext cx="7904682" cy="1447800"/>
          </a:xfrm>
        </p:spPr>
        <p:txBody>
          <a:bodyPr/>
          <a:lstStyle/>
          <a:p>
            <a:r>
              <a:rPr lang="en-US" sz="4500" dirty="0" smtClean="0"/>
              <a:t>What does this word mean?</a:t>
            </a:r>
            <a:endParaRPr lang="en-US" sz="45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74574" y="32186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Cage</a:t>
            </a:r>
            <a:endParaRPr lang="en-US" sz="4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63975" y="48188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Huge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84898" y="3291676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Dodge</a:t>
            </a:r>
            <a:endParaRPr lang="en-US" sz="4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38063" y="4852288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Fridge</a:t>
            </a:r>
            <a:endParaRPr lang="en-US" sz="4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19955" y="3001849"/>
            <a:ext cx="2352572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Wedge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78369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6832"/>
            <a:ext cx="9255312" cy="1447800"/>
          </a:xfrm>
        </p:spPr>
        <p:txBody>
          <a:bodyPr/>
          <a:lstStyle/>
          <a:p>
            <a:pPr algn="ctr"/>
            <a:r>
              <a:rPr lang="en-US" dirty="0" smtClean="0"/>
              <a:t>The players on the other team were </a:t>
            </a:r>
            <a:r>
              <a:rPr lang="en-US" u="sng" dirty="0" smtClean="0"/>
              <a:t>huge</a:t>
            </a:r>
            <a:r>
              <a:rPr lang="en-US" dirty="0" smtClean="0"/>
              <a:t>, or very large.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838" y="3042256"/>
            <a:ext cx="2035356" cy="344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2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45" y="1371600"/>
            <a:ext cx="7904682" cy="1447800"/>
          </a:xfrm>
        </p:spPr>
        <p:txBody>
          <a:bodyPr/>
          <a:lstStyle/>
          <a:p>
            <a:r>
              <a:rPr lang="en-US" sz="4500" dirty="0" smtClean="0"/>
              <a:t>What does this word mean?</a:t>
            </a:r>
            <a:endParaRPr lang="en-US" sz="45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74574" y="32186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Cage</a:t>
            </a:r>
            <a:endParaRPr lang="en-US" sz="4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63975" y="48188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Huge</a:t>
            </a:r>
            <a:endParaRPr lang="en-US" sz="4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84898" y="3291676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Dodge</a:t>
            </a:r>
            <a:endParaRPr lang="en-US" sz="4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38063" y="4852288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Fridge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19955" y="3001849"/>
            <a:ext cx="2352572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Wedge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5014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6832"/>
            <a:ext cx="9255312" cy="1447800"/>
          </a:xfrm>
        </p:spPr>
        <p:txBody>
          <a:bodyPr/>
          <a:lstStyle/>
          <a:p>
            <a:pPr algn="ctr"/>
            <a:r>
              <a:rPr lang="en-US" dirty="0" smtClean="0"/>
              <a:t>I got a cold water from the </a:t>
            </a:r>
            <a:r>
              <a:rPr lang="en-US" u="sng" dirty="0" smtClean="0"/>
              <a:t>fridge</a:t>
            </a:r>
            <a:r>
              <a:rPr lang="en-US" dirty="0" smtClean="0"/>
              <a:t> for the goalie.</a:t>
            </a:r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810" y="2938879"/>
            <a:ext cx="2509870" cy="391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Nice work! Try to write your own sentence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4994" y="3350503"/>
            <a:ext cx="5159442" cy="48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Use one “</a:t>
            </a:r>
            <a:r>
              <a:rPr lang="en-US" sz="3600" dirty="0" err="1" smtClean="0"/>
              <a:t>ge</a:t>
            </a:r>
            <a:r>
              <a:rPr lang="en-US" sz="3600" dirty="0" smtClean="0"/>
              <a:t>” word!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436" y="3470536"/>
            <a:ext cx="1639750" cy="256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88" y="4253251"/>
            <a:ext cx="2520064" cy="1999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803" y="4474776"/>
            <a:ext cx="1626501" cy="20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03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Nice work! Now we will read a book about sports 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9772" y="2984720"/>
            <a:ext cx="8542524" cy="48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i</a:t>
            </a:r>
            <a:r>
              <a:rPr lang="en-US" sz="3600" dirty="0" smtClean="0"/>
              <a:t>n the summer time!</a:t>
            </a:r>
            <a:endParaRPr lang="en-US" sz="3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23916" y="4968385"/>
            <a:ext cx="4252680" cy="484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When is your favourite time of the year to play sports?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88" y="3980720"/>
            <a:ext cx="2589170" cy="25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98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70" y="0"/>
            <a:ext cx="4469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9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97" y="0"/>
            <a:ext cx="4479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5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93" y="0"/>
            <a:ext cx="4402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8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learning this class?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102342" y="867641"/>
            <a:ext cx="2799926" cy="75790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Ge</a:t>
            </a:r>
            <a:r>
              <a:rPr lang="en-US" sz="3200" dirty="0" smtClean="0"/>
              <a:t>” </a:t>
            </a:r>
            <a:r>
              <a:rPr lang="en-US" sz="3200" dirty="0" smtClean="0"/>
              <a:t>words</a:t>
            </a:r>
          </a:p>
          <a:p>
            <a:r>
              <a:rPr lang="en-US" sz="3200" dirty="0" smtClean="0"/>
              <a:t>Summer Sports</a:t>
            </a:r>
            <a:endParaRPr lang="en-US" sz="3200" dirty="0" smtClean="0"/>
          </a:p>
          <a:p>
            <a:r>
              <a:rPr lang="en-US" sz="3200" dirty="0" smtClean="0"/>
              <a:t>Using the phrases “I’m good at</a:t>
            </a:r>
            <a:r>
              <a:rPr lang="is-IS" sz="3200" dirty="0" smtClean="0"/>
              <a:t>…” and “I’m not good at...”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04727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81" y="0"/>
            <a:ext cx="4418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72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04" y="0"/>
            <a:ext cx="4492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91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41" y="0"/>
            <a:ext cx="4426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89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47" y="0"/>
            <a:ext cx="4469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7" y="0"/>
            <a:ext cx="4482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97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01" y="0"/>
            <a:ext cx="4469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72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214922" cy="1447800"/>
          </a:xfrm>
        </p:spPr>
        <p:txBody>
          <a:bodyPr/>
          <a:lstStyle/>
          <a:p>
            <a:r>
              <a:rPr lang="en-US" dirty="0" smtClean="0"/>
              <a:t>What is your favourite sport to play in the summer?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679" y="3235478"/>
            <a:ext cx="4727719" cy="34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4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715" y="2275606"/>
            <a:ext cx="2523165" cy="4465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164" y="1371600"/>
            <a:ext cx="8501352" cy="1447800"/>
          </a:xfrm>
        </p:spPr>
        <p:txBody>
          <a:bodyPr/>
          <a:lstStyle/>
          <a:p>
            <a:pPr algn="ctr"/>
            <a:r>
              <a:rPr lang="en-US" dirty="0" smtClean="0"/>
              <a:t>We will now look at </a:t>
            </a:r>
            <a:r>
              <a:rPr lang="en-US" dirty="0" smtClean="0"/>
              <a:t>using new phrases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2979" y="3774815"/>
            <a:ext cx="53430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How can we use the </a:t>
            </a:r>
            <a:r>
              <a:rPr lang="en-US" sz="2800" dirty="0" smtClean="0">
                <a:solidFill>
                  <a:srgbClr val="FFFFFF"/>
                </a:solidFill>
              </a:rPr>
              <a:t>phrase “I am good at</a:t>
            </a:r>
            <a:r>
              <a:rPr lang="is-IS" sz="2800" dirty="0" smtClean="0">
                <a:solidFill>
                  <a:srgbClr val="FFFFFF"/>
                </a:solidFill>
              </a:rPr>
              <a:t>…”</a:t>
            </a:r>
            <a:br>
              <a:rPr lang="is-IS" sz="2800" dirty="0" smtClean="0">
                <a:solidFill>
                  <a:srgbClr val="FFFFFF"/>
                </a:solidFill>
              </a:rPr>
            </a:br>
            <a:r>
              <a:rPr lang="is-IS" sz="2800" dirty="0" smtClean="0">
                <a:solidFill>
                  <a:srgbClr val="FFFFFF"/>
                </a:solidFill>
              </a:rPr>
              <a:t>or</a:t>
            </a:r>
            <a:br>
              <a:rPr lang="is-IS" sz="2800" dirty="0" smtClean="0">
                <a:solidFill>
                  <a:srgbClr val="FFFFFF"/>
                </a:solidFill>
              </a:rPr>
            </a:br>
            <a:r>
              <a:rPr lang="is-IS" sz="2800" dirty="0" smtClean="0">
                <a:solidFill>
                  <a:srgbClr val="FFFFFF"/>
                </a:solidFill>
              </a:rPr>
              <a:t>“I am not good at...”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96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48" y="1371600"/>
            <a:ext cx="8691452" cy="1447800"/>
          </a:xfrm>
        </p:spPr>
        <p:txBody>
          <a:bodyPr/>
          <a:lstStyle/>
          <a:p>
            <a:pPr algn="ctr"/>
            <a:r>
              <a:rPr lang="en-US" sz="4400" dirty="0" smtClean="0"/>
              <a:t>I </a:t>
            </a:r>
            <a:r>
              <a:rPr lang="en-US" sz="4400" u="sng" dirty="0" smtClean="0"/>
              <a:t>am good at</a:t>
            </a:r>
            <a:r>
              <a:rPr lang="en-US" sz="4400" dirty="0" smtClean="0"/>
              <a:t> shooting the ball into the net.</a:t>
            </a:r>
            <a:endParaRPr lang="en-US" sz="44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97" y="2374470"/>
            <a:ext cx="2385980" cy="3993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301" y="3360376"/>
            <a:ext cx="4834357" cy="12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65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48" y="1371600"/>
            <a:ext cx="8691452" cy="1447800"/>
          </a:xfrm>
        </p:spPr>
        <p:txBody>
          <a:bodyPr/>
          <a:lstStyle/>
          <a:p>
            <a:pPr algn="ctr"/>
            <a:r>
              <a:rPr lang="en-US" sz="4400" dirty="0" smtClean="0"/>
              <a:t>I </a:t>
            </a:r>
            <a:r>
              <a:rPr lang="en-US" sz="4400" u="sng" dirty="0" smtClean="0"/>
              <a:t>am not good at</a:t>
            </a:r>
            <a:r>
              <a:rPr lang="en-US" sz="4400" dirty="0" smtClean="0"/>
              <a:t> keeping the balls from coming in the net.</a:t>
            </a:r>
            <a:endParaRPr lang="en-US" sz="44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835" y="3046994"/>
            <a:ext cx="7252614" cy="33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32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do the letters </a:t>
            </a:r>
            <a:r>
              <a:rPr lang="en-US" sz="4000" dirty="0"/>
              <a:t>G</a:t>
            </a:r>
            <a:r>
              <a:rPr lang="en-US" sz="4000" dirty="0" smtClean="0"/>
              <a:t> </a:t>
            </a:r>
            <a:r>
              <a:rPr lang="en-US" sz="4000" dirty="0" smtClean="0"/>
              <a:t>and </a:t>
            </a:r>
            <a:r>
              <a:rPr lang="en-US" sz="4000" dirty="0" smtClean="0"/>
              <a:t>E </a:t>
            </a:r>
            <a:r>
              <a:rPr lang="en-US" sz="4000" dirty="0" smtClean="0"/>
              <a:t>sound like together?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3178210"/>
            <a:ext cx="2409719" cy="283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200" y="3249011"/>
            <a:ext cx="2168477" cy="27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82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48" y="1371600"/>
            <a:ext cx="8691452" cy="1447800"/>
          </a:xfrm>
        </p:spPr>
        <p:txBody>
          <a:bodyPr/>
          <a:lstStyle/>
          <a:p>
            <a:pPr algn="ctr"/>
            <a:r>
              <a:rPr lang="en-US" sz="4400" dirty="0" smtClean="0"/>
              <a:t>I </a:t>
            </a:r>
            <a:r>
              <a:rPr lang="en-US" sz="4400" u="sng" dirty="0" smtClean="0"/>
              <a:t>am good at</a:t>
            </a:r>
            <a:r>
              <a:rPr lang="en-US" sz="4400" dirty="0" smtClean="0"/>
              <a:t> running across the field.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0"/>
            <a:ext cx="4351255" cy="394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19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548" y="1371600"/>
            <a:ext cx="8691452" cy="1447800"/>
          </a:xfrm>
        </p:spPr>
        <p:txBody>
          <a:bodyPr/>
          <a:lstStyle/>
          <a:p>
            <a:pPr algn="ctr"/>
            <a:r>
              <a:rPr lang="en-US" sz="4400" dirty="0" smtClean="0"/>
              <a:t>I </a:t>
            </a:r>
            <a:r>
              <a:rPr lang="en-US" sz="4400" u="sng" dirty="0" smtClean="0"/>
              <a:t>am not good at</a:t>
            </a:r>
            <a:r>
              <a:rPr lang="en-US" sz="4400" dirty="0" smtClean="0"/>
              <a:t> shooting basketballs.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19" y="3288722"/>
            <a:ext cx="3090759" cy="30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01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 is your turn. Tell me what you are </a:t>
            </a:r>
            <a:r>
              <a:rPr lang="en-US" u="sng" dirty="0" smtClean="0"/>
              <a:t>good at.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5884" y="3322853"/>
            <a:ext cx="8018073" cy="308656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30000"/>
                  <a:alpha val="45000"/>
                </a:schemeClr>
              </a:gs>
              <a:gs pos="80000">
                <a:schemeClr val="accent1">
                  <a:shade val="93000"/>
                  <a:satMod val="130000"/>
                  <a:alpha val="45000"/>
                </a:schemeClr>
              </a:gs>
              <a:gs pos="100000">
                <a:schemeClr val="accent1">
                  <a:shade val="94000"/>
                  <a:satMod val="135000"/>
                  <a:alpha val="45000"/>
                </a:schemeClr>
              </a:gs>
            </a:gsLst>
            <a:lin ang="14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58294" y="2289076"/>
            <a:ext cx="1717888" cy="24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36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22" y="1371600"/>
            <a:ext cx="8760078" cy="1447800"/>
          </a:xfrm>
        </p:spPr>
        <p:txBody>
          <a:bodyPr/>
          <a:lstStyle/>
          <a:p>
            <a:pPr algn="ctr"/>
            <a:r>
              <a:rPr lang="en-US" dirty="0" smtClean="0"/>
              <a:t>Tell me what you are </a:t>
            </a:r>
            <a:r>
              <a:rPr lang="en-US" u="sng" dirty="0" smtClean="0"/>
              <a:t>not good at.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5884" y="3322853"/>
            <a:ext cx="8018073" cy="308656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30000"/>
                  <a:alpha val="45000"/>
                </a:schemeClr>
              </a:gs>
              <a:gs pos="80000">
                <a:schemeClr val="accent1">
                  <a:shade val="93000"/>
                  <a:satMod val="130000"/>
                  <a:alpha val="45000"/>
                </a:schemeClr>
              </a:gs>
              <a:gs pos="100000">
                <a:schemeClr val="accent1">
                  <a:shade val="94000"/>
                  <a:satMod val="135000"/>
                  <a:alpha val="45000"/>
                </a:schemeClr>
              </a:gs>
            </a:gsLst>
            <a:lin ang="14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748" y="2819400"/>
            <a:ext cx="3322252" cy="395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46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did we learn today?</a:t>
            </a:r>
            <a:endParaRPr lang="en-US" dirty="0"/>
          </a:p>
        </p:txBody>
      </p:sp>
      <p:sp>
        <p:nvSpPr>
          <p:cNvPr id="4" name="Vertical Text Placeholder 2"/>
          <p:cNvSpPr txBox="1">
            <a:spLocks/>
          </p:cNvSpPr>
          <p:nvPr/>
        </p:nvSpPr>
        <p:spPr>
          <a:xfrm>
            <a:off x="503481" y="3166693"/>
            <a:ext cx="3365275" cy="34107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“</a:t>
            </a:r>
            <a:r>
              <a:rPr lang="en-US" sz="3200" dirty="0" err="1" smtClean="0"/>
              <a:t>Ge</a:t>
            </a:r>
            <a:r>
              <a:rPr lang="en-US" sz="3200" dirty="0" smtClean="0"/>
              <a:t>” </a:t>
            </a:r>
            <a:r>
              <a:rPr lang="en-US" sz="3200" dirty="0" smtClean="0"/>
              <a:t>words</a:t>
            </a:r>
          </a:p>
          <a:p>
            <a:r>
              <a:rPr lang="en-US" sz="3200" dirty="0" smtClean="0"/>
              <a:t>Summer Sports</a:t>
            </a:r>
            <a:endParaRPr lang="en-US" sz="3200" dirty="0" smtClean="0"/>
          </a:p>
          <a:p>
            <a:r>
              <a:rPr lang="en-US" sz="3200" dirty="0" smtClean="0"/>
              <a:t>Using new phrases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617" y="2819400"/>
            <a:ext cx="4775292" cy="337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52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Nice work! Let’s look at the homework now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285" y="2979059"/>
            <a:ext cx="5785112" cy="361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88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206447" cy="1447800"/>
          </a:xfrm>
        </p:spPr>
        <p:txBody>
          <a:bodyPr/>
          <a:lstStyle/>
          <a:p>
            <a:pPr algn="ctr"/>
            <a:r>
              <a:rPr lang="en-US" dirty="0" smtClean="0"/>
              <a:t>Do you have any questions?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172" y="3033693"/>
            <a:ext cx="2350602" cy="354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9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72" y="1371600"/>
            <a:ext cx="8995540" cy="1447800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ist as many words as you know that have </a:t>
            </a:r>
            <a:r>
              <a:rPr lang="en-US" dirty="0" smtClean="0"/>
              <a:t>“</a:t>
            </a:r>
            <a:r>
              <a:rPr lang="en-US" dirty="0" err="1" smtClean="0"/>
              <a:t>ge</a:t>
            </a:r>
            <a:r>
              <a:rPr lang="en-US" dirty="0" smtClean="0"/>
              <a:t>” </a:t>
            </a:r>
            <a:r>
              <a:rPr lang="en-US" dirty="0" smtClean="0"/>
              <a:t>in them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99" y="3133372"/>
            <a:ext cx="2126689" cy="3444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3352" y="4090802"/>
            <a:ext cx="1474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1:00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07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9456420" cy="1447800"/>
          </a:xfrm>
        </p:spPr>
        <p:txBody>
          <a:bodyPr/>
          <a:lstStyle/>
          <a:p>
            <a:r>
              <a:rPr lang="en-US" sz="4500" dirty="0" smtClean="0"/>
              <a:t>Great work! Here are some more words that have </a:t>
            </a:r>
            <a:r>
              <a:rPr lang="en-US" sz="4500" dirty="0" smtClean="0"/>
              <a:t>“</a:t>
            </a:r>
            <a:r>
              <a:rPr lang="en-US" sz="4500" dirty="0" err="1" smtClean="0"/>
              <a:t>ge</a:t>
            </a:r>
            <a:r>
              <a:rPr lang="en-US" sz="4500" dirty="0" smtClean="0"/>
              <a:t>” </a:t>
            </a:r>
            <a:r>
              <a:rPr lang="en-US" sz="4500" dirty="0" smtClean="0"/>
              <a:t>in them:</a:t>
            </a:r>
            <a:endParaRPr lang="en-US" sz="45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74574" y="32186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Cage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63975" y="48188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Huge</a:t>
            </a:r>
            <a:endParaRPr lang="en-US" sz="4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84898" y="3291676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Dodge</a:t>
            </a:r>
            <a:endParaRPr lang="en-US" sz="4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38063" y="4852288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Fridge</a:t>
            </a:r>
            <a:endParaRPr lang="en-US" sz="4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19955" y="3001849"/>
            <a:ext cx="2352572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Wedge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851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179613"/>
            <a:ext cx="8542524" cy="1447800"/>
          </a:xfrm>
        </p:spPr>
        <p:txBody>
          <a:bodyPr/>
          <a:lstStyle/>
          <a:p>
            <a:r>
              <a:rPr lang="en-US" dirty="0" smtClean="0"/>
              <a:t>This is a basebal</a:t>
            </a:r>
            <a:r>
              <a:rPr lang="en-US" dirty="0" smtClean="0"/>
              <a:t>l </a:t>
            </a:r>
            <a:r>
              <a:rPr lang="en-US" u="sng" dirty="0" smtClean="0"/>
              <a:t>cage</a:t>
            </a:r>
            <a:endParaRPr lang="en-US" u="sng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240998" y="2243439"/>
            <a:ext cx="949631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 smtClean="0"/>
              <a:t>The players hit the ball inside the cage</a:t>
            </a:r>
            <a:endParaRPr lang="en-US" sz="3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41" y="3691239"/>
            <a:ext cx="7279761" cy="36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9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45" y="1371600"/>
            <a:ext cx="7904682" cy="1447800"/>
          </a:xfrm>
        </p:spPr>
        <p:txBody>
          <a:bodyPr/>
          <a:lstStyle/>
          <a:p>
            <a:r>
              <a:rPr lang="en-US" sz="4500" dirty="0" smtClean="0"/>
              <a:t>What does this word mean?</a:t>
            </a:r>
            <a:endParaRPr lang="en-US" sz="45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74574" y="32186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Cage</a:t>
            </a:r>
            <a:endParaRPr lang="en-US" sz="4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63975" y="48188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Huge</a:t>
            </a:r>
            <a:endParaRPr lang="en-US" sz="4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84898" y="3291676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Dodge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38063" y="4852288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Fridge</a:t>
            </a:r>
            <a:endParaRPr lang="en-US" sz="4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19955" y="3001849"/>
            <a:ext cx="2352572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Wedge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92728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520" y="1356832"/>
            <a:ext cx="8782792" cy="1447800"/>
          </a:xfrm>
        </p:spPr>
        <p:txBody>
          <a:bodyPr/>
          <a:lstStyle/>
          <a:p>
            <a:pPr algn="ctr"/>
            <a:r>
              <a:rPr lang="en-US" u="sng" dirty="0" smtClean="0"/>
              <a:t>Dodge</a:t>
            </a:r>
            <a:r>
              <a:rPr lang="en-US" dirty="0" smtClean="0"/>
              <a:t> the ball. Move out of the way</a:t>
            </a:r>
            <a:endParaRPr lang="en-US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464" y="2924112"/>
            <a:ext cx="3099853" cy="38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5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45" y="1371600"/>
            <a:ext cx="7904682" cy="1447800"/>
          </a:xfrm>
        </p:spPr>
        <p:txBody>
          <a:bodyPr/>
          <a:lstStyle/>
          <a:p>
            <a:r>
              <a:rPr lang="en-US" sz="4500" dirty="0" smtClean="0"/>
              <a:t>What does this word mean?</a:t>
            </a:r>
            <a:endParaRPr lang="en-US" sz="45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74574" y="32186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Cage</a:t>
            </a:r>
            <a:endParaRPr lang="en-US" sz="4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63975" y="4818855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Huge</a:t>
            </a:r>
            <a:endParaRPr lang="en-US" sz="4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84898" y="3291676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Dodge</a:t>
            </a:r>
            <a:endParaRPr lang="en-US" sz="44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38063" y="4852288"/>
            <a:ext cx="202297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Fridge</a:t>
            </a:r>
            <a:endParaRPr lang="en-US" sz="4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19955" y="3001849"/>
            <a:ext cx="2352572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Wedge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61388"/>
      </p:ext>
    </p:extLst>
  </p:cSld>
  <p:clrMapOvr>
    <a:masterClrMapping/>
  </p:clrMapOvr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3202</TotalTime>
  <Words>359</Words>
  <Application>Microsoft Macintosh PowerPoint</Application>
  <PresentationFormat>On-screen Show (4:3)</PresentationFormat>
  <Paragraphs>65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Sky</vt:lpstr>
      <vt:lpstr>SPORTS</vt:lpstr>
      <vt:lpstr>What are we learning this class?</vt:lpstr>
      <vt:lpstr>What do the letters G and E sound like together?</vt:lpstr>
      <vt:lpstr>List as many words as you know that have “ge” in them</vt:lpstr>
      <vt:lpstr>Great work! Here are some more words that have “ge” in them:</vt:lpstr>
      <vt:lpstr>This is a baseball cage</vt:lpstr>
      <vt:lpstr>What does this word mean?</vt:lpstr>
      <vt:lpstr>Dodge the ball. Move out of the way</vt:lpstr>
      <vt:lpstr>What does this word mean?</vt:lpstr>
      <vt:lpstr>I ate a wedge of cold watermelon after my game.</vt:lpstr>
      <vt:lpstr>What does this word mean?</vt:lpstr>
      <vt:lpstr>The players on the other team were huge, or very large.</vt:lpstr>
      <vt:lpstr>What does this word mean?</vt:lpstr>
      <vt:lpstr>I got a cold water from the fridge for the goalie.</vt:lpstr>
      <vt:lpstr>Nice work! Try to write your own sentence</vt:lpstr>
      <vt:lpstr>Nice work! Now we will read a book about sports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your favourite sport to play in the summer?</vt:lpstr>
      <vt:lpstr>We will now look at using new phrases</vt:lpstr>
      <vt:lpstr>I am good at shooting the ball into the net.</vt:lpstr>
      <vt:lpstr>I am not good at keeping the balls from coming in the net.</vt:lpstr>
      <vt:lpstr>I am good at running across the field.</vt:lpstr>
      <vt:lpstr>I am not good at shooting basketballs.</vt:lpstr>
      <vt:lpstr>It is your turn. Tell me what you are good at.</vt:lpstr>
      <vt:lpstr>Tell me what you are not good at.</vt:lpstr>
      <vt:lpstr>What did we learn today?</vt:lpstr>
      <vt:lpstr>Nice work! Let’s look at the homework now</vt:lpstr>
      <vt:lpstr>Do you have any questions?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SPORTS</dc:title>
  <dc:creator>Marissa Quintigliani</dc:creator>
  <cp:lastModifiedBy>Marissa Quintigliani</cp:lastModifiedBy>
  <cp:revision>32</cp:revision>
  <dcterms:created xsi:type="dcterms:W3CDTF">2017-05-27T23:21:24Z</dcterms:created>
  <dcterms:modified xsi:type="dcterms:W3CDTF">2017-06-08T19:07:38Z</dcterms:modified>
</cp:coreProperties>
</file>