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87" r:id="rId6"/>
    <p:sldId id="331" r:id="rId7"/>
    <p:sldId id="332" r:id="rId8"/>
    <p:sldId id="333" r:id="rId9"/>
    <p:sldId id="334" r:id="rId10"/>
    <p:sldId id="288" r:id="rId11"/>
    <p:sldId id="309" r:id="rId12"/>
    <p:sldId id="322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274" r:id="rId22"/>
    <p:sldId id="275" r:id="rId23"/>
    <p:sldId id="276" r:id="rId24"/>
    <p:sldId id="335" r:id="rId25"/>
    <p:sldId id="302" r:id="rId26"/>
    <p:sldId id="303" r:id="rId27"/>
    <p:sldId id="319" r:id="rId28"/>
    <p:sldId id="282" r:id="rId29"/>
    <p:sldId id="321" r:id="rId30"/>
    <p:sldId id="304" r:id="rId31"/>
    <p:sldId id="285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17-06-08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SPORTS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7: Lesson </a:t>
            </a:r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179613"/>
            <a:ext cx="8542524" cy="1447800"/>
          </a:xfrm>
        </p:spPr>
        <p:txBody>
          <a:bodyPr/>
          <a:lstStyle/>
          <a:p>
            <a:r>
              <a:rPr lang="en-US" dirty="0" smtClean="0"/>
              <a:t>Now we will play hangman!</a:t>
            </a:r>
            <a:endParaRPr lang="en-US" u="sng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52310" y="2464294"/>
            <a:ext cx="949631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Pick a “</a:t>
            </a:r>
            <a:r>
              <a:rPr lang="en-US" sz="3500" dirty="0" err="1" smtClean="0"/>
              <a:t>wh</a:t>
            </a:r>
            <a:r>
              <a:rPr lang="en-US" sz="3500" dirty="0" smtClean="0"/>
              <a:t>” word.</a:t>
            </a:r>
            <a:endParaRPr lang="en-US" sz="35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344652" y="3331225"/>
            <a:ext cx="1104459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9111" y="3331225"/>
            <a:ext cx="0" cy="1964125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96881" y="5295350"/>
            <a:ext cx="1104459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44652" y="3331226"/>
            <a:ext cx="0" cy="294472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2788" y="3912094"/>
            <a:ext cx="5785112" cy="2474289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68" y="1371600"/>
            <a:ext cx="8429625" cy="1447800"/>
          </a:xfrm>
        </p:spPr>
        <p:txBody>
          <a:bodyPr/>
          <a:lstStyle/>
          <a:p>
            <a:pPr algn="ctr"/>
            <a:r>
              <a:rPr lang="en-US" dirty="0" smtClean="0"/>
              <a:t>Nice work! </a:t>
            </a:r>
            <a:r>
              <a:rPr lang="en-US" dirty="0" smtClean="0"/>
              <a:t>Write a sentence using one “</a:t>
            </a:r>
            <a:r>
              <a:rPr lang="en-US" dirty="0" err="1" smtClean="0"/>
              <a:t>wh</a:t>
            </a:r>
            <a:r>
              <a:rPr lang="en-US" dirty="0" smtClean="0"/>
              <a:t>” word.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9026"/>
            <a:ext cx="3315358" cy="3315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807" y="4326705"/>
            <a:ext cx="2994903" cy="2425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710" y="4326705"/>
            <a:ext cx="3761290" cy="2531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283" y="2819400"/>
            <a:ext cx="2533100" cy="16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0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89" y="1371600"/>
            <a:ext cx="8546426" cy="1447800"/>
          </a:xfrm>
        </p:spPr>
        <p:txBody>
          <a:bodyPr/>
          <a:lstStyle/>
          <a:p>
            <a:r>
              <a:rPr lang="en-US" sz="4500" dirty="0" smtClean="0"/>
              <a:t>Great! Now we will be reading a book about hockey!</a:t>
            </a:r>
            <a:endParaRPr lang="en-US" sz="45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46585" y="4094955"/>
            <a:ext cx="3920995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Have you played hockey before?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403" y="2819400"/>
            <a:ext cx="357740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2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39" y="276068"/>
            <a:ext cx="52451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9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34" y="0"/>
            <a:ext cx="4495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58" y="0"/>
            <a:ext cx="442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3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51" y="0"/>
            <a:ext cx="4438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7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65" y="0"/>
            <a:ext cx="4481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61" y="0"/>
            <a:ext cx="4446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8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44" y="0"/>
            <a:ext cx="4412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 this class?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2342" y="867641"/>
            <a:ext cx="2799926" cy="75790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Wh</a:t>
            </a:r>
            <a:r>
              <a:rPr lang="en-US" sz="3200" dirty="0" smtClean="0"/>
              <a:t>” </a:t>
            </a:r>
            <a:r>
              <a:rPr lang="en-US" sz="3200" dirty="0" smtClean="0"/>
              <a:t>words</a:t>
            </a:r>
          </a:p>
          <a:p>
            <a:r>
              <a:rPr lang="en-US" sz="3200" dirty="0" smtClean="0"/>
              <a:t>Reading about Hockey</a:t>
            </a:r>
            <a:endParaRPr lang="en-US" sz="3200" dirty="0" smtClean="0"/>
          </a:p>
          <a:p>
            <a:r>
              <a:rPr lang="en-US" sz="3200" dirty="0" smtClean="0"/>
              <a:t>Using the i</a:t>
            </a:r>
            <a:r>
              <a:rPr lang="en-US" sz="3200" dirty="0" smtClean="0"/>
              <a:t>mpersonal in a sentence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472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99" y="0"/>
            <a:ext cx="4832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9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14922" cy="1447800"/>
          </a:xfrm>
        </p:spPr>
        <p:txBody>
          <a:bodyPr/>
          <a:lstStyle/>
          <a:p>
            <a:r>
              <a:rPr lang="en-US" dirty="0" smtClean="0"/>
              <a:t>Nice job! Tell us one thing you learned about hockey!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34" y="2938054"/>
            <a:ext cx="5595926" cy="39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4" y="1371600"/>
            <a:ext cx="8501352" cy="1447800"/>
          </a:xfrm>
        </p:spPr>
        <p:txBody>
          <a:bodyPr/>
          <a:lstStyle/>
          <a:p>
            <a:pPr algn="ctr"/>
            <a:r>
              <a:rPr lang="en-US" dirty="0" smtClean="0"/>
              <a:t>We will now look at using </a:t>
            </a:r>
            <a:r>
              <a:rPr lang="en-US" dirty="0" smtClean="0"/>
              <a:t>impersonal phrases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475" y="2819400"/>
            <a:ext cx="4688707" cy="39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It is a hot day. </a:t>
            </a:r>
            <a:endParaRPr lang="en-US" sz="4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22" y="3069892"/>
            <a:ext cx="6691245" cy="37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65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It is a hot day. </a:t>
            </a:r>
            <a:endParaRPr lang="en-US" sz="4400" u="sng" dirty="0"/>
          </a:p>
        </p:txBody>
      </p:sp>
      <p:sp>
        <p:nvSpPr>
          <p:cNvPr id="3" name="Oval 2"/>
          <p:cNvSpPr/>
          <p:nvPr/>
        </p:nvSpPr>
        <p:spPr>
          <a:xfrm>
            <a:off x="2797967" y="1730026"/>
            <a:ext cx="644267" cy="772991"/>
          </a:xfrm>
          <a:prstGeom prst="ellipse">
            <a:avLst/>
          </a:prstGeom>
          <a:noFill/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4"/>
          </p:cNvCxnSpPr>
          <p:nvPr/>
        </p:nvCxnSpPr>
        <p:spPr>
          <a:xfrm>
            <a:off x="3120101" y="2503017"/>
            <a:ext cx="9199" cy="1674819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44757" y="4376707"/>
            <a:ext cx="869145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We use the word “it” to speak about something </a:t>
            </a:r>
            <a:r>
              <a:rPr lang="en-US" sz="4400" u="sng" dirty="0" smtClean="0"/>
              <a:t>generally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892370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It is dark outside.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533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2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It is snowing.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32" y="3045440"/>
            <a:ext cx="5724779" cy="38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9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It is noisy.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41" y="3059618"/>
            <a:ext cx="5080511" cy="345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1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 </a:t>
            </a:r>
            <a:r>
              <a:rPr lang="en-US" dirty="0" smtClean="0"/>
              <a:t>________. Write your own impersonal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36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22" y="1371600"/>
            <a:ext cx="8760078" cy="1447800"/>
          </a:xfrm>
        </p:spPr>
        <p:txBody>
          <a:bodyPr/>
          <a:lstStyle/>
          <a:p>
            <a:pPr algn="ctr"/>
            <a:r>
              <a:rPr lang="en-US" dirty="0" smtClean="0"/>
              <a:t>Write an impersonal statement about this photo.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05" y="2988383"/>
            <a:ext cx="7105353" cy="386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sound do you notice in the following words: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385314" y="3033961"/>
            <a:ext cx="1884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White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589" y="3675303"/>
            <a:ext cx="2384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Whistle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7238" y="4821376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Wheelchair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88" y="5236875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Whisper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474" y="3851543"/>
            <a:ext cx="2032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Whale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8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we learn today?</a:t>
            </a:r>
            <a:endParaRPr lang="en-US" dirty="0"/>
          </a:p>
        </p:txBody>
      </p:sp>
      <p:sp>
        <p:nvSpPr>
          <p:cNvPr id="4" name="Vertical Text Placeholder 2"/>
          <p:cNvSpPr txBox="1">
            <a:spLocks/>
          </p:cNvSpPr>
          <p:nvPr/>
        </p:nvSpPr>
        <p:spPr>
          <a:xfrm>
            <a:off x="503481" y="3166693"/>
            <a:ext cx="3365275" cy="34107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“</a:t>
            </a:r>
            <a:r>
              <a:rPr lang="en-US" sz="3200" dirty="0" err="1" smtClean="0"/>
              <a:t>Wh</a:t>
            </a:r>
            <a:r>
              <a:rPr lang="en-US" sz="3200" dirty="0" smtClean="0"/>
              <a:t>” </a:t>
            </a:r>
            <a:r>
              <a:rPr lang="en-US" sz="3200" dirty="0" smtClean="0"/>
              <a:t>words</a:t>
            </a:r>
          </a:p>
          <a:p>
            <a:r>
              <a:rPr lang="en-US" sz="3200" dirty="0" smtClean="0"/>
              <a:t>The rules of Hockey</a:t>
            </a:r>
            <a:endParaRPr lang="en-US" sz="3200" dirty="0" smtClean="0"/>
          </a:p>
          <a:p>
            <a:r>
              <a:rPr lang="en-US" sz="3200" dirty="0" smtClean="0"/>
              <a:t>Using </a:t>
            </a:r>
            <a:r>
              <a:rPr lang="en-US" sz="3200" dirty="0" smtClean="0"/>
              <a:t>impersonal statements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64" y="2765214"/>
            <a:ext cx="2201919" cy="40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5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 work! Let’s look at the homework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55" y="3056446"/>
            <a:ext cx="6748321" cy="38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8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6447" cy="1447800"/>
          </a:xfrm>
        </p:spPr>
        <p:txBody>
          <a:bodyPr/>
          <a:lstStyle/>
          <a:p>
            <a:pPr algn="ctr"/>
            <a:r>
              <a:rPr lang="en-US" dirty="0" smtClean="0"/>
              <a:t>Do you have any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03369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15" y="1242765"/>
            <a:ext cx="9367429" cy="1447800"/>
          </a:xfrm>
        </p:spPr>
        <p:txBody>
          <a:bodyPr/>
          <a:lstStyle/>
          <a:p>
            <a:r>
              <a:rPr lang="en-US" sz="4200" dirty="0" smtClean="0"/>
              <a:t>Correct, they all start with “WH”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00" y="2980559"/>
            <a:ext cx="3309797" cy="3193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685" y="2980559"/>
            <a:ext cx="2978817" cy="31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54" y="1371600"/>
            <a:ext cx="6479493" cy="1447800"/>
          </a:xfrm>
        </p:spPr>
        <p:txBody>
          <a:bodyPr/>
          <a:lstStyle/>
          <a:p>
            <a:r>
              <a:rPr lang="en-US" sz="5500" dirty="0" smtClean="0"/>
              <a:t>Fill in the blank!</a:t>
            </a:r>
            <a:endParaRPr lang="en-US" sz="55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0184" y="3646719"/>
            <a:ext cx="702039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The mascot for our team is a large blue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_______________.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6792">
            <a:off x="5677233" y="3818445"/>
            <a:ext cx="3761290" cy="25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54" y="1371600"/>
            <a:ext cx="6479493" cy="1447800"/>
          </a:xfrm>
        </p:spPr>
        <p:txBody>
          <a:bodyPr/>
          <a:lstStyle/>
          <a:p>
            <a:r>
              <a:rPr lang="en-US" sz="5500" dirty="0" smtClean="0"/>
              <a:t>Fill in the blank!</a:t>
            </a:r>
            <a:endParaRPr lang="en-US" sz="55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0184" y="3646719"/>
            <a:ext cx="702039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When the game is over, the referee blows the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_______________.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263" y="3980099"/>
            <a:ext cx="3442065" cy="22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4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54" y="1371600"/>
            <a:ext cx="6479493" cy="1447800"/>
          </a:xfrm>
        </p:spPr>
        <p:txBody>
          <a:bodyPr/>
          <a:lstStyle/>
          <a:p>
            <a:r>
              <a:rPr lang="en-US" sz="5500" dirty="0" smtClean="0"/>
              <a:t>Fill in the blank!</a:t>
            </a:r>
            <a:endParaRPr lang="en-US" sz="55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54339" y="3217981"/>
            <a:ext cx="755421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My team’s jersey colour is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_______________.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43" y="3644104"/>
            <a:ext cx="3472057" cy="28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3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73" y="2819400"/>
            <a:ext cx="3315358" cy="3315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54" y="1371600"/>
            <a:ext cx="6479493" cy="1447800"/>
          </a:xfrm>
        </p:spPr>
        <p:txBody>
          <a:bodyPr/>
          <a:lstStyle/>
          <a:p>
            <a:r>
              <a:rPr lang="en-US" sz="5500" dirty="0" smtClean="0"/>
              <a:t>Fill in the blank!</a:t>
            </a:r>
            <a:endParaRPr lang="en-US" sz="55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681083" y="3666011"/>
            <a:ext cx="755421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John rolls in his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_______________ to play basketball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815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54" y="1371600"/>
            <a:ext cx="6479493" cy="1447800"/>
          </a:xfrm>
        </p:spPr>
        <p:txBody>
          <a:bodyPr/>
          <a:lstStyle/>
          <a:p>
            <a:r>
              <a:rPr lang="en-US" sz="5500" dirty="0" smtClean="0"/>
              <a:t>Fill in the blank!</a:t>
            </a:r>
            <a:endParaRPr lang="en-US" sz="55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90510" y="3666011"/>
            <a:ext cx="755421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Coach said the team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should ___________ our plays quietly.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4" y="2688536"/>
            <a:ext cx="2606600" cy="19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46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3968</TotalTime>
  <Words>257</Words>
  <Application>Microsoft Macintosh PowerPoint</Application>
  <PresentationFormat>On-screen Show (4:3)</PresentationFormat>
  <Paragraphs>44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Sky</vt:lpstr>
      <vt:lpstr>SPORTS</vt:lpstr>
      <vt:lpstr>What are we learning this class?</vt:lpstr>
      <vt:lpstr>What sound do you notice in the following words:</vt:lpstr>
      <vt:lpstr>Correct, they all start with “WH”</vt:lpstr>
      <vt:lpstr>Fill in the blank!</vt:lpstr>
      <vt:lpstr>Fill in the blank!</vt:lpstr>
      <vt:lpstr>Fill in the blank!</vt:lpstr>
      <vt:lpstr>Fill in the blank!</vt:lpstr>
      <vt:lpstr>Fill in the blank!</vt:lpstr>
      <vt:lpstr>Now we will play hangman!</vt:lpstr>
      <vt:lpstr>Nice work! Write a sentence using one “wh” word.</vt:lpstr>
      <vt:lpstr>Great! Now we will be reading a book about hockey!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Nice job! Tell us one thing you learned about hockey!</vt:lpstr>
      <vt:lpstr>We will now look at using impersonal phrases</vt:lpstr>
      <vt:lpstr>It is a hot day. </vt:lpstr>
      <vt:lpstr>It is a hot day. </vt:lpstr>
      <vt:lpstr>It is dark outside.</vt:lpstr>
      <vt:lpstr>It is snowing.</vt:lpstr>
      <vt:lpstr>It is noisy.</vt:lpstr>
      <vt:lpstr>It is ________. Write your own impersonal statement</vt:lpstr>
      <vt:lpstr>Write an impersonal statement about this photo.</vt:lpstr>
      <vt:lpstr>What did we learn today?</vt:lpstr>
      <vt:lpstr>Nice work! Let’s look at the homework now</vt:lpstr>
      <vt:lpstr>Do you have any questions?</vt:lpstr>
    </vt:vector>
  </TitlesOfParts>
  <Company>Vandilay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Marissa Quintigliani</dc:creator>
  <cp:lastModifiedBy>Marissa Quintigliani</cp:lastModifiedBy>
  <cp:revision>39</cp:revision>
  <dcterms:created xsi:type="dcterms:W3CDTF">2017-05-27T23:21:24Z</dcterms:created>
  <dcterms:modified xsi:type="dcterms:W3CDTF">2017-06-09T14:00:17Z</dcterms:modified>
</cp:coreProperties>
</file>