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4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56EE1-1DAE-4A22-AEB6-168AC7BEEDFE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1BA60-33BA-4E32-BCBE-30FFC4E7CD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6398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BA60-33BA-4E32-BCBE-30FFC4E7CD0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4774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BA60-33BA-4E32-BCBE-30FFC4E7CD0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5817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BA60-33BA-4E32-BCBE-30FFC4E7CD0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4228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BA60-33BA-4E32-BCBE-30FFC4E7CD0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558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BA60-33BA-4E32-BCBE-30FFC4E7CD03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8171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BA60-33BA-4E32-BCBE-30FFC4E7CD03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1994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BA60-33BA-4E32-BCBE-30FFC4E7CD03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1447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BA60-33BA-4E32-BCBE-30FFC4E7CD03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9702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BA60-33BA-4E32-BCBE-30FFC4E7CD03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7559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BA60-33BA-4E32-BCBE-30FFC4E7CD03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563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BA60-33BA-4E32-BCBE-30FFC4E7CD03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1392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BA60-33BA-4E32-BCBE-30FFC4E7CD0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5021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BA60-33BA-4E32-BCBE-30FFC4E7CD03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9764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BA60-33BA-4E32-BCBE-30FFC4E7CD0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5991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BA60-33BA-4E32-BCBE-30FFC4E7CD0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6295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BA60-33BA-4E32-BCBE-30FFC4E7CD0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996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BA60-33BA-4E32-BCBE-30FFC4E7CD0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0510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BA60-33BA-4E32-BCBE-30FFC4E7CD0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667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BA60-33BA-4E32-BCBE-30FFC4E7CD0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6355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BA60-33BA-4E32-BCBE-30FFC4E7CD0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531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3623" y="1380913"/>
            <a:ext cx="6876753" cy="1437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99791" y="4173911"/>
            <a:ext cx="7544417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43607" y="52146"/>
            <a:ext cx="774065" cy="603250"/>
          </a:xfrm>
          <a:custGeom>
            <a:avLst/>
            <a:gdLst/>
            <a:ahLst/>
            <a:cxnLst/>
            <a:rect l="l" t="t" r="r" b="b"/>
            <a:pathLst>
              <a:path w="774064" h="603250">
                <a:moveTo>
                  <a:pt x="454452" y="0"/>
                </a:moveTo>
                <a:lnTo>
                  <a:pt x="404193" y="2491"/>
                </a:lnTo>
                <a:lnTo>
                  <a:pt x="352789" y="10293"/>
                </a:lnTo>
                <a:lnTo>
                  <a:pt x="300792" y="23597"/>
                </a:lnTo>
                <a:lnTo>
                  <a:pt x="250366" y="41976"/>
                </a:lnTo>
                <a:lnTo>
                  <a:pt x="203535" y="64561"/>
                </a:lnTo>
                <a:lnTo>
                  <a:pt x="160648" y="90883"/>
                </a:lnTo>
                <a:lnTo>
                  <a:pt x="122050" y="120471"/>
                </a:lnTo>
                <a:lnTo>
                  <a:pt x="88090" y="152854"/>
                </a:lnTo>
                <a:lnTo>
                  <a:pt x="59114" y="187563"/>
                </a:lnTo>
                <a:lnTo>
                  <a:pt x="35470" y="224127"/>
                </a:lnTo>
                <a:lnTo>
                  <a:pt x="17504" y="262076"/>
                </a:lnTo>
                <a:lnTo>
                  <a:pt x="5565" y="300939"/>
                </a:lnTo>
                <a:lnTo>
                  <a:pt x="0" y="340246"/>
                </a:lnTo>
                <a:lnTo>
                  <a:pt x="1154" y="379528"/>
                </a:lnTo>
                <a:lnTo>
                  <a:pt x="9377" y="418313"/>
                </a:lnTo>
                <a:lnTo>
                  <a:pt x="24490" y="454966"/>
                </a:lnTo>
                <a:lnTo>
                  <a:pt x="45716" y="488039"/>
                </a:lnTo>
                <a:lnTo>
                  <a:pt x="72504" y="517338"/>
                </a:lnTo>
                <a:lnTo>
                  <a:pt x="104302" y="542672"/>
                </a:lnTo>
                <a:lnTo>
                  <a:pt x="140556" y="563848"/>
                </a:lnTo>
                <a:lnTo>
                  <a:pt x="180716" y="580675"/>
                </a:lnTo>
                <a:lnTo>
                  <a:pt x="224229" y="592961"/>
                </a:lnTo>
                <a:lnTo>
                  <a:pt x="270543" y="600513"/>
                </a:lnTo>
                <a:lnTo>
                  <a:pt x="319105" y="603139"/>
                </a:lnTo>
                <a:lnTo>
                  <a:pt x="369364" y="600647"/>
                </a:lnTo>
                <a:lnTo>
                  <a:pt x="420768" y="592845"/>
                </a:lnTo>
                <a:lnTo>
                  <a:pt x="472764" y="579542"/>
                </a:lnTo>
                <a:lnTo>
                  <a:pt x="523191" y="561163"/>
                </a:lnTo>
                <a:lnTo>
                  <a:pt x="570021" y="538578"/>
                </a:lnTo>
                <a:lnTo>
                  <a:pt x="612909" y="512256"/>
                </a:lnTo>
                <a:lnTo>
                  <a:pt x="651507" y="482669"/>
                </a:lnTo>
                <a:lnTo>
                  <a:pt x="685467" y="450285"/>
                </a:lnTo>
                <a:lnTo>
                  <a:pt x="714443" y="415577"/>
                </a:lnTo>
                <a:lnTo>
                  <a:pt x="738088" y="379013"/>
                </a:lnTo>
                <a:lnTo>
                  <a:pt x="756053" y="341064"/>
                </a:lnTo>
                <a:lnTo>
                  <a:pt x="767992" y="302201"/>
                </a:lnTo>
                <a:lnTo>
                  <a:pt x="773558" y="262893"/>
                </a:lnTo>
                <a:lnTo>
                  <a:pt x="772404" y="223612"/>
                </a:lnTo>
                <a:lnTo>
                  <a:pt x="764181" y="184827"/>
                </a:lnTo>
                <a:lnTo>
                  <a:pt x="749068" y="148173"/>
                </a:lnTo>
                <a:lnTo>
                  <a:pt x="727841" y="115101"/>
                </a:lnTo>
                <a:lnTo>
                  <a:pt x="701053" y="85801"/>
                </a:lnTo>
                <a:lnTo>
                  <a:pt x="669256" y="60467"/>
                </a:lnTo>
                <a:lnTo>
                  <a:pt x="633001" y="39291"/>
                </a:lnTo>
                <a:lnTo>
                  <a:pt x="592841" y="22463"/>
                </a:lnTo>
                <a:lnTo>
                  <a:pt x="549328" y="10178"/>
                </a:lnTo>
                <a:lnTo>
                  <a:pt x="503014" y="2626"/>
                </a:lnTo>
                <a:lnTo>
                  <a:pt x="45445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4575" y="12541"/>
            <a:ext cx="1189990" cy="1012190"/>
          </a:xfrm>
          <a:custGeom>
            <a:avLst/>
            <a:gdLst/>
            <a:ahLst/>
            <a:cxnLst/>
            <a:rect l="l" t="t" r="r" b="b"/>
            <a:pathLst>
              <a:path w="1189990" h="1012190">
                <a:moveTo>
                  <a:pt x="594711" y="0"/>
                </a:moveTo>
                <a:lnTo>
                  <a:pt x="543397" y="1857"/>
                </a:lnTo>
                <a:lnTo>
                  <a:pt x="493295" y="7328"/>
                </a:lnTo>
                <a:lnTo>
                  <a:pt x="444584" y="16262"/>
                </a:lnTo>
                <a:lnTo>
                  <a:pt x="397442" y="28505"/>
                </a:lnTo>
                <a:lnTo>
                  <a:pt x="352048" y="43907"/>
                </a:lnTo>
                <a:lnTo>
                  <a:pt x="308579" y="62315"/>
                </a:lnTo>
                <a:lnTo>
                  <a:pt x="267216" y="83577"/>
                </a:lnTo>
                <a:lnTo>
                  <a:pt x="228136" y="107541"/>
                </a:lnTo>
                <a:lnTo>
                  <a:pt x="191517" y="134056"/>
                </a:lnTo>
                <a:lnTo>
                  <a:pt x="157539" y="162970"/>
                </a:lnTo>
                <a:lnTo>
                  <a:pt x="126379" y="194130"/>
                </a:lnTo>
                <a:lnTo>
                  <a:pt x="98217" y="227386"/>
                </a:lnTo>
                <a:lnTo>
                  <a:pt x="73230" y="262584"/>
                </a:lnTo>
                <a:lnTo>
                  <a:pt x="51598" y="299573"/>
                </a:lnTo>
                <a:lnTo>
                  <a:pt x="33499" y="338201"/>
                </a:lnTo>
                <a:lnTo>
                  <a:pt x="19110" y="378316"/>
                </a:lnTo>
                <a:lnTo>
                  <a:pt x="8612" y="419767"/>
                </a:lnTo>
                <a:lnTo>
                  <a:pt x="2182" y="462401"/>
                </a:lnTo>
                <a:lnTo>
                  <a:pt x="0" y="506067"/>
                </a:lnTo>
                <a:lnTo>
                  <a:pt x="2182" y="549732"/>
                </a:lnTo>
                <a:lnTo>
                  <a:pt x="8612" y="592366"/>
                </a:lnTo>
                <a:lnTo>
                  <a:pt x="19110" y="633816"/>
                </a:lnTo>
                <a:lnTo>
                  <a:pt x="33499" y="673932"/>
                </a:lnTo>
                <a:lnTo>
                  <a:pt x="51598" y="712560"/>
                </a:lnTo>
                <a:lnTo>
                  <a:pt x="73230" y="749549"/>
                </a:lnTo>
                <a:lnTo>
                  <a:pt x="98217" y="784747"/>
                </a:lnTo>
                <a:lnTo>
                  <a:pt x="126379" y="818002"/>
                </a:lnTo>
                <a:lnTo>
                  <a:pt x="157539" y="849163"/>
                </a:lnTo>
                <a:lnTo>
                  <a:pt x="191517" y="878076"/>
                </a:lnTo>
                <a:lnTo>
                  <a:pt x="228136" y="904592"/>
                </a:lnTo>
                <a:lnTo>
                  <a:pt x="267216" y="928556"/>
                </a:lnTo>
                <a:lnTo>
                  <a:pt x="308579" y="949818"/>
                </a:lnTo>
                <a:lnTo>
                  <a:pt x="352048" y="968226"/>
                </a:lnTo>
                <a:lnTo>
                  <a:pt x="397442" y="983628"/>
                </a:lnTo>
                <a:lnTo>
                  <a:pt x="444584" y="995871"/>
                </a:lnTo>
                <a:lnTo>
                  <a:pt x="493295" y="1004805"/>
                </a:lnTo>
                <a:lnTo>
                  <a:pt x="543397" y="1010276"/>
                </a:lnTo>
                <a:lnTo>
                  <a:pt x="594711" y="1012134"/>
                </a:lnTo>
                <a:lnTo>
                  <a:pt x="646025" y="1010276"/>
                </a:lnTo>
                <a:lnTo>
                  <a:pt x="696127" y="1004805"/>
                </a:lnTo>
                <a:lnTo>
                  <a:pt x="744839" y="995871"/>
                </a:lnTo>
                <a:lnTo>
                  <a:pt x="791981" y="983628"/>
                </a:lnTo>
                <a:lnTo>
                  <a:pt x="837375" y="968226"/>
                </a:lnTo>
                <a:lnTo>
                  <a:pt x="880843" y="949818"/>
                </a:lnTo>
                <a:lnTo>
                  <a:pt x="922207" y="928556"/>
                </a:lnTo>
                <a:lnTo>
                  <a:pt x="961287" y="904592"/>
                </a:lnTo>
                <a:lnTo>
                  <a:pt x="997906" y="878076"/>
                </a:lnTo>
                <a:lnTo>
                  <a:pt x="1031884" y="849163"/>
                </a:lnTo>
                <a:lnTo>
                  <a:pt x="1063044" y="818002"/>
                </a:lnTo>
                <a:lnTo>
                  <a:pt x="1091206" y="784747"/>
                </a:lnTo>
                <a:lnTo>
                  <a:pt x="1116193" y="749549"/>
                </a:lnTo>
                <a:lnTo>
                  <a:pt x="1137825" y="712560"/>
                </a:lnTo>
                <a:lnTo>
                  <a:pt x="1155925" y="673932"/>
                </a:lnTo>
                <a:lnTo>
                  <a:pt x="1170313" y="633816"/>
                </a:lnTo>
                <a:lnTo>
                  <a:pt x="1180811" y="592366"/>
                </a:lnTo>
                <a:lnTo>
                  <a:pt x="1187241" y="549732"/>
                </a:lnTo>
                <a:lnTo>
                  <a:pt x="1189424" y="506067"/>
                </a:lnTo>
                <a:lnTo>
                  <a:pt x="1187241" y="462401"/>
                </a:lnTo>
                <a:lnTo>
                  <a:pt x="1180811" y="419767"/>
                </a:lnTo>
                <a:lnTo>
                  <a:pt x="1170313" y="378316"/>
                </a:lnTo>
                <a:lnTo>
                  <a:pt x="1155925" y="338201"/>
                </a:lnTo>
                <a:lnTo>
                  <a:pt x="1137825" y="299573"/>
                </a:lnTo>
                <a:lnTo>
                  <a:pt x="1116193" y="262584"/>
                </a:lnTo>
                <a:lnTo>
                  <a:pt x="1091206" y="227386"/>
                </a:lnTo>
                <a:lnTo>
                  <a:pt x="1063044" y="194130"/>
                </a:lnTo>
                <a:lnTo>
                  <a:pt x="1031884" y="162970"/>
                </a:lnTo>
                <a:lnTo>
                  <a:pt x="997906" y="134056"/>
                </a:lnTo>
                <a:lnTo>
                  <a:pt x="961287" y="107541"/>
                </a:lnTo>
                <a:lnTo>
                  <a:pt x="922207" y="83577"/>
                </a:lnTo>
                <a:lnTo>
                  <a:pt x="880843" y="62315"/>
                </a:lnTo>
                <a:lnTo>
                  <a:pt x="837375" y="43907"/>
                </a:lnTo>
                <a:lnTo>
                  <a:pt x="791981" y="28505"/>
                </a:lnTo>
                <a:lnTo>
                  <a:pt x="744839" y="16262"/>
                </a:lnTo>
                <a:lnTo>
                  <a:pt x="696127" y="7328"/>
                </a:lnTo>
                <a:lnTo>
                  <a:pt x="646025" y="1857"/>
                </a:lnTo>
                <a:lnTo>
                  <a:pt x="594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99013" y="43214"/>
            <a:ext cx="1188085" cy="563245"/>
          </a:xfrm>
          <a:custGeom>
            <a:avLst/>
            <a:gdLst/>
            <a:ahLst/>
            <a:cxnLst/>
            <a:rect l="l" t="t" r="r" b="b"/>
            <a:pathLst>
              <a:path w="1188084" h="563245">
                <a:moveTo>
                  <a:pt x="0" y="0"/>
                </a:moveTo>
                <a:lnTo>
                  <a:pt x="5025" y="57440"/>
                </a:lnTo>
                <a:lnTo>
                  <a:pt x="13304" y="102037"/>
                </a:lnTo>
                <a:lnTo>
                  <a:pt x="25198" y="145438"/>
                </a:lnTo>
                <a:lnTo>
                  <a:pt x="40545" y="187503"/>
                </a:lnTo>
                <a:lnTo>
                  <a:pt x="59185" y="228088"/>
                </a:lnTo>
                <a:lnTo>
                  <a:pt x="80957" y="267052"/>
                </a:lnTo>
                <a:lnTo>
                  <a:pt x="105701" y="304254"/>
                </a:lnTo>
                <a:lnTo>
                  <a:pt x="133256" y="339552"/>
                </a:lnTo>
                <a:lnTo>
                  <a:pt x="163462" y="372803"/>
                </a:lnTo>
                <a:lnTo>
                  <a:pt x="196158" y="403865"/>
                </a:lnTo>
                <a:lnTo>
                  <a:pt x="231182" y="432598"/>
                </a:lnTo>
                <a:lnTo>
                  <a:pt x="268376" y="458859"/>
                </a:lnTo>
                <a:lnTo>
                  <a:pt x="307577" y="482506"/>
                </a:lnTo>
                <a:lnTo>
                  <a:pt x="348625" y="503398"/>
                </a:lnTo>
                <a:lnTo>
                  <a:pt x="391360" y="521392"/>
                </a:lnTo>
                <a:lnTo>
                  <a:pt x="435621" y="536347"/>
                </a:lnTo>
                <a:lnTo>
                  <a:pt x="481248" y="548121"/>
                </a:lnTo>
                <a:lnTo>
                  <a:pt x="528079" y="556572"/>
                </a:lnTo>
                <a:lnTo>
                  <a:pt x="575954" y="561558"/>
                </a:lnTo>
                <a:lnTo>
                  <a:pt x="624713" y="562937"/>
                </a:lnTo>
                <a:lnTo>
                  <a:pt x="673266" y="560625"/>
                </a:lnTo>
                <a:lnTo>
                  <a:pt x="720537" y="554727"/>
                </a:lnTo>
                <a:lnTo>
                  <a:pt x="766379" y="545387"/>
                </a:lnTo>
                <a:lnTo>
                  <a:pt x="810650" y="532752"/>
                </a:lnTo>
                <a:lnTo>
                  <a:pt x="853203" y="516965"/>
                </a:lnTo>
                <a:lnTo>
                  <a:pt x="893894" y="498171"/>
                </a:lnTo>
                <a:lnTo>
                  <a:pt x="932579" y="476515"/>
                </a:lnTo>
                <a:lnTo>
                  <a:pt x="969112" y="452142"/>
                </a:lnTo>
                <a:lnTo>
                  <a:pt x="1003349" y="425196"/>
                </a:lnTo>
                <a:lnTo>
                  <a:pt x="1035146" y="395823"/>
                </a:lnTo>
                <a:lnTo>
                  <a:pt x="1064356" y="364167"/>
                </a:lnTo>
                <a:lnTo>
                  <a:pt x="1090837" y="330372"/>
                </a:lnTo>
                <a:lnTo>
                  <a:pt x="1114443" y="294584"/>
                </a:lnTo>
                <a:lnTo>
                  <a:pt x="1135029" y="256948"/>
                </a:lnTo>
                <a:lnTo>
                  <a:pt x="1152451" y="217608"/>
                </a:lnTo>
                <a:lnTo>
                  <a:pt x="1166563" y="176708"/>
                </a:lnTo>
                <a:lnTo>
                  <a:pt x="1177222" y="134395"/>
                </a:lnTo>
                <a:lnTo>
                  <a:pt x="1184283" y="90812"/>
                </a:lnTo>
                <a:lnTo>
                  <a:pt x="1187600" y="46104"/>
                </a:lnTo>
                <a:lnTo>
                  <a:pt x="1187100" y="6103"/>
                </a:lnTo>
                <a:lnTo>
                  <a:pt x="593775" y="6103"/>
                </a:lnTo>
                <a:lnTo>
                  <a:pt x="0" y="0"/>
                </a:lnTo>
                <a:close/>
              </a:path>
              <a:path w="1188084" h="563245">
                <a:moveTo>
                  <a:pt x="1187029" y="416"/>
                </a:moveTo>
                <a:lnTo>
                  <a:pt x="593775" y="6103"/>
                </a:lnTo>
                <a:lnTo>
                  <a:pt x="1187100" y="6103"/>
                </a:lnTo>
                <a:lnTo>
                  <a:pt x="1187029" y="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2544" y="62345"/>
            <a:ext cx="609600" cy="491490"/>
          </a:xfrm>
          <a:custGeom>
            <a:avLst/>
            <a:gdLst/>
            <a:ahLst/>
            <a:cxnLst/>
            <a:rect l="l" t="t" r="r" b="b"/>
            <a:pathLst>
              <a:path w="609600" h="491490">
                <a:moveTo>
                  <a:pt x="304800" y="0"/>
                </a:moveTo>
                <a:lnTo>
                  <a:pt x="250011" y="3957"/>
                </a:lnTo>
                <a:lnTo>
                  <a:pt x="198445" y="15367"/>
                </a:lnTo>
                <a:lnTo>
                  <a:pt x="150961" y="33536"/>
                </a:lnTo>
                <a:lnTo>
                  <a:pt x="108420" y="57770"/>
                </a:lnTo>
                <a:lnTo>
                  <a:pt x="71684" y="87376"/>
                </a:lnTo>
                <a:lnTo>
                  <a:pt x="41613" y="121659"/>
                </a:lnTo>
                <a:lnTo>
                  <a:pt x="19068" y="159926"/>
                </a:lnTo>
                <a:lnTo>
                  <a:pt x="4910" y="201483"/>
                </a:lnTo>
                <a:lnTo>
                  <a:pt x="0" y="245637"/>
                </a:lnTo>
                <a:lnTo>
                  <a:pt x="4910" y="289790"/>
                </a:lnTo>
                <a:lnTo>
                  <a:pt x="19068" y="331347"/>
                </a:lnTo>
                <a:lnTo>
                  <a:pt x="41613" y="369614"/>
                </a:lnTo>
                <a:lnTo>
                  <a:pt x="71684" y="403897"/>
                </a:lnTo>
                <a:lnTo>
                  <a:pt x="108420" y="433503"/>
                </a:lnTo>
                <a:lnTo>
                  <a:pt x="150961" y="457737"/>
                </a:lnTo>
                <a:lnTo>
                  <a:pt x="198445" y="475906"/>
                </a:lnTo>
                <a:lnTo>
                  <a:pt x="250011" y="487316"/>
                </a:lnTo>
                <a:lnTo>
                  <a:pt x="304800" y="491274"/>
                </a:lnTo>
                <a:lnTo>
                  <a:pt x="359588" y="487316"/>
                </a:lnTo>
                <a:lnTo>
                  <a:pt x="411154" y="475906"/>
                </a:lnTo>
                <a:lnTo>
                  <a:pt x="458638" y="457737"/>
                </a:lnTo>
                <a:lnTo>
                  <a:pt x="501178" y="433503"/>
                </a:lnTo>
                <a:lnTo>
                  <a:pt x="537914" y="403897"/>
                </a:lnTo>
                <a:lnTo>
                  <a:pt x="567985" y="369614"/>
                </a:lnTo>
                <a:lnTo>
                  <a:pt x="590530" y="331347"/>
                </a:lnTo>
                <a:lnTo>
                  <a:pt x="604689" y="289790"/>
                </a:lnTo>
                <a:lnTo>
                  <a:pt x="609600" y="245637"/>
                </a:lnTo>
                <a:lnTo>
                  <a:pt x="604689" y="201483"/>
                </a:lnTo>
                <a:lnTo>
                  <a:pt x="590530" y="159926"/>
                </a:lnTo>
                <a:lnTo>
                  <a:pt x="567985" y="121659"/>
                </a:lnTo>
                <a:lnTo>
                  <a:pt x="537914" y="87376"/>
                </a:lnTo>
                <a:lnTo>
                  <a:pt x="501178" y="57770"/>
                </a:lnTo>
                <a:lnTo>
                  <a:pt x="458638" y="33536"/>
                </a:lnTo>
                <a:lnTo>
                  <a:pt x="411154" y="15367"/>
                </a:lnTo>
                <a:lnTo>
                  <a:pt x="359588" y="395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377950" cy="598805"/>
          </a:xfrm>
          <a:custGeom>
            <a:avLst/>
            <a:gdLst/>
            <a:ahLst/>
            <a:cxnLst/>
            <a:rect l="l" t="t" r="r" b="b"/>
            <a:pathLst>
              <a:path w="1377950" h="598805">
                <a:moveTo>
                  <a:pt x="1377861" y="0"/>
                </a:moveTo>
                <a:lnTo>
                  <a:pt x="0" y="0"/>
                </a:lnTo>
                <a:lnTo>
                  <a:pt x="98" y="84772"/>
                </a:lnTo>
                <a:lnTo>
                  <a:pt x="9286" y="127853"/>
                </a:lnTo>
                <a:lnTo>
                  <a:pt x="21917" y="169802"/>
                </a:lnTo>
                <a:lnTo>
                  <a:pt x="37857" y="210504"/>
                </a:lnTo>
                <a:lnTo>
                  <a:pt x="56971" y="249841"/>
                </a:lnTo>
                <a:lnTo>
                  <a:pt x="79127" y="287697"/>
                </a:lnTo>
                <a:lnTo>
                  <a:pt x="104190" y="323956"/>
                </a:lnTo>
                <a:lnTo>
                  <a:pt x="132026" y="358501"/>
                </a:lnTo>
                <a:lnTo>
                  <a:pt x="162502" y="391215"/>
                </a:lnTo>
                <a:lnTo>
                  <a:pt x="195483" y="421982"/>
                </a:lnTo>
                <a:lnTo>
                  <a:pt x="230835" y="450685"/>
                </a:lnTo>
                <a:lnTo>
                  <a:pt x="268425" y="477207"/>
                </a:lnTo>
                <a:lnTo>
                  <a:pt x="308118" y="501433"/>
                </a:lnTo>
                <a:lnTo>
                  <a:pt x="349780" y="523245"/>
                </a:lnTo>
                <a:lnTo>
                  <a:pt x="393279" y="542528"/>
                </a:lnTo>
                <a:lnTo>
                  <a:pt x="438479" y="559163"/>
                </a:lnTo>
                <a:lnTo>
                  <a:pt x="485246" y="573035"/>
                </a:lnTo>
                <a:lnTo>
                  <a:pt x="533448" y="584028"/>
                </a:lnTo>
                <a:lnTo>
                  <a:pt x="582949" y="592024"/>
                </a:lnTo>
                <a:lnTo>
                  <a:pt x="633616" y="596907"/>
                </a:lnTo>
                <a:lnTo>
                  <a:pt x="685315" y="598561"/>
                </a:lnTo>
                <a:lnTo>
                  <a:pt x="737014" y="596907"/>
                </a:lnTo>
                <a:lnTo>
                  <a:pt x="787682" y="592024"/>
                </a:lnTo>
                <a:lnTo>
                  <a:pt x="837183" y="584028"/>
                </a:lnTo>
                <a:lnTo>
                  <a:pt x="885384" y="573035"/>
                </a:lnTo>
                <a:lnTo>
                  <a:pt x="932152" y="559163"/>
                </a:lnTo>
                <a:lnTo>
                  <a:pt x="977352" y="542528"/>
                </a:lnTo>
                <a:lnTo>
                  <a:pt x="1020850" y="523245"/>
                </a:lnTo>
                <a:lnTo>
                  <a:pt x="1062513" y="501433"/>
                </a:lnTo>
                <a:lnTo>
                  <a:pt x="1102206" y="477207"/>
                </a:lnTo>
                <a:lnTo>
                  <a:pt x="1139796" y="450685"/>
                </a:lnTo>
                <a:lnTo>
                  <a:pt x="1175148" y="421982"/>
                </a:lnTo>
                <a:lnTo>
                  <a:pt x="1208129" y="391215"/>
                </a:lnTo>
                <a:lnTo>
                  <a:pt x="1238604" y="358501"/>
                </a:lnTo>
                <a:lnTo>
                  <a:pt x="1266441" y="323956"/>
                </a:lnTo>
                <a:lnTo>
                  <a:pt x="1291504" y="287697"/>
                </a:lnTo>
                <a:lnTo>
                  <a:pt x="1313660" y="249841"/>
                </a:lnTo>
                <a:lnTo>
                  <a:pt x="1332774" y="210504"/>
                </a:lnTo>
                <a:lnTo>
                  <a:pt x="1348714" y="169802"/>
                </a:lnTo>
                <a:lnTo>
                  <a:pt x="1361345" y="127853"/>
                </a:lnTo>
                <a:lnTo>
                  <a:pt x="1370533" y="84772"/>
                </a:lnTo>
                <a:lnTo>
                  <a:pt x="1376143" y="40677"/>
                </a:lnTo>
                <a:lnTo>
                  <a:pt x="1377861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05000" y="0"/>
            <a:ext cx="1600200" cy="400685"/>
          </a:xfrm>
          <a:custGeom>
            <a:avLst/>
            <a:gdLst/>
            <a:ahLst/>
            <a:cxnLst/>
            <a:rect l="l" t="t" r="r" b="b"/>
            <a:pathLst>
              <a:path w="1600200" h="400685">
                <a:moveTo>
                  <a:pt x="0" y="0"/>
                </a:moveTo>
                <a:lnTo>
                  <a:pt x="9510" y="61885"/>
                </a:lnTo>
                <a:lnTo>
                  <a:pt x="37092" y="120766"/>
                </a:lnTo>
                <a:lnTo>
                  <a:pt x="81322" y="175947"/>
                </a:lnTo>
                <a:lnTo>
                  <a:pt x="109236" y="201929"/>
                </a:lnTo>
                <a:lnTo>
                  <a:pt x="140779" y="226718"/>
                </a:lnTo>
                <a:lnTo>
                  <a:pt x="175772" y="250227"/>
                </a:lnTo>
                <a:lnTo>
                  <a:pt x="214038" y="272366"/>
                </a:lnTo>
                <a:lnTo>
                  <a:pt x="255399" y="293046"/>
                </a:lnTo>
                <a:lnTo>
                  <a:pt x="299677" y="312179"/>
                </a:lnTo>
                <a:lnTo>
                  <a:pt x="346695" y="329676"/>
                </a:lnTo>
                <a:lnTo>
                  <a:pt x="396273" y="345447"/>
                </a:lnTo>
                <a:lnTo>
                  <a:pt x="448235" y="359404"/>
                </a:lnTo>
                <a:lnTo>
                  <a:pt x="502403" y="371458"/>
                </a:lnTo>
                <a:lnTo>
                  <a:pt x="558598" y="381520"/>
                </a:lnTo>
                <a:lnTo>
                  <a:pt x="616644" y="389500"/>
                </a:lnTo>
                <a:lnTo>
                  <a:pt x="676361" y="395311"/>
                </a:lnTo>
                <a:lnTo>
                  <a:pt x="737572" y="398862"/>
                </a:lnTo>
                <a:lnTo>
                  <a:pt x="800100" y="400066"/>
                </a:lnTo>
                <a:lnTo>
                  <a:pt x="862627" y="398862"/>
                </a:lnTo>
                <a:lnTo>
                  <a:pt x="923838" y="395311"/>
                </a:lnTo>
                <a:lnTo>
                  <a:pt x="983555" y="389500"/>
                </a:lnTo>
                <a:lnTo>
                  <a:pt x="1041600" y="381520"/>
                </a:lnTo>
                <a:lnTo>
                  <a:pt x="1097795" y="371458"/>
                </a:lnTo>
                <a:lnTo>
                  <a:pt x="1151963" y="359404"/>
                </a:lnTo>
                <a:lnTo>
                  <a:pt x="1203925" y="345447"/>
                </a:lnTo>
                <a:lnTo>
                  <a:pt x="1253504" y="329676"/>
                </a:lnTo>
                <a:lnTo>
                  <a:pt x="1300521" y="312179"/>
                </a:lnTo>
                <a:lnTo>
                  <a:pt x="1344799" y="293046"/>
                </a:lnTo>
                <a:lnTo>
                  <a:pt x="1386160" y="272366"/>
                </a:lnTo>
                <a:lnTo>
                  <a:pt x="1424426" y="250227"/>
                </a:lnTo>
                <a:lnTo>
                  <a:pt x="1459420" y="226718"/>
                </a:lnTo>
                <a:lnTo>
                  <a:pt x="1490962" y="201929"/>
                </a:lnTo>
                <a:lnTo>
                  <a:pt x="1518876" y="175947"/>
                </a:lnTo>
                <a:lnTo>
                  <a:pt x="1563107" y="120766"/>
                </a:lnTo>
                <a:lnTo>
                  <a:pt x="1590689" y="61885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31140" y="762001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4" h="417194">
                <a:moveTo>
                  <a:pt x="208429" y="0"/>
                </a:moveTo>
                <a:lnTo>
                  <a:pt x="160639" y="5504"/>
                </a:lnTo>
                <a:lnTo>
                  <a:pt x="116768" y="21185"/>
                </a:lnTo>
                <a:lnTo>
                  <a:pt x="78068" y="45789"/>
                </a:lnTo>
                <a:lnTo>
                  <a:pt x="45790" y="78067"/>
                </a:lnTo>
                <a:lnTo>
                  <a:pt x="21185" y="116767"/>
                </a:lnTo>
                <a:lnTo>
                  <a:pt x="5504" y="160638"/>
                </a:lnTo>
                <a:lnTo>
                  <a:pt x="0" y="208429"/>
                </a:lnTo>
                <a:lnTo>
                  <a:pt x="5504" y="256220"/>
                </a:lnTo>
                <a:lnTo>
                  <a:pt x="21185" y="300092"/>
                </a:lnTo>
                <a:lnTo>
                  <a:pt x="45790" y="338792"/>
                </a:lnTo>
                <a:lnTo>
                  <a:pt x="78068" y="371070"/>
                </a:lnTo>
                <a:lnTo>
                  <a:pt x="116768" y="395674"/>
                </a:lnTo>
                <a:lnTo>
                  <a:pt x="160639" y="411354"/>
                </a:lnTo>
                <a:lnTo>
                  <a:pt x="208429" y="416859"/>
                </a:lnTo>
                <a:lnTo>
                  <a:pt x="256221" y="411354"/>
                </a:lnTo>
                <a:lnTo>
                  <a:pt x="300092" y="395674"/>
                </a:lnTo>
                <a:lnTo>
                  <a:pt x="338792" y="371070"/>
                </a:lnTo>
                <a:lnTo>
                  <a:pt x="371070" y="338792"/>
                </a:lnTo>
                <a:lnTo>
                  <a:pt x="395675" y="300092"/>
                </a:lnTo>
                <a:lnTo>
                  <a:pt x="411356" y="256220"/>
                </a:lnTo>
                <a:lnTo>
                  <a:pt x="416860" y="208429"/>
                </a:lnTo>
                <a:lnTo>
                  <a:pt x="411356" y="160638"/>
                </a:lnTo>
                <a:lnTo>
                  <a:pt x="395675" y="116767"/>
                </a:lnTo>
                <a:lnTo>
                  <a:pt x="371070" y="78067"/>
                </a:lnTo>
                <a:lnTo>
                  <a:pt x="338792" y="45789"/>
                </a:lnTo>
                <a:lnTo>
                  <a:pt x="300092" y="21185"/>
                </a:lnTo>
                <a:lnTo>
                  <a:pt x="256221" y="5504"/>
                </a:lnTo>
                <a:lnTo>
                  <a:pt x="20842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452" y="206034"/>
            <a:ext cx="875665" cy="897890"/>
          </a:xfrm>
          <a:custGeom>
            <a:avLst/>
            <a:gdLst/>
            <a:ahLst/>
            <a:cxnLst/>
            <a:rect l="l" t="t" r="r" b="b"/>
            <a:pathLst>
              <a:path w="875665" h="897890">
                <a:moveTo>
                  <a:pt x="530675" y="0"/>
                </a:moveTo>
                <a:lnTo>
                  <a:pt x="486447" y="3048"/>
                </a:lnTo>
                <a:lnTo>
                  <a:pt x="441754" y="10736"/>
                </a:lnTo>
                <a:lnTo>
                  <a:pt x="396972" y="22998"/>
                </a:lnTo>
                <a:lnTo>
                  <a:pt x="352479" y="39770"/>
                </a:lnTo>
                <a:lnTo>
                  <a:pt x="308650" y="60986"/>
                </a:lnTo>
                <a:lnTo>
                  <a:pt x="265864" y="86582"/>
                </a:lnTo>
                <a:lnTo>
                  <a:pt x="224495" y="116494"/>
                </a:lnTo>
                <a:lnTo>
                  <a:pt x="184922" y="150655"/>
                </a:lnTo>
                <a:lnTo>
                  <a:pt x="147521" y="189002"/>
                </a:lnTo>
                <a:lnTo>
                  <a:pt x="113524" y="230396"/>
                </a:lnTo>
                <a:lnTo>
                  <a:pt x="83925" y="273488"/>
                </a:lnTo>
                <a:lnTo>
                  <a:pt x="58749" y="317897"/>
                </a:lnTo>
                <a:lnTo>
                  <a:pt x="38017" y="363241"/>
                </a:lnTo>
                <a:lnTo>
                  <a:pt x="21754" y="409139"/>
                </a:lnTo>
                <a:lnTo>
                  <a:pt x="9981" y="455208"/>
                </a:lnTo>
                <a:lnTo>
                  <a:pt x="2722" y="501067"/>
                </a:lnTo>
                <a:lnTo>
                  <a:pt x="0" y="546334"/>
                </a:lnTo>
                <a:lnTo>
                  <a:pt x="1837" y="590629"/>
                </a:lnTo>
                <a:lnTo>
                  <a:pt x="8257" y="633568"/>
                </a:lnTo>
                <a:lnTo>
                  <a:pt x="19283" y="674772"/>
                </a:lnTo>
                <a:lnTo>
                  <a:pt x="34937" y="713857"/>
                </a:lnTo>
                <a:lnTo>
                  <a:pt x="55242" y="750442"/>
                </a:lnTo>
                <a:lnTo>
                  <a:pt x="80222" y="784146"/>
                </a:lnTo>
                <a:lnTo>
                  <a:pt x="109900" y="814587"/>
                </a:lnTo>
                <a:lnTo>
                  <a:pt x="143422" y="840734"/>
                </a:lnTo>
                <a:lnTo>
                  <a:pt x="179671" y="861853"/>
                </a:lnTo>
                <a:lnTo>
                  <a:pt x="218269" y="878009"/>
                </a:lnTo>
                <a:lnTo>
                  <a:pt x="258840" y="889266"/>
                </a:lnTo>
                <a:lnTo>
                  <a:pt x="301006" y="895690"/>
                </a:lnTo>
                <a:lnTo>
                  <a:pt x="344391" y="897345"/>
                </a:lnTo>
                <a:lnTo>
                  <a:pt x="388619" y="894297"/>
                </a:lnTo>
                <a:lnTo>
                  <a:pt x="433312" y="886609"/>
                </a:lnTo>
                <a:lnTo>
                  <a:pt x="478093" y="874347"/>
                </a:lnTo>
                <a:lnTo>
                  <a:pt x="522587" y="857575"/>
                </a:lnTo>
                <a:lnTo>
                  <a:pt x="566415" y="836359"/>
                </a:lnTo>
                <a:lnTo>
                  <a:pt x="609202" y="810763"/>
                </a:lnTo>
                <a:lnTo>
                  <a:pt x="650571" y="780851"/>
                </a:lnTo>
                <a:lnTo>
                  <a:pt x="690144" y="746690"/>
                </a:lnTo>
                <a:lnTo>
                  <a:pt x="727545" y="708343"/>
                </a:lnTo>
                <a:lnTo>
                  <a:pt x="761542" y="666949"/>
                </a:lnTo>
                <a:lnTo>
                  <a:pt x="791141" y="623857"/>
                </a:lnTo>
                <a:lnTo>
                  <a:pt x="816317" y="579448"/>
                </a:lnTo>
                <a:lnTo>
                  <a:pt x="837049" y="534104"/>
                </a:lnTo>
                <a:lnTo>
                  <a:pt x="853312" y="488206"/>
                </a:lnTo>
                <a:lnTo>
                  <a:pt x="865085" y="442137"/>
                </a:lnTo>
                <a:lnTo>
                  <a:pt x="872344" y="396278"/>
                </a:lnTo>
                <a:lnTo>
                  <a:pt x="875066" y="351011"/>
                </a:lnTo>
                <a:lnTo>
                  <a:pt x="873229" y="306716"/>
                </a:lnTo>
                <a:lnTo>
                  <a:pt x="866809" y="263776"/>
                </a:lnTo>
                <a:lnTo>
                  <a:pt x="855783" y="222573"/>
                </a:lnTo>
                <a:lnTo>
                  <a:pt x="840129" y="183488"/>
                </a:lnTo>
                <a:lnTo>
                  <a:pt x="819824" y="146903"/>
                </a:lnTo>
                <a:lnTo>
                  <a:pt x="794843" y="113199"/>
                </a:lnTo>
                <a:lnTo>
                  <a:pt x="765166" y="82757"/>
                </a:lnTo>
                <a:lnTo>
                  <a:pt x="731644" y="56611"/>
                </a:lnTo>
                <a:lnTo>
                  <a:pt x="695395" y="35492"/>
                </a:lnTo>
                <a:lnTo>
                  <a:pt x="656797" y="19336"/>
                </a:lnTo>
                <a:lnTo>
                  <a:pt x="616226" y="8079"/>
                </a:lnTo>
                <a:lnTo>
                  <a:pt x="574060" y="1655"/>
                </a:lnTo>
                <a:lnTo>
                  <a:pt x="530675" y="0"/>
                </a:lnTo>
                <a:close/>
              </a:path>
            </a:pathLst>
          </a:custGeom>
          <a:solidFill>
            <a:srgbClr val="72C8EE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85" y="84268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lnTo>
                  <a:pt x="0" y="266700"/>
                </a:lnTo>
                <a:lnTo>
                  <a:pt x="1777" y="533394"/>
                </a:lnTo>
                <a:lnTo>
                  <a:pt x="49472" y="528817"/>
                </a:lnTo>
                <a:lnTo>
                  <a:pt x="94332" y="516235"/>
                </a:lnTo>
                <a:lnTo>
                  <a:pt x="135615" y="496395"/>
                </a:lnTo>
                <a:lnTo>
                  <a:pt x="172580" y="470041"/>
                </a:lnTo>
                <a:lnTo>
                  <a:pt x="204487" y="437922"/>
                </a:lnTo>
                <a:lnTo>
                  <a:pt x="230593" y="400781"/>
                </a:lnTo>
                <a:lnTo>
                  <a:pt x="250158" y="359367"/>
                </a:lnTo>
                <a:lnTo>
                  <a:pt x="262441" y="314424"/>
                </a:lnTo>
                <a:lnTo>
                  <a:pt x="266699" y="266700"/>
                </a:lnTo>
                <a:lnTo>
                  <a:pt x="262403" y="218760"/>
                </a:lnTo>
                <a:lnTo>
                  <a:pt x="250014" y="173640"/>
                </a:lnTo>
                <a:lnTo>
                  <a:pt x="230287" y="132091"/>
                </a:lnTo>
                <a:lnTo>
                  <a:pt x="203975" y="94869"/>
                </a:lnTo>
                <a:lnTo>
                  <a:pt x="171831" y="62724"/>
                </a:lnTo>
                <a:lnTo>
                  <a:pt x="134608" y="36412"/>
                </a:lnTo>
                <a:lnTo>
                  <a:pt x="93060" y="16685"/>
                </a:lnTo>
                <a:lnTo>
                  <a:pt x="47939" y="429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8634" y="491274"/>
            <a:ext cx="228600" cy="194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90598" y="0"/>
            <a:ext cx="1385570" cy="603250"/>
          </a:xfrm>
          <a:custGeom>
            <a:avLst/>
            <a:gdLst/>
            <a:ahLst/>
            <a:cxnLst/>
            <a:rect l="l" t="t" r="r" b="b"/>
            <a:pathLst>
              <a:path w="1385570" h="603250">
                <a:moveTo>
                  <a:pt x="0" y="0"/>
                </a:moveTo>
                <a:lnTo>
                  <a:pt x="1900" y="45007"/>
                </a:lnTo>
                <a:lnTo>
                  <a:pt x="7510" y="89102"/>
                </a:lnTo>
                <a:lnTo>
                  <a:pt x="16698" y="132183"/>
                </a:lnTo>
                <a:lnTo>
                  <a:pt x="29329" y="174132"/>
                </a:lnTo>
                <a:lnTo>
                  <a:pt x="45269" y="214834"/>
                </a:lnTo>
                <a:lnTo>
                  <a:pt x="64383" y="254171"/>
                </a:lnTo>
                <a:lnTo>
                  <a:pt x="86539" y="292027"/>
                </a:lnTo>
                <a:lnTo>
                  <a:pt x="111602" y="328286"/>
                </a:lnTo>
                <a:lnTo>
                  <a:pt x="139439" y="362831"/>
                </a:lnTo>
                <a:lnTo>
                  <a:pt x="169914" y="395545"/>
                </a:lnTo>
                <a:lnTo>
                  <a:pt x="202895" y="426312"/>
                </a:lnTo>
                <a:lnTo>
                  <a:pt x="238247" y="455015"/>
                </a:lnTo>
                <a:lnTo>
                  <a:pt x="275837" y="481537"/>
                </a:lnTo>
                <a:lnTo>
                  <a:pt x="315530" y="505763"/>
                </a:lnTo>
                <a:lnTo>
                  <a:pt x="357193" y="527575"/>
                </a:lnTo>
                <a:lnTo>
                  <a:pt x="400691" y="546857"/>
                </a:lnTo>
                <a:lnTo>
                  <a:pt x="445891" y="563493"/>
                </a:lnTo>
                <a:lnTo>
                  <a:pt x="492658" y="577365"/>
                </a:lnTo>
                <a:lnTo>
                  <a:pt x="540860" y="588357"/>
                </a:lnTo>
                <a:lnTo>
                  <a:pt x="590361" y="596353"/>
                </a:lnTo>
                <a:lnTo>
                  <a:pt x="641028" y="601236"/>
                </a:lnTo>
                <a:lnTo>
                  <a:pt x="692727" y="602890"/>
                </a:lnTo>
                <a:lnTo>
                  <a:pt x="744426" y="601236"/>
                </a:lnTo>
                <a:lnTo>
                  <a:pt x="795094" y="596353"/>
                </a:lnTo>
                <a:lnTo>
                  <a:pt x="844595" y="588357"/>
                </a:lnTo>
                <a:lnTo>
                  <a:pt x="892796" y="577365"/>
                </a:lnTo>
                <a:lnTo>
                  <a:pt x="939564" y="563493"/>
                </a:lnTo>
                <a:lnTo>
                  <a:pt x="984764" y="546857"/>
                </a:lnTo>
                <a:lnTo>
                  <a:pt x="1028262" y="527575"/>
                </a:lnTo>
                <a:lnTo>
                  <a:pt x="1069925" y="505763"/>
                </a:lnTo>
                <a:lnTo>
                  <a:pt x="1109618" y="481537"/>
                </a:lnTo>
                <a:lnTo>
                  <a:pt x="1147208" y="455015"/>
                </a:lnTo>
                <a:lnTo>
                  <a:pt x="1182560" y="426312"/>
                </a:lnTo>
                <a:lnTo>
                  <a:pt x="1215541" y="395545"/>
                </a:lnTo>
                <a:lnTo>
                  <a:pt x="1246016" y="362831"/>
                </a:lnTo>
                <a:lnTo>
                  <a:pt x="1273853" y="328286"/>
                </a:lnTo>
                <a:lnTo>
                  <a:pt x="1298915" y="292027"/>
                </a:lnTo>
                <a:lnTo>
                  <a:pt x="1321071" y="254171"/>
                </a:lnTo>
                <a:lnTo>
                  <a:pt x="1340186" y="214834"/>
                </a:lnTo>
                <a:lnTo>
                  <a:pt x="1356126" y="174132"/>
                </a:lnTo>
                <a:lnTo>
                  <a:pt x="1368756" y="132183"/>
                </a:lnTo>
                <a:lnTo>
                  <a:pt x="1377944" y="89102"/>
                </a:lnTo>
                <a:lnTo>
                  <a:pt x="1383555" y="45007"/>
                </a:lnTo>
                <a:lnTo>
                  <a:pt x="1385455" y="13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81598" y="0"/>
            <a:ext cx="1600200" cy="343535"/>
          </a:xfrm>
          <a:custGeom>
            <a:avLst/>
            <a:gdLst/>
            <a:ahLst/>
            <a:cxnLst/>
            <a:rect l="l" t="t" r="r" b="b"/>
            <a:pathLst>
              <a:path w="1600200" h="343535">
                <a:moveTo>
                  <a:pt x="0" y="0"/>
                </a:moveTo>
                <a:lnTo>
                  <a:pt x="10471" y="55636"/>
                </a:lnTo>
                <a:lnTo>
                  <a:pt x="40789" y="108399"/>
                </a:lnTo>
                <a:lnTo>
                  <a:pt x="89305" y="157598"/>
                </a:lnTo>
                <a:lnTo>
                  <a:pt x="119873" y="180641"/>
                </a:lnTo>
                <a:lnTo>
                  <a:pt x="154373" y="202528"/>
                </a:lnTo>
                <a:lnTo>
                  <a:pt x="192598" y="223171"/>
                </a:lnTo>
                <a:lnTo>
                  <a:pt x="234344" y="242483"/>
                </a:lnTo>
                <a:lnTo>
                  <a:pt x="279403" y="260373"/>
                </a:lnTo>
                <a:lnTo>
                  <a:pt x="327571" y="276756"/>
                </a:lnTo>
                <a:lnTo>
                  <a:pt x="378641" y="291541"/>
                </a:lnTo>
                <a:lnTo>
                  <a:pt x="432408" y="304642"/>
                </a:lnTo>
                <a:lnTo>
                  <a:pt x="488665" y="315969"/>
                </a:lnTo>
                <a:lnTo>
                  <a:pt x="547206" y="325435"/>
                </a:lnTo>
                <a:lnTo>
                  <a:pt x="607826" y="332950"/>
                </a:lnTo>
                <a:lnTo>
                  <a:pt x="670319" y="338428"/>
                </a:lnTo>
                <a:lnTo>
                  <a:pt x="734479" y="341779"/>
                </a:lnTo>
                <a:lnTo>
                  <a:pt x="800100" y="342916"/>
                </a:lnTo>
                <a:lnTo>
                  <a:pt x="865720" y="341779"/>
                </a:lnTo>
                <a:lnTo>
                  <a:pt x="929880" y="338428"/>
                </a:lnTo>
                <a:lnTo>
                  <a:pt x="992373" y="332950"/>
                </a:lnTo>
                <a:lnTo>
                  <a:pt x="1052993" y="325435"/>
                </a:lnTo>
                <a:lnTo>
                  <a:pt x="1111535" y="315969"/>
                </a:lnTo>
                <a:lnTo>
                  <a:pt x="1167792" y="304642"/>
                </a:lnTo>
                <a:lnTo>
                  <a:pt x="1221558" y="291541"/>
                </a:lnTo>
                <a:lnTo>
                  <a:pt x="1272629" y="276756"/>
                </a:lnTo>
                <a:lnTo>
                  <a:pt x="1320796" y="260373"/>
                </a:lnTo>
                <a:lnTo>
                  <a:pt x="1365856" y="242483"/>
                </a:lnTo>
                <a:lnTo>
                  <a:pt x="1407601" y="223171"/>
                </a:lnTo>
                <a:lnTo>
                  <a:pt x="1445827" y="202528"/>
                </a:lnTo>
                <a:lnTo>
                  <a:pt x="1480326" y="180641"/>
                </a:lnTo>
                <a:lnTo>
                  <a:pt x="1510894" y="157598"/>
                </a:lnTo>
                <a:lnTo>
                  <a:pt x="1559410" y="108399"/>
                </a:lnTo>
                <a:lnTo>
                  <a:pt x="1589728" y="55636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728854" y="62345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342900" y="0"/>
                </a:moveTo>
                <a:lnTo>
                  <a:pt x="287279" y="3490"/>
                </a:lnTo>
                <a:lnTo>
                  <a:pt x="234517" y="13596"/>
                </a:lnTo>
                <a:lnTo>
                  <a:pt x="185317" y="29768"/>
                </a:lnTo>
                <a:lnTo>
                  <a:pt x="140387" y="51457"/>
                </a:lnTo>
                <a:lnTo>
                  <a:pt x="100433" y="78115"/>
                </a:lnTo>
                <a:lnTo>
                  <a:pt x="66159" y="109190"/>
                </a:lnTo>
                <a:lnTo>
                  <a:pt x="38273" y="144136"/>
                </a:lnTo>
                <a:lnTo>
                  <a:pt x="17481" y="182402"/>
                </a:lnTo>
                <a:lnTo>
                  <a:pt x="4487" y="223440"/>
                </a:lnTo>
                <a:lnTo>
                  <a:pt x="0" y="266700"/>
                </a:lnTo>
                <a:lnTo>
                  <a:pt x="4487" y="309960"/>
                </a:lnTo>
                <a:lnTo>
                  <a:pt x="17481" y="350997"/>
                </a:lnTo>
                <a:lnTo>
                  <a:pt x="38273" y="389264"/>
                </a:lnTo>
                <a:lnTo>
                  <a:pt x="66159" y="424209"/>
                </a:lnTo>
                <a:lnTo>
                  <a:pt x="100433" y="455285"/>
                </a:lnTo>
                <a:lnTo>
                  <a:pt x="140387" y="481942"/>
                </a:lnTo>
                <a:lnTo>
                  <a:pt x="185317" y="503631"/>
                </a:lnTo>
                <a:lnTo>
                  <a:pt x="234517" y="519803"/>
                </a:lnTo>
                <a:lnTo>
                  <a:pt x="287279" y="529909"/>
                </a:lnTo>
                <a:lnTo>
                  <a:pt x="342900" y="533400"/>
                </a:lnTo>
                <a:lnTo>
                  <a:pt x="398520" y="529909"/>
                </a:lnTo>
                <a:lnTo>
                  <a:pt x="451282" y="519803"/>
                </a:lnTo>
                <a:lnTo>
                  <a:pt x="500482" y="503631"/>
                </a:lnTo>
                <a:lnTo>
                  <a:pt x="545412" y="481942"/>
                </a:lnTo>
                <a:lnTo>
                  <a:pt x="585366" y="455285"/>
                </a:lnTo>
                <a:lnTo>
                  <a:pt x="619640" y="424209"/>
                </a:lnTo>
                <a:lnTo>
                  <a:pt x="647526" y="389264"/>
                </a:lnTo>
                <a:lnTo>
                  <a:pt x="668318" y="350997"/>
                </a:lnTo>
                <a:lnTo>
                  <a:pt x="681312" y="309960"/>
                </a:lnTo>
                <a:lnTo>
                  <a:pt x="685800" y="266700"/>
                </a:lnTo>
                <a:lnTo>
                  <a:pt x="681312" y="223440"/>
                </a:lnTo>
                <a:lnTo>
                  <a:pt x="668318" y="182402"/>
                </a:lnTo>
                <a:lnTo>
                  <a:pt x="647526" y="144136"/>
                </a:lnTo>
                <a:lnTo>
                  <a:pt x="619640" y="109190"/>
                </a:lnTo>
                <a:lnTo>
                  <a:pt x="585366" y="78115"/>
                </a:lnTo>
                <a:lnTo>
                  <a:pt x="545412" y="51457"/>
                </a:lnTo>
                <a:lnTo>
                  <a:pt x="500482" y="29768"/>
                </a:lnTo>
                <a:lnTo>
                  <a:pt x="451282" y="13596"/>
                </a:lnTo>
                <a:lnTo>
                  <a:pt x="398520" y="3490"/>
                </a:lnTo>
                <a:lnTo>
                  <a:pt x="3429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136340" y="6037"/>
            <a:ext cx="838200" cy="264160"/>
          </a:xfrm>
          <a:custGeom>
            <a:avLst/>
            <a:gdLst/>
            <a:ahLst/>
            <a:cxnLst/>
            <a:rect l="l" t="t" r="r" b="b"/>
            <a:pathLst>
              <a:path w="838200" h="264160">
                <a:moveTo>
                  <a:pt x="838199" y="0"/>
                </a:moveTo>
                <a:lnTo>
                  <a:pt x="0" y="0"/>
                </a:lnTo>
                <a:lnTo>
                  <a:pt x="3825" y="35774"/>
                </a:lnTo>
                <a:lnTo>
                  <a:pt x="32934" y="102622"/>
                </a:lnTo>
                <a:lnTo>
                  <a:pt x="57219" y="133066"/>
                </a:lnTo>
                <a:lnTo>
                  <a:pt x="87324" y="161105"/>
                </a:lnTo>
                <a:lnTo>
                  <a:pt x="122751" y="186424"/>
                </a:lnTo>
                <a:lnTo>
                  <a:pt x="163000" y="208710"/>
                </a:lnTo>
                <a:lnTo>
                  <a:pt x="207572" y="227649"/>
                </a:lnTo>
                <a:lnTo>
                  <a:pt x="255967" y="242925"/>
                </a:lnTo>
                <a:lnTo>
                  <a:pt x="307686" y="254226"/>
                </a:lnTo>
                <a:lnTo>
                  <a:pt x="362230" y="261237"/>
                </a:lnTo>
                <a:lnTo>
                  <a:pt x="419099" y="263644"/>
                </a:lnTo>
                <a:lnTo>
                  <a:pt x="475969" y="261237"/>
                </a:lnTo>
                <a:lnTo>
                  <a:pt x="530513" y="254226"/>
                </a:lnTo>
                <a:lnTo>
                  <a:pt x="582232" y="242925"/>
                </a:lnTo>
                <a:lnTo>
                  <a:pt x="630627" y="227649"/>
                </a:lnTo>
                <a:lnTo>
                  <a:pt x="675199" y="208710"/>
                </a:lnTo>
                <a:lnTo>
                  <a:pt x="715448" y="186424"/>
                </a:lnTo>
                <a:lnTo>
                  <a:pt x="750875" y="161105"/>
                </a:lnTo>
                <a:lnTo>
                  <a:pt x="780980" y="133066"/>
                </a:lnTo>
                <a:lnTo>
                  <a:pt x="805265" y="102622"/>
                </a:lnTo>
                <a:lnTo>
                  <a:pt x="834374" y="35774"/>
                </a:lnTo>
                <a:lnTo>
                  <a:pt x="83819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12952" y="0"/>
            <a:ext cx="884555" cy="617220"/>
          </a:xfrm>
          <a:custGeom>
            <a:avLst/>
            <a:gdLst/>
            <a:ahLst/>
            <a:cxnLst/>
            <a:rect l="l" t="t" r="r" b="b"/>
            <a:pathLst>
              <a:path w="884554" h="617220">
                <a:moveTo>
                  <a:pt x="570461" y="0"/>
                </a:moveTo>
                <a:lnTo>
                  <a:pt x="518976" y="741"/>
                </a:lnTo>
                <a:lnTo>
                  <a:pt x="465782" y="5997"/>
                </a:lnTo>
                <a:lnTo>
                  <a:pt x="411368" y="15900"/>
                </a:lnTo>
                <a:lnTo>
                  <a:pt x="356221" y="30586"/>
                </a:lnTo>
                <a:lnTo>
                  <a:pt x="302413" y="49604"/>
                </a:lnTo>
                <a:lnTo>
                  <a:pt x="251911" y="72154"/>
                </a:lnTo>
                <a:lnTo>
                  <a:pt x="205040" y="97852"/>
                </a:lnTo>
                <a:lnTo>
                  <a:pt x="162129" y="126310"/>
                </a:lnTo>
                <a:lnTo>
                  <a:pt x="123502" y="157142"/>
                </a:lnTo>
                <a:lnTo>
                  <a:pt x="89486" y="189962"/>
                </a:lnTo>
                <a:lnTo>
                  <a:pt x="60408" y="224384"/>
                </a:lnTo>
                <a:lnTo>
                  <a:pt x="36594" y="260020"/>
                </a:lnTo>
                <a:lnTo>
                  <a:pt x="18370" y="296484"/>
                </a:lnTo>
                <a:lnTo>
                  <a:pt x="6063" y="333391"/>
                </a:lnTo>
                <a:lnTo>
                  <a:pt x="0" y="370354"/>
                </a:lnTo>
                <a:lnTo>
                  <a:pt x="506" y="406986"/>
                </a:lnTo>
                <a:lnTo>
                  <a:pt x="22078" y="476722"/>
                </a:lnTo>
                <a:lnTo>
                  <a:pt x="68219" y="534325"/>
                </a:lnTo>
                <a:lnTo>
                  <a:pt x="99215" y="557836"/>
                </a:lnTo>
                <a:lnTo>
                  <a:pt x="134846" y="577642"/>
                </a:lnTo>
                <a:lnTo>
                  <a:pt x="174622" y="593608"/>
                </a:lnTo>
                <a:lnTo>
                  <a:pt x="218057" y="605599"/>
                </a:lnTo>
                <a:lnTo>
                  <a:pt x="264663" y="613480"/>
                </a:lnTo>
                <a:lnTo>
                  <a:pt x="313952" y="617117"/>
                </a:lnTo>
                <a:lnTo>
                  <a:pt x="365437" y="616375"/>
                </a:lnTo>
                <a:lnTo>
                  <a:pt x="418631" y="611120"/>
                </a:lnTo>
                <a:lnTo>
                  <a:pt x="473045" y="601217"/>
                </a:lnTo>
                <a:lnTo>
                  <a:pt x="528192" y="586531"/>
                </a:lnTo>
                <a:lnTo>
                  <a:pt x="582000" y="567513"/>
                </a:lnTo>
                <a:lnTo>
                  <a:pt x="632502" y="544963"/>
                </a:lnTo>
                <a:lnTo>
                  <a:pt x="679372" y="519265"/>
                </a:lnTo>
                <a:lnTo>
                  <a:pt x="722283" y="490807"/>
                </a:lnTo>
                <a:lnTo>
                  <a:pt x="760910" y="459974"/>
                </a:lnTo>
                <a:lnTo>
                  <a:pt x="794926" y="427154"/>
                </a:lnTo>
                <a:lnTo>
                  <a:pt x="824004" y="392733"/>
                </a:lnTo>
                <a:lnTo>
                  <a:pt x="847818" y="357097"/>
                </a:lnTo>
                <a:lnTo>
                  <a:pt x="866042" y="320632"/>
                </a:lnTo>
                <a:lnTo>
                  <a:pt x="878349" y="283725"/>
                </a:lnTo>
                <a:lnTo>
                  <a:pt x="884412" y="246762"/>
                </a:lnTo>
                <a:lnTo>
                  <a:pt x="883906" y="210130"/>
                </a:lnTo>
                <a:lnTo>
                  <a:pt x="862334" y="140394"/>
                </a:lnTo>
                <a:lnTo>
                  <a:pt x="816193" y="82792"/>
                </a:lnTo>
                <a:lnTo>
                  <a:pt x="785197" y="59280"/>
                </a:lnTo>
                <a:lnTo>
                  <a:pt x="749567" y="39474"/>
                </a:lnTo>
                <a:lnTo>
                  <a:pt x="709791" y="23508"/>
                </a:lnTo>
                <a:lnTo>
                  <a:pt x="666356" y="11518"/>
                </a:lnTo>
                <a:lnTo>
                  <a:pt x="619750" y="3636"/>
                </a:lnTo>
                <a:lnTo>
                  <a:pt x="570461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384967" y="3223"/>
            <a:ext cx="300355" cy="150495"/>
          </a:xfrm>
          <a:custGeom>
            <a:avLst/>
            <a:gdLst/>
            <a:ahLst/>
            <a:cxnLst/>
            <a:rect l="l" t="t" r="r" b="b"/>
            <a:pathLst>
              <a:path w="300354" h="150495">
                <a:moveTo>
                  <a:pt x="300314" y="0"/>
                </a:moveTo>
                <a:lnTo>
                  <a:pt x="150155" y="0"/>
                </a:lnTo>
                <a:lnTo>
                  <a:pt x="0" y="1000"/>
                </a:lnTo>
                <a:lnTo>
                  <a:pt x="7903" y="48207"/>
                </a:lnTo>
                <a:lnTo>
                  <a:pt x="29320" y="89160"/>
                </a:lnTo>
                <a:lnTo>
                  <a:pt x="61801" y="121426"/>
                </a:lnTo>
                <a:lnTo>
                  <a:pt x="102896" y="142569"/>
                </a:lnTo>
                <a:lnTo>
                  <a:pt x="150155" y="150158"/>
                </a:lnTo>
                <a:lnTo>
                  <a:pt x="197617" y="142503"/>
                </a:lnTo>
                <a:lnTo>
                  <a:pt x="238837" y="121186"/>
                </a:lnTo>
                <a:lnTo>
                  <a:pt x="271342" y="88681"/>
                </a:lnTo>
                <a:lnTo>
                  <a:pt x="292659" y="47461"/>
                </a:lnTo>
                <a:lnTo>
                  <a:pt x="300314" y="0"/>
                </a:lnTo>
                <a:close/>
              </a:path>
            </a:pathLst>
          </a:custGeom>
          <a:solidFill>
            <a:srgbClr val="9EE0F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757307" y="0"/>
            <a:ext cx="181369" cy="1093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29202" y="0"/>
            <a:ext cx="228596" cy="114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03764" y="1"/>
            <a:ext cx="665480" cy="665480"/>
          </a:xfrm>
          <a:custGeom>
            <a:avLst/>
            <a:gdLst/>
            <a:ahLst/>
            <a:cxnLst/>
            <a:rect l="l" t="t" r="r" b="b"/>
            <a:pathLst>
              <a:path w="665480" h="665480">
                <a:moveTo>
                  <a:pt x="332508" y="0"/>
                </a:moveTo>
                <a:lnTo>
                  <a:pt x="283373" y="3605"/>
                </a:lnTo>
                <a:lnTo>
                  <a:pt x="236475" y="14078"/>
                </a:lnTo>
                <a:lnTo>
                  <a:pt x="192331" y="30904"/>
                </a:lnTo>
                <a:lnTo>
                  <a:pt x="151454" y="53568"/>
                </a:lnTo>
                <a:lnTo>
                  <a:pt x="114358" y="81558"/>
                </a:lnTo>
                <a:lnTo>
                  <a:pt x="81558" y="114358"/>
                </a:lnTo>
                <a:lnTo>
                  <a:pt x="53569" y="151453"/>
                </a:lnTo>
                <a:lnTo>
                  <a:pt x="30904" y="192331"/>
                </a:lnTo>
                <a:lnTo>
                  <a:pt x="14078" y="236475"/>
                </a:lnTo>
                <a:lnTo>
                  <a:pt x="3605" y="283372"/>
                </a:lnTo>
                <a:lnTo>
                  <a:pt x="0" y="332508"/>
                </a:lnTo>
                <a:lnTo>
                  <a:pt x="3605" y="381644"/>
                </a:lnTo>
                <a:lnTo>
                  <a:pt x="14078" y="428541"/>
                </a:lnTo>
                <a:lnTo>
                  <a:pt x="30904" y="472686"/>
                </a:lnTo>
                <a:lnTo>
                  <a:pt x="53569" y="513563"/>
                </a:lnTo>
                <a:lnTo>
                  <a:pt x="81558" y="550659"/>
                </a:lnTo>
                <a:lnTo>
                  <a:pt x="114358" y="583458"/>
                </a:lnTo>
                <a:lnTo>
                  <a:pt x="151454" y="611448"/>
                </a:lnTo>
                <a:lnTo>
                  <a:pt x="192331" y="634113"/>
                </a:lnTo>
                <a:lnTo>
                  <a:pt x="236475" y="650939"/>
                </a:lnTo>
                <a:lnTo>
                  <a:pt x="283373" y="661412"/>
                </a:lnTo>
                <a:lnTo>
                  <a:pt x="332508" y="665017"/>
                </a:lnTo>
                <a:lnTo>
                  <a:pt x="381644" y="661412"/>
                </a:lnTo>
                <a:lnTo>
                  <a:pt x="428541" y="650939"/>
                </a:lnTo>
                <a:lnTo>
                  <a:pt x="472686" y="634113"/>
                </a:lnTo>
                <a:lnTo>
                  <a:pt x="513563" y="611448"/>
                </a:lnTo>
                <a:lnTo>
                  <a:pt x="550659" y="583458"/>
                </a:lnTo>
                <a:lnTo>
                  <a:pt x="583458" y="550659"/>
                </a:lnTo>
                <a:lnTo>
                  <a:pt x="611448" y="513563"/>
                </a:lnTo>
                <a:lnTo>
                  <a:pt x="634113" y="472686"/>
                </a:lnTo>
                <a:lnTo>
                  <a:pt x="650939" y="428541"/>
                </a:lnTo>
                <a:lnTo>
                  <a:pt x="661412" y="381644"/>
                </a:lnTo>
                <a:lnTo>
                  <a:pt x="665017" y="332508"/>
                </a:lnTo>
                <a:lnTo>
                  <a:pt x="661412" y="283372"/>
                </a:lnTo>
                <a:lnTo>
                  <a:pt x="650939" y="236475"/>
                </a:lnTo>
                <a:lnTo>
                  <a:pt x="634113" y="192331"/>
                </a:lnTo>
                <a:lnTo>
                  <a:pt x="611448" y="151453"/>
                </a:lnTo>
                <a:lnTo>
                  <a:pt x="583458" y="114358"/>
                </a:lnTo>
                <a:lnTo>
                  <a:pt x="550659" y="81558"/>
                </a:lnTo>
                <a:lnTo>
                  <a:pt x="513563" y="53568"/>
                </a:lnTo>
                <a:lnTo>
                  <a:pt x="472686" y="30904"/>
                </a:lnTo>
                <a:lnTo>
                  <a:pt x="428541" y="14078"/>
                </a:lnTo>
                <a:lnTo>
                  <a:pt x="381644" y="3605"/>
                </a:lnTo>
                <a:lnTo>
                  <a:pt x="332508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012140" y="5628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0"/>
                </a:moveTo>
                <a:lnTo>
                  <a:pt x="0" y="0"/>
                </a:lnTo>
                <a:lnTo>
                  <a:pt x="3825" y="41359"/>
                </a:lnTo>
                <a:lnTo>
                  <a:pt x="14970" y="81028"/>
                </a:lnTo>
                <a:lnTo>
                  <a:pt x="32934" y="118642"/>
                </a:lnTo>
                <a:lnTo>
                  <a:pt x="57219" y="153838"/>
                </a:lnTo>
                <a:lnTo>
                  <a:pt x="87324" y="186254"/>
                </a:lnTo>
                <a:lnTo>
                  <a:pt x="122751" y="215526"/>
                </a:lnTo>
                <a:lnTo>
                  <a:pt x="163000" y="241291"/>
                </a:lnTo>
                <a:lnTo>
                  <a:pt x="207572" y="263186"/>
                </a:lnTo>
                <a:lnTo>
                  <a:pt x="255967" y="280847"/>
                </a:lnTo>
                <a:lnTo>
                  <a:pt x="307686" y="293912"/>
                </a:lnTo>
                <a:lnTo>
                  <a:pt x="362230" y="302017"/>
                </a:lnTo>
                <a:lnTo>
                  <a:pt x="419100" y="304800"/>
                </a:lnTo>
                <a:lnTo>
                  <a:pt x="475969" y="302017"/>
                </a:lnTo>
                <a:lnTo>
                  <a:pt x="530513" y="293912"/>
                </a:lnTo>
                <a:lnTo>
                  <a:pt x="582232" y="280847"/>
                </a:lnTo>
                <a:lnTo>
                  <a:pt x="630627" y="263186"/>
                </a:lnTo>
                <a:lnTo>
                  <a:pt x="675199" y="241291"/>
                </a:lnTo>
                <a:lnTo>
                  <a:pt x="715448" y="215526"/>
                </a:lnTo>
                <a:lnTo>
                  <a:pt x="750875" y="186254"/>
                </a:lnTo>
                <a:lnTo>
                  <a:pt x="780980" y="153838"/>
                </a:lnTo>
                <a:lnTo>
                  <a:pt x="805265" y="118642"/>
                </a:lnTo>
                <a:lnTo>
                  <a:pt x="823229" y="81028"/>
                </a:lnTo>
                <a:lnTo>
                  <a:pt x="834374" y="41359"/>
                </a:lnTo>
                <a:lnTo>
                  <a:pt x="8382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62522"/>
            <a:ext cx="563245" cy="852169"/>
          </a:xfrm>
          <a:custGeom>
            <a:avLst/>
            <a:gdLst/>
            <a:ahLst/>
            <a:cxnLst/>
            <a:rect l="l" t="t" r="r" b="b"/>
            <a:pathLst>
              <a:path w="563245" h="852169">
                <a:moveTo>
                  <a:pt x="0" y="0"/>
                </a:moveTo>
                <a:lnTo>
                  <a:pt x="0" y="851697"/>
                </a:lnTo>
                <a:lnTo>
                  <a:pt x="49686" y="849926"/>
                </a:lnTo>
                <a:lnTo>
                  <a:pt x="102930" y="844194"/>
                </a:lnTo>
                <a:lnTo>
                  <a:pt x="154464" y="834859"/>
                </a:lnTo>
                <a:lnTo>
                  <a:pt x="204051" y="822100"/>
                </a:lnTo>
                <a:lnTo>
                  <a:pt x="251452" y="806096"/>
                </a:lnTo>
                <a:lnTo>
                  <a:pt x="296429" y="787024"/>
                </a:lnTo>
                <a:lnTo>
                  <a:pt x="338744" y="765063"/>
                </a:lnTo>
                <a:lnTo>
                  <a:pt x="378159" y="740392"/>
                </a:lnTo>
                <a:lnTo>
                  <a:pt x="414436" y="713189"/>
                </a:lnTo>
                <a:lnTo>
                  <a:pt x="447337" y="683633"/>
                </a:lnTo>
                <a:lnTo>
                  <a:pt x="476623" y="651902"/>
                </a:lnTo>
                <a:lnTo>
                  <a:pt x="502058" y="618175"/>
                </a:lnTo>
                <a:lnTo>
                  <a:pt x="523401" y="582631"/>
                </a:lnTo>
                <a:lnTo>
                  <a:pt x="540416" y="545447"/>
                </a:lnTo>
                <a:lnTo>
                  <a:pt x="552864" y="506803"/>
                </a:lnTo>
                <a:lnTo>
                  <a:pt x="560508" y="466877"/>
                </a:lnTo>
                <a:lnTo>
                  <a:pt x="563109" y="425848"/>
                </a:lnTo>
                <a:lnTo>
                  <a:pt x="560508" y="384819"/>
                </a:lnTo>
                <a:lnTo>
                  <a:pt x="552864" y="344893"/>
                </a:lnTo>
                <a:lnTo>
                  <a:pt x="540416" y="306249"/>
                </a:lnTo>
                <a:lnTo>
                  <a:pt x="523401" y="269065"/>
                </a:lnTo>
                <a:lnTo>
                  <a:pt x="502058" y="233521"/>
                </a:lnTo>
                <a:lnTo>
                  <a:pt x="476623" y="199794"/>
                </a:lnTo>
                <a:lnTo>
                  <a:pt x="447337" y="168064"/>
                </a:lnTo>
                <a:lnTo>
                  <a:pt x="414436" y="138507"/>
                </a:lnTo>
                <a:lnTo>
                  <a:pt x="378159" y="111305"/>
                </a:lnTo>
                <a:lnTo>
                  <a:pt x="338744" y="86633"/>
                </a:lnTo>
                <a:lnTo>
                  <a:pt x="296429" y="64673"/>
                </a:lnTo>
                <a:lnTo>
                  <a:pt x="251452" y="45600"/>
                </a:lnTo>
                <a:lnTo>
                  <a:pt x="204051" y="29596"/>
                </a:lnTo>
                <a:lnTo>
                  <a:pt x="154464" y="16837"/>
                </a:lnTo>
                <a:lnTo>
                  <a:pt x="102930" y="7502"/>
                </a:lnTo>
                <a:lnTo>
                  <a:pt x="49686" y="1770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1527" y="1380913"/>
            <a:ext cx="2125345" cy="726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1527" y="1380913"/>
            <a:ext cx="7560944" cy="1437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417" y="2058935"/>
            <a:ext cx="8996680" cy="3305810"/>
          </a:xfrm>
          <a:custGeom>
            <a:avLst/>
            <a:gdLst/>
            <a:ahLst/>
            <a:cxnLst/>
            <a:rect l="l" t="t" r="r" b="b"/>
            <a:pathLst>
              <a:path w="8996680" h="3305810">
                <a:moveTo>
                  <a:pt x="6447629" y="2443327"/>
                </a:moveTo>
                <a:lnTo>
                  <a:pt x="11350" y="2443327"/>
                </a:lnTo>
                <a:lnTo>
                  <a:pt x="19964" y="2490749"/>
                </a:lnTo>
                <a:lnTo>
                  <a:pt x="30916" y="2537499"/>
                </a:lnTo>
                <a:lnTo>
                  <a:pt x="44165" y="2583513"/>
                </a:lnTo>
                <a:lnTo>
                  <a:pt x="59669" y="2628727"/>
                </a:lnTo>
                <a:lnTo>
                  <a:pt x="77384" y="2673075"/>
                </a:lnTo>
                <a:lnTo>
                  <a:pt x="97270" y="2716493"/>
                </a:lnTo>
                <a:lnTo>
                  <a:pt x="119284" y="2758916"/>
                </a:lnTo>
                <a:lnTo>
                  <a:pt x="143384" y="2800279"/>
                </a:lnTo>
                <a:lnTo>
                  <a:pt x="169527" y="2840517"/>
                </a:lnTo>
                <a:lnTo>
                  <a:pt x="197673" y="2879565"/>
                </a:lnTo>
                <a:lnTo>
                  <a:pt x="227777" y="2917359"/>
                </a:lnTo>
                <a:lnTo>
                  <a:pt x="259799" y="2953834"/>
                </a:lnTo>
                <a:lnTo>
                  <a:pt x="293697" y="2988924"/>
                </a:lnTo>
                <a:lnTo>
                  <a:pt x="329427" y="3022566"/>
                </a:lnTo>
                <a:lnTo>
                  <a:pt x="366949" y="3054694"/>
                </a:lnTo>
                <a:lnTo>
                  <a:pt x="406219" y="3085243"/>
                </a:lnTo>
                <a:lnTo>
                  <a:pt x="447197" y="3114149"/>
                </a:lnTo>
                <a:lnTo>
                  <a:pt x="489631" y="3141219"/>
                </a:lnTo>
                <a:lnTo>
                  <a:pt x="533247" y="3166294"/>
                </a:lnTo>
                <a:lnTo>
                  <a:pt x="577965" y="3189355"/>
                </a:lnTo>
                <a:lnTo>
                  <a:pt x="623704" y="3210387"/>
                </a:lnTo>
                <a:lnTo>
                  <a:pt x="670385" y="3229371"/>
                </a:lnTo>
                <a:lnTo>
                  <a:pt x="717928" y="3246292"/>
                </a:lnTo>
                <a:lnTo>
                  <a:pt x="766252" y="3261130"/>
                </a:lnTo>
                <a:lnTo>
                  <a:pt x="815279" y="3273870"/>
                </a:lnTo>
                <a:lnTo>
                  <a:pt x="864927" y="3284495"/>
                </a:lnTo>
                <a:lnTo>
                  <a:pt x="915117" y="3292986"/>
                </a:lnTo>
                <a:lnTo>
                  <a:pt x="965768" y="3299328"/>
                </a:lnTo>
                <a:lnTo>
                  <a:pt x="1016802" y="3303503"/>
                </a:lnTo>
                <a:lnTo>
                  <a:pt x="1068137" y="3305493"/>
                </a:lnTo>
                <a:lnTo>
                  <a:pt x="1119694" y="3305283"/>
                </a:lnTo>
                <a:lnTo>
                  <a:pt x="1171393" y="3302854"/>
                </a:lnTo>
                <a:lnTo>
                  <a:pt x="1223154" y="3298189"/>
                </a:lnTo>
                <a:lnTo>
                  <a:pt x="1274897" y="3291272"/>
                </a:lnTo>
                <a:lnTo>
                  <a:pt x="6447629" y="2443327"/>
                </a:lnTo>
                <a:close/>
              </a:path>
              <a:path w="8996680" h="3305810">
                <a:moveTo>
                  <a:pt x="8996581" y="0"/>
                </a:moveTo>
                <a:lnTo>
                  <a:pt x="957365" y="1251433"/>
                </a:lnTo>
                <a:lnTo>
                  <a:pt x="905968" y="1260572"/>
                </a:lnTo>
                <a:lnTo>
                  <a:pt x="855239" y="1271861"/>
                </a:lnTo>
                <a:lnTo>
                  <a:pt x="805248" y="1285262"/>
                </a:lnTo>
                <a:lnTo>
                  <a:pt x="756066" y="1300733"/>
                </a:lnTo>
                <a:lnTo>
                  <a:pt x="707765" y="1318234"/>
                </a:lnTo>
                <a:lnTo>
                  <a:pt x="660415" y="1337723"/>
                </a:lnTo>
                <a:lnTo>
                  <a:pt x="614088" y="1359161"/>
                </a:lnTo>
                <a:lnTo>
                  <a:pt x="568854" y="1382507"/>
                </a:lnTo>
                <a:lnTo>
                  <a:pt x="524784" y="1407720"/>
                </a:lnTo>
                <a:lnTo>
                  <a:pt x="481950" y="1434759"/>
                </a:lnTo>
                <a:lnTo>
                  <a:pt x="440422" y="1463585"/>
                </a:lnTo>
                <a:lnTo>
                  <a:pt x="400272" y="1494156"/>
                </a:lnTo>
                <a:lnTo>
                  <a:pt x="361570" y="1526431"/>
                </a:lnTo>
                <a:lnTo>
                  <a:pt x="324388" y="1560370"/>
                </a:lnTo>
                <a:lnTo>
                  <a:pt x="288796" y="1595933"/>
                </a:lnTo>
                <a:lnTo>
                  <a:pt x="254866" y="1633079"/>
                </a:lnTo>
                <a:lnTo>
                  <a:pt x="222668" y="1671767"/>
                </a:lnTo>
                <a:lnTo>
                  <a:pt x="192415" y="1711760"/>
                </a:lnTo>
                <a:lnTo>
                  <a:pt x="164289" y="1752801"/>
                </a:lnTo>
                <a:lnTo>
                  <a:pt x="138308" y="1794814"/>
                </a:lnTo>
                <a:lnTo>
                  <a:pt x="114494" y="1837724"/>
                </a:lnTo>
                <a:lnTo>
                  <a:pt x="92867" y="1881458"/>
                </a:lnTo>
                <a:lnTo>
                  <a:pt x="73447" y="1925940"/>
                </a:lnTo>
                <a:lnTo>
                  <a:pt x="56254" y="1971097"/>
                </a:lnTo>
                <a:lnTo>
                  <a:pt x="41310" y="2016853"/>
                </a:lnTo>
                <a:lnTo>
                  <a:pt x="28635" y="2063133"/>
                </a:lnTo>
                <a:lnTo>
                  <a:pt x="18248" y="2109865"/>
                </a:lnTo>
                <a:lnTo>
                  <a:pt x="10171" y="2156972"/>
                </a:lnTo>
                <a:lnTo>
                  <a:pt x="4423" y="2204380"/>
                </a:lnTo>
                <a:lnTo>
                  <a:pt x="1026" y="2252015"/>
                </a:lnTo>
                <a:lnTo>
                  <a:pt x="0" y="2299802"/>
                </a:lnTo>
                <a:lnTo>
                  <a:pt x="1364" y="2347666"/>
                </a:lnTo>
                <a:lnTo>
                  <a:pt x="5140" y="2395534"/>
                </a:lnTo>
                <a:lnTo>
                  <a:pt x="11348" y="2443330"/>
                </a:lnTo>
                <a:lnTo>
                  <a:pt x="6447629" y="2443327"/>
                </a:lnTo>
                <a:lnTo>
                  <a:pt x="8989869" y="2026588"/>
                </a:lnTo>
                <a:lnTo>
                  <a:pt x="8996581" y="1204922"/>
                </a:lnTo>
                <a:lnTo>
                  <a:pt x="8996581" y="0"/>
                </a:lnTo>
                <a:close/>
              </a:path>
            </a:pathLst>
          </a:custGeom>
          <a:solidFill>
            <a:srgbClr val="014A8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417" y="2058934"/>
            <a:ext cx="8996680" cy="3305810"/>
          </a:xfrm>
          <a:custGeom>
            <a:avLst/>
            <a:gdLst/>
            <a:ahLst/>
            <a:cxnLst/>
            <a:rect l="l" t="t" r="r" b="b"/>
            <a:pathLst>
              <a:path w="8996680" h="3305810">
                <a:moveTo>
                  <a:pt x="8989868" y="2026589"/>
                </a:moveTo>
                <a:lnTo>
                  <a:pt x="1274897" y="3291272"/>
                </a:lnTo>
                <a:lnTo>
                  <a:pt x="1223154" y="3298189"/>
                </a:lnTo>
                <a:lnTo>
                  <a:pt x="1171393" y="3302854"/>
                </a:lnTo>
                <a:lnTo>
                  <a:pt x="1119694" y="3305283"/>
                </a:lnTo>
                <a:lnTo>
                  <a:pt x="1068137" y="3305493"/>
                </a:lnTo>
                <a:lnTo>
                  <a:pt x="1016802" y="3303503"/>
                </a:lnTo>
                <a:lnTo>
                  <a:pt x="965768" y="3299328"/>
                </a:lnTo>
                <a:lnTo>
                  <a:pt x="915116" y="3292986"/>
                </a:lnTo>
                <a:lnTo>
                  <a:pt x="864927" y="3284494"/>
                </a:lnTo>
                <a:lnTo>
                  <a:pt x="815279" y="3273870"/>
                </a:lnTo>
                <a:lnTo>
                  <a:pt x="766252" y="3261130"/>
                </a:lnTo>
                <a:lnTo>
                  <a:pt x="717928" y="3246291"/>
                </a:lnTo>
                <a:lnTo>
                  <a:pt x="670385" y="3229371"/>
                </a:lnTo>
                <a:lnTo>
                  <a:pt x="623704" y="3210387"/>
                </a:lnTo>
                <a:lnTo>
                  <a:pt x="577964" y="3189356"/>
                </a:lnTo>
                <a:lnTo>
                  <a:pt x="533247" y="3166294"/>
                </a:lnTo>
                <a:lnTo>
                  <a:pt x="489631" y="3141220"/>
                </a:lnTo>
                <a:lnTo>
                  <a:pt x="447197" y="3114149"/>
                </a:lnTo>
                <a:lnTo>
                  <a:pt x="406219" y="3085243"/>
                </a:lnTo>
                <a:lnTo>
                  <a:pt x="366949" y="3054694"/>
                </a:lnTo>
                <a:lnTo>
                  <a:pt x="329427" y="3022566"/>
                </a:lnTo>
                <a:lnTo>
                  <a:pt x="293697" y="2988925"/>
                </a:lnTo>
                <a:lnTo>
                  <a:pt x="259799" y="2953834"/>
                </a:lnTo>
                <a:lnTo>
                  <a:pt x="227777" y="2917360"/>
                </a:lnTo>
                <a:lnTo>
                  <a:pt x="197673" y="2879566"/>
                </a:lnTo>
                <a:lnTo>
                  <a:pt x="169527" y="2840517"/>
                </a:lnTo>
                <a:lnTo>
                  <a:pt x="143384" y="2800279"/>
                </a:lnTo>
                <a:lnTo>
                  <a:pt x="119284" y="2758916"/>
                </a:lnTo>
                <a:lnTo>
                  <a:pt x="97270" y="2716494"/>
                </a:lnTo>
                <a:lnTo>
                  <a:pt x="77384" y="2673076"/>
                </a:lnTo>
                <a:lnTo>
                  <a:pt x="59669" y="2628727"/>
                </a:lnTo>
                <a:lnTo>
                  <a:pt x="44165" y="2583514"/>
                </a:lnTo>
                <a:lnTo>
                  <a:pt x="30916" y="2537499"/>
                </a:lnTo>
                <a:lnTo>
                  <a:pt x="19964" y="2490749"/>
                </a:lnTo>
                <a:lnTo>
                  <a:pt x="11350" y="2443327"/>
                </a:lnTo>
                <a:lnTo>
                  <a:pt x="5140" y="2395534"/>
                </a:lnTo>
                <a:lnTo>
                  <a:pt x="1364" y="2347666"/>
                </a:lnTo>
                <a:lnTo>
                  <a:pt x="0" y="2299802"/>
                </a:lnTo>
                <a:lnTo>
                  <a:pt x="1026" y="2252015"/>
                </a:lnTo>
                <a:lnTo>
                  <a:pt x="4423" y="2204380"/>
                </a:lnTo>
                <a:lnTo>
                  <a:pt x="10171" y="2156972"/>
                </a:lnTo>
                <a:lnTo>
                  <a:pt x="18248" y="2109865"/>
                </a:lnTo>
                <a:lnTo>
                  <a:pt x="28635" y="2063133"/>
                </a:lnTo>
                <a:lnTo>
                  <a:pt x="41310" y="2016853"/>
                </a:lnTo>
                <a:lnTo>
                  <a:pt x="56254" y="1971097"/>
                </a:lnTo>
                <a:lnTo>
                  <a:pt x="73447" y="1925940"/>
                </a:lnTo>
                <a:lnTo>
                  <a:pt x="92867" y="1881458"/>
                </a:lnTo>
                <a:lnTo>
                  <a:pt x="114494" y="1837724"/>
                </a:lnTo>
                <a:lnTo>
                  <a:pt x="138308" y="1794814"/>
                </a:lnTo>
                <a:lnTo>
                  <a:pt x="164289" y="1752801"/>
                </a:lnTo>
                <a:lnTo>
                  <a:pt x="192415" y="1711760"/>
                </a:lnTo>
                <a:lnTo>
                  <a:pt x="222668" y="1671766"/>
                </a:lnTo>
                <a:lnTo>
                  <a:pt x="254866" y="1633079"/>
                </a:lnTo>
                <a:lnTo>
                  <a:pt x="288796" y="1595933"/>
                </a:lnTo>
                <a:lnTo>
                  <a:pt x="324388" y="1560370"/>
                </a:lnTo>
                <a:lnTo>
                  <a:pt x="361570" y="1526431"/>
                </a:lnTo>
                <a:lnTo>
                  <a:pt x="400272" y="1494155"/>
                </a:lnTo>
                <a:lnTo>
                  <a:pt x="440422" y="1463585"/>
                </a:lnTo>
                <a:lnTo>
                  <a:pt x="481950" y="1434759"/>
                </a:lnTo>
                <a:lnTo>
                  <a:pt x="524784" y="1407720"/>
                </a:lnTo>
                <a:lnTo>
                  <a:pt x="568854" y="1382507"/>
                </a:lnTo>
                <a:lnTo>
                  <a:pt x="614087" y="1359161"/>
                </a:lnTo>
                <a:lnTo>
                  <a:pt x="660415" y="1337723"/>
                </a:lnTo>
                <a:lnTo>
                  <a:pt x="707765" y="1318234"/>
                </a:lnTo>
                <a:lnTo>
                  <a:pt x="756066" y="1300733"/>
                </a:lnTo>
                <a:lnTo>
                  <a:pt x="805247" y="1285262"/>
                </a:lnTo>
                <a:lnTo>
                  <a:pt x="855238" y="1271862"/>
                </a:lnTo>
                <a:lnTo>
                  <a:pt x="905968" y="1260572"/>
                </a:lnTo>
                <a:lnTo>
                  <a:pt x="957365" y="1251434"/>
                </a:lnTo>
                <a:lnTo>
                  <a:pt x="1007672" y="1243603"/>
                </a:lnTo>
                <a:lnTo>
                  <a:pt x="1057978" y="1235772"/>
                </a:lnTo>
                <a:lnTo>
                  <a:pt x="1108285" y="1227941"/>
                </a:lnTo>
                <a:lnTo>
                  <a:pt x="1158592" y="1220110"/>
                </a:lnTo>
                <a:lnTo>
                  <a:pt x="1208898" y="1212279"/>
                </a:lnTo>
                <a:lnTo>
                  <a:pt x="1259205" y="1204448"/>
                </a:lnTo>
                <a:lnTo>
                  <a:pt x="1309512" y="1196616"/>
                </a:lnTo>
                <a:lnTo>
                  <a:pt x="1359818" y="1188785"/>
                </a:lnTo>
                <a:lnTo>
                  <a:pt x="1410125" y="1180954"/>
                </a:lnTo>
                <a:lnTo>
                  <a:pt x="1460432" y="1173123"/>
                </a:lnTo>
                <a:lnTo>
                  <a:pt x="1510739" y="1165292"/>
                </a:lnTo>
                <a:lnTo>
                  <a:pt x="1561045" y="1157461"/>
                </a:lnTo>
                <a:lnTo>
                  <a:pt x="1611352" y="1149630"/>
                </a:lnTo>
                <a:lnTo>
                  <a:pt x="1661659" y="1141799"/>
                </a:lnTo>
                <a:lnTo>
                  <a:pt x="1711965" y="1133968"/>
                </a:lnTo>
                <a:lnTo>
                  <a:pt x="1762272" y="1126137"/>
                </a:lnTo>
                <a:lnTo>
                  <a:pt x="1812579" y="1118306"/>
                </a:lnTo>
                <a:lnTo>
                  <a:pt x="1862885" y="1110475"/>
                </a:lnTo>
                <a:lnTo>
                  <a:pt x="1913192" y="1102644"/>
                </a:lnTo>
                <a:lnTo>
                  <a:pt x="1963499" y="1094813"/>
                </a:lnTo>
                <a:lnTo>
                  <a:pt x="2013805" y="1086982"/>
                </a:lnTo>
                <a:lnTo>
                  <a:pt x="2064112" y="1079151"/>
                </a:lnTo>
                <a:lnTo>
                  <a:pt x="2114419" y="1071320"/>
                </a:lnTo>
                <a:lnTo>
                  <a:pt x="2164726" y="1063489"/>
                </a:lnTo>
                <a:lnTo>
                  <a:pt x="2215032" y="1055658"/>
                </a:lnTo>
                <a:lnTo>
                  <a:pt x="2265339" y="1047827"/>
                </a:lnTo>
                <a:lnTo>
                  <a:pt x="2315646" y="1039995"/>
                </a:lnTo>
                <a:lnTo>
                  <a:pt x="2365952" y="1032164"/>
                </a:lnTo>
                <a:lnTo>
                  <a:pt x="2416259" y="1024333"/>
                </a:lnTo>
                <a:lnTo>
                  <a:pt x="2466566" y="1016502"/>
                </a:lnTo>
                <a:lnTo>
                  <a:pt x="2516872" y="1008671"/>
                </a:lnTo>
                <a:lnTo>
                  <a:pt x="2567179" y="1000840"/>
                </a:lnTo>
                <a:lnTo>
                  <a:pt x="2617486" y="993009"/>
                </a:lnTo>
                <a:lnTo>
                  <a:pt x="2667792" y="985178"/>
                </a:lnTo>
                <a:lnTo>
                  <a:pt x="2718099" y="977347"/>
                </a:lnTo>
                <a:lnTo>
                  <a:pt x="2768406" y="969516"/>
                </a:lnTo>
                <a:lnTo>
                  <a:pt x="2818713" y="961685"/>
                </a:lnTo>
                <a:lnTo>
                  <a:pt x="2869019" y="953854"/>
                </a:lnTo>
                <a:lnTo>
                  <a:pt x="2919326" y="946023"/>
                </a:lnTo>
                <a:lnTo>
                  <a:pt x="2969633" y="938192"/>
                </a:lnTo>
                <a:lnTo>
                  <a:pt x="3019939" y="930361"/>
                </a:lnTo>
                <a:lnTo>
                  <a:pt x="3070246" y="922530"/>
                </a:lnTo>
                <a:lnTo>
                  <a:pt x="3120553" y="914699"/>
                </a:lnTo>
                <a:lnTo>
                  <a:pt x="3170859" y="906868"/>
                </a:lnTo>
                <a:lnTo>
                  <a:pt x="3221166" y="899037"/>
                </a:lnTo>
                <a:lnTo>
                  <a:pt x="3271473" y="891205"/>
                </a:lnTo>
                <a:lnTo>
                  <a:pt x="3321779" y="883374"/>
                </a:lnTo>
                <a:lnTo>
                  <a:pt x="3372086" y="875543"/>
                </a:lnTo>
                <a:lnTo>
                  <a:pt x="3422393" y="867712"/>
                </a:lnTo>
                <a:lnTo>
                  <a:pt x="3472700" y="859881"/>
                </a:lnTo>
                <a:lnTo>
                  <a:pt x="3523006" y="852050"/>
                </a:lnTo>
                <a:lnTo>
                  <a:pt x="3573313" y="844219"/>
                </a:lnTo>
                <a:lnTo>
                  <a:pt x="3623620" y="836388"/>
                </a:lnTo>
                <a:lnTo>
                  <a:pt x="3673926" y="828557"/>
                </a:lnTo>
                <a:lnTo>
                  <a:pt x="3724233" y="820726"/>
                </a:lnTo>
                <a:lnTo>
                  <a:pt x="3774540" y="812895"/>
                </a:lnTo>
                <a:lnTo>
                  <a:pt x="3824846" y="805064"/>
                </a:lnTo>
                <a:lnTo>
                  <a:pt x="3875153" y="797233"/>
                </a:lnTo>
                <a:lnTo>
                  <a:pt x="3925460" y="789402"/>
                </a:lnTo>
                <a:lnTo>
                  <a:pt x="3975766" y="781571"/>
                </a:lnTo>
                <a:lnTo>
                  <a:pt x="4026073" y="773740"/>
                </a:lnTo>
                <a:lnTo>
                  <a:pt x="4076380" y="765909"/>
                </a:lnTo>
                <a:lnTo>
                  <a:pt x="4126686" y="758078"/>
                </a:lnTo>
                <a:lnTo>
                  <a:pt x="4176993" y="750247"/>
                </a:lnTo>
                <a:lnTo>
                  <a:pt x="4227300" y="742415"/>
                </a:lnTo>
                <a:lnTo>
                  <a:pt x="4277607" y="734584"/>
                </a:lnTo>
                <a:lnTo>
                  <a:pt x="4327913" y="726753"/>
                </a:lnTo>
                <a:lnTo>
                  <a:pt x="4378220" y="718922"/>
                </a:lnTo>
                <a:lnTo>
                  <a:pt x="4428527" y="711091"/>
                </a:lnTo>
                <a:lnTo>
                  <a:pt x="4478833" y="703260"/>
                </a:lnTo>
                <a:lnTo>
                  <a:pt x="4529140" y="695429"/>
                </a:lnTo>
                <a:lnTo>
                  <a:pt x="4579447" y="687598"/>
                </a:lnTo>
                <a:lnTo>
                  <a:pt x="4629753" y="679767"/>
                </a:lnTo>
                <a:lnTo>
                  <a:pt x="4680060" y="671936"/>
                </a:lnTo>
                <a:lnTo>
                  <a:pt x="4730367" y="664105"/>
                </a:lnTo>
                <a:lnTo>
                  <a:pt x="4780673" y="656274"/>
                </a:lnTo>
                <a:lnTo>
                  <a:pt x="4830980" y="648443"/>
                </a:lnTo>
                <a:lnTo>
                  <a:pt x="4881287" y="640612"/>
                </a:lnTo>
                <a:lnTo>
                  <a:pt x="4931594" y="632781"/>
                </a:lnTo>
                <a:lnTo>
                  <a:pt x="4981900" y="624950"/>
                </a:lnTo>
                <a:lnTo>
                  <a:pt x="5032207" y="617119"/>
                </a:lnTo>
                <a:lnTo>
                  <a:pt x="5082514" y="609288"/>
                </a:lnTo>
                <a:lnTo>
                  <a:pt x="5132820" y="601456"/>
                </a:lnTo>
                <a:lnTo>
                  <a:pt x="5183127" y="593625"/>
                </a:lnTo>
                <a:lnTo>
                  <a:pt x="5233434" y="585794"/>
                </a:lnTo>
                <a:lnTo>
                  <a:pt x="5283740" y="577963"/>
                </a:lnTo>
                <a:lnTo>
                  <a:pt x="5334047" y="570132"/>
                </a:lnTo>
                <a:lnTo>
                  <a:pt x="5384354" y="562301"/>
                </a:lnTo>
                <a:lnTo>
                  <a:pt x="5434660" y="554470"/>
                </a:lnTo>
                <a:lnTo>
                  <a:pt x="5484967" y="546639"/>
                </a:lnTo>
                <a:lnTo>
                  <a:pt x="5535274" y="538808"/>
                </a:lnTo>
                <a:lnTo>
                  <a:pt x="5585581" y="530977"/>
                </a:lnTo>
                <a:lnTo>
                  <a:pt x="5635887" y="523146"/>
                </a:lnTo>
                <a:lnTo>
                  <a:pt x="5686194" y="515315"/>
                </a:lnTo>
                <a:lnTo>
                  <a:pt x="5736501" y="507484"/>
                </a:lnTo>
                <a:lnTo>
                  <a:pt x="5786807" y="499653"/>
                </a:lnTo>
                <a:lnTo>
                  <a:pt x="5837114" y="491822"/>
                </a:lnTo>
                <a:lnTo>
                  <a:pt x="5887421" y="483991"/>
                </a:lnTo>
                <a:lnTo>
                  <a:pt x="5937727" y="476160"/>
                </a:lnTo>
                <a:lnTo>
                  <a:pt x="5988034" y="468329"/>
                </a:lnTo>
                <a:lnTo>
                  <a:pt x="6038341" y="460497"/>
                </a:lnTo>
                <a:lnTo>
                  <a:pt x="6088647" y="452666"/>
                </a:lnTo>
                <a:lnTo>
                  <a:pt x="6138954" y="444835"/>
                </a:lnTo>
                <a:lnTo>
                  <a:pt x="6189261" y="437004"/>
                </a:lnTo>
                <a:lnTo>
                  <a:pt x="6239568" y="429173"/>
                </a:lnTo>
                <a:lnTo>
                  <a:pt x="6289874" y="421342"/>
                </a:lnTo>
                <a:lnTo>
                  <a:pt x="6340181" y="413511"/>
                </a:lnTo>
                <a:lnTo>
                  <a:pt x="6390488" y="405680"/>
                </a:lnTo>
                <a:lnTo>
                  <a:pt x="6440794" y="397849"/>
                </a:lnTo>
                <a:lnTo>
                  <a:pt x="6491101" y="390018"/>
                </a:lnTo>
                <a:lnTo>
                  <a:pt x="6541408" y="382187"/>
                </a:lnTo>
                <a:lnTo>
                  <a:pt x="6591714" y="374356"/>
                </a:lnTo>
                <a:lnTo>
                  <a:pt x="6642021" y="366525"/>
                </a:lnTo>
                <a:lnTo>
                  <a:pt x="6692328" y="358694"/>
                </a:lnTo>
                <a:lnTo>
                  <a:pt x="6742635" y="350863"/>
                </a:lnTo>
                <a:lnTo>
                  <a:pt x="6792941" y="343032"/>
                </a:lnTo>
                <a:lnTo>
                  <a:pt x="6843248" y="335201"/>
                </a:lnTo>
                <a:lnTo>
                  <a:pt x="6893555" y="327370"/>
                </a:lnTo>
                <a:lnTo>
                  <a:pt x="6943861" y="319538"/>
                </a:lnTo>
                <a:lnTo>
                  <a:pt x="6994168" y="311707"/>
                </a:lnTo>
                <a:lnTo>
                  <a:pt x="7044475" y="303876"/>
                </a:lnTo>
                <a:lnTo>
                  <a:pt x="7094781" y="296045"/>
                </a:lnTo>
                <a:lnTo>
                  <a:pt x="7145088" y="288214"/>
                </a:lnTo>
                <a:lnTo>
                  <a:pt x="7195395" y="280383"/>
                </a:lnTo>
                <a:lnTo>
                  <a:pt x="7245702" y="272552"/>
                </a:lnTo>
                <a:lnTo>
                  <a:pt x="7296008" y="264721"/>
                </a:lnTo>
                <a:lnTo>
                  <a:pt x="7346315" y="256890"/>
                </a:lnTo>
                <a:lnTo>
                  <a:pt x="7396622" y="249059"/>
                </a:lnTo>
                <a:lnTo>
                  <a:pt x="7446928" y="241228"/>
                </a:lnTo>
                <a:lnTo>
                  <a:pt x="7497235" y="233397"/>
                </a:lnTo>
                <a:lnTo>
                  <a:pt x="7547542" y="225566"/>
                </a:lnTo>
                <a:lnTo>
                  <a:pt x="7597848" y="217735"/>
                </a:lnTo>
                <a:lnTo>
                  <a:pt x="7648155" y="209904"/>
                </a:lnTo>
                <a:lnTo>
                  <a:pt x="7698462" y="202073"/>
                </a:lnTo>
                <a:lnTo>
                  <a:pt x="7748769" y="194242"/>
                </a:lnTo>
                <a:lnTo>
                  <a:pt x="7799075" y="186411"/>
                </a:lnTo>
                <a:lnTo>
                  <a:pt x="7849382" y="178579"/>
                </a:lnTo>
                <a:lnTo>
                  <a:pt x="7899689" y="170748"/>
                </a:lnTo>
                <a:lnTo>
                  <a:pt x="7949995" y="162917"/>
                </a:lnTo>
                <a:lnTo>
                  <a:pt x="8000302" y="155086"/>
                </a:lnTo>
                <a:lnTo>
                  <a:pt x="8050609" y="147255"/>
                </a:lnTo>
                <a:lnTo>
                  <a:pt x="8100916" y="139424"/>
                </a:lnTo>
                <a:lnTo>
                  <a:pt x="8151222" y="131593"/>
                </a:lnTo>
                <a:lnTo>
                  <a:pt x="8201529" y="123762"/>
                </a:lnTo>
                <a:lnTo>
                  <a:pt x="8251836" y="115931"/>
                </a:lnTo>
                <a:lnTo>
                  <a:pt x="8302142" y="108100"/>
                </a:lnTo>
                <a:lnTo>
                  <a:pt x="8352449" y="100269"/>
                </a:lnTo>
                <a:lnTo>
                  <a:pt x="8402756" y="92438"/>
                </a:lnTo>
                <a:lnTo>
                  <a:pt x="8453062" y="84607"/>
                </a:lnTo>
                <a:lnTo>
                  <a:pt x="8503369" y="76776"/>
                </a:lnTo>
                <a:lnTo>
                  <a:pt x="8553676" y="68945"/>
                </a:lnTo>
                <a:lnTo>
                  <a:pt x="8603983" y="61114"/>
                </a:lnTo>
                <a:lnTo>
                  <a:pt x="8654289" y="53283"/>
                </a:lnTo>
                <a:lnTo>
                  <a:pt x="8704596" y="45452"/>
                </a:lnTo>
                <a:lnTo>
                  <a:pt x="8754903" y="37621"/>
                </a:lnTo>
                <a:lnTo>
                  <a:pt x="8805209" y="29789"/>
                </a:lnTo>
                <a:lnTo>
                  <a:pt x="8855516" y="21958"/>
                </a:lnTo>
                <a:lnTo>
                  <a:pt x="8905823" y="14127"/>
                </a:lnTo>
                <a:lnTo>
                  <a:pt x="8956130" y="6296"/>
                </a:lnTo>
                <a:lnTo>
                  <a:pt x="8996581" y="0"/>
                </a:lnTo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4240" y="4074459"/>
            <a:ext cx="6969759" cy="2072005"/>
          </a:xfrm>
          <a:custGeom>
            <a:avLst/>
            <a:gdLst/>
            <a:ahLst/>
            <a:cxnLst/>
            <a:rect l="l" t="t" r="r" b="b"/>
            <a:pathLst>
              <a:path w="6969759" h="2072004">
                <a:moveTo>
                  <a:pt x="3191256" y="1652009"/>
                </a:moveTo>
                <a:lnTo>
                  <a:pt x="5735" y="1652009"/>
                </a:lnTo>
                <a:lnTo>
                  <a:pt x="15849" y="1700275"/>
                </a:lnTo>
                <a:lnTo>
                  <a:pt x="30559" y="1746967"/>
                </a:lnTo>
                <a:lnTo>
                  <a:pt x="49682" y="1791786"/>
                </a:lnTo>
                <a:lnTo>
                  <a:pt x="73033" y="1834428"/>
                </a:lnTo>
                <a:lnTo>
                  <a:pt x="100426" y="1874593"/>
                </a:lnTo>
                <a:lnTo>
                  <a:pt x="131678" y="1911979"/>
                </a:lnTo>
                <a:lnTo>
                  <a:pt x="166603" y="1946284"/>
                </a:lnTo>
                <a:lnTo>
                  <a:pt x="205016" y="1977207"/>
                </a:lnTo>
                <a:lnTo>
                  <a:pt x="246296" y="2004185"/>
                </a:lnTo>
                <a:lnTo>
                  <a:pt x="289714" y="2026800"/>
                </a:lnTo>
                <a:lnTo>
                  <a:pt x="334928" y="2044969"/>
                </a:lnTo>
                <a:lnTo>
                  <a:pt x="381592" y="2058610"/>
                </a:lnTo>
                <a:lnTo>
                  <a:pt x="429363" y="2067641"/>
                </a:lnTo>
                <a:lnTo>
                  <a:pt x="477897" y="2071979"/>
                </a:lnTo>
                <a:lnTo>
                  <a:pt x="526850" y="2071540"/>
                </a:lnTo>
                <a:lnTo>
                  <a:pt x="575879" y="2066244"/>
                </a:lnTo>
                <a:lnTo>
                  <a:pt x="3191256" y="1652009"/>
                </a:lnTo>
                <a:close/>
              </a:path>
              <a:path w="6969759" h="2072004">
                <a:moveTo>
                  <a:pt x="6967829" y="0"/>
                </a:moveTo>
                <a:lnTo>
                  <a:pt x="419970" y="1081867"/>
                </a:lnTo>
                <a:lnTo>
                  <a:pt x="371704" y="1091980"/>
                </a:lnTo>
                <a:lnTo>
                  <a:pt x="325012" y="1106691"/>
                </a:lnTo>
                <a:lnTo>
                  <a:pt x="280193" y="1125814"/>
                </a:lnTo>
                <a:lnTo>
                  <a:pt x="237551" y="1149165"/>
                </a:lnTo>
                <a:lnTo>
                  <a:pt x="197386" y="1176558"/>
                </a:lnTo>
                <a:lnTo>
                  <a:pt x="160000" y="1207809"/>
                </a:lnTo>
                <a:lnTo>
                  <a:pt x="125694" y="1242734"/>
                </a:lnTo>
                <a:lnTo>
                  <a:pt x="94771" y="1281148"/>
                </a:lnTo>
                <a:lnTo>
                  <a:pt x="67793" y="1322428"/>
                </a:lnTo>
                <a:lnTo>
                  <a:pt x="45178" y="1365847"/>
                </a:lnTo>
                <a:lnTo>
                  <a:pt x="27009" y="1411060"/>
                </a:lnTo>
                <a:lnTo>
                  <a:pt x="13368" y="1457724"/>
                </a:lnTo>
                <a:lnTo>
                  <a:pt x="4337" y="1505495"/>
                </a:lnTo>
                <a:lnTo>
                  <a:pt x="0" y="1554029"/>
                </a:lnTo>
                <a:lnTo>
                  <a:pt x="438" y="1602982"/>
                </a:lnTo>
                <a:lnTo>
                  <a:pt x="5734" y="1652010"/>
                </a:lnTo>
                <a:lnTo>
                  <a:pt x="3191256" y="1652009"/>
                </a:lnTo>
                <a:lnTo>
                  <a:pt x="6969757" y="1053553"/>
                </a:lnTo>
                <a:lnTo>
                  <a:pt x="6967829" y="0"/>
                </a:lnTo>
                <a:close/>
              </a:path>
            </a:pathLst>
          </a:custGeom>
          <a:solidFill>
            <a:srgbClr val="1395C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4240" y="4074460"/>
            <a:ext cx="6969759" cy="2072005"/>
          </a:xfrm>
          <a:custGeom>
            <a:avLst/>
            <a:gdLst/>
            <a:ahLst/>
            <a:cxnLst/>
            <a:rect l="l" t="t" r="r" b="b"/>
            <a:pathLst>
              <a:path w="6969759" h="2072004">
                <a:moveTo>
                  <a:pt x="6969756" y="1053553"/>
                </a:moveTo>
                <a:lnTo>
                  <a:pt x="575878" y="2066243"/>
                </a:lnTo>
                <a:lnTo>
                  <a:pt x="526850" y="2071540"/>
                </a:lnTo>
                <a:lnTo>
                  <a:pt x="477896" y="2071978"/>
                </a:lnTo>
                <a:lnTo>
                  <a:pt x="429362" y="2067641"/>
                </a:lnTo>
                <a:lnTo>
                  <a:pt x="381591" y="2058610"/>
                </a:lnTo>
                <a:lnTo>
                  <a:pt x="334927" y="2044969"/>
                </a:lnTo>
                <a:lnTo>
                  <a:pt x="289714" y="2026799"/>
                </a:lnTo>
                <a:lnTo>
                  <a:pt x="246296" y="2004185"/>
                </a:lnTo>
                <a:lnTo>
                  <a:pt x="205016" y="1977207"/>
                </a:lnTo>
                <a:lnTo>
                  <a:pt x="166602" y="1946284"/>
                </a:lnTo>
                <a:lnTo>
                  <a:pt x="131677" y="1911978"/>
                </a:lnTo>
                <a:lnTo>
                  <a:pt x="100426" y="1874593"/>
                </a:lnTo>
                <a:lnTo>
                  <a:pt x="73032" y="1834428"/>
                </a:lnTo>
                <a:lnTo>
                  <a:pt x="49682" y="1791785"/>
                </a:lnTo>
                <a:lnTo>
                  <a:pt x="30559" y="1746967"/>
                </a:lnTo>
                <a:lnTo>
                  <a:pt x="15848" y="1700274"/>
                </a:lnTo>
                <a:lnTo>
                  <a:pt x="5735" y="1652009"/>
                </a:lnTo>
                <a:lnTo>
                  <a:pt x="438" y="1602981"/>
                </a:lnTo>
                <a:lnTo>
                  <a:pt x="0" y="1554028"/>
                </a:lnTo>
                <a:lnTo>
                  <a:pt x="4337" y="1505494"/>
                </a:lnTo>
                <a:lnTo>
                  <a:pt x="13368" y="1457723"/>
                </a:lnTo>
                <a:lnTo>
                  <a:pt x="27009" y="1411059"/>
                </a:lnTo>
                <a:lnTo>
                  <a:pt x="45178" y="1365846"/>
                </a:lnTo>
                <a:lnTo>
                  <a:pt x="67793" y="1322428"/>
                </a:lnTo>
                <a:lnTo>
                  <a:pt x="94771" y="1281148"/>
                </a:lnTo>
                <a:lnTo>
                  <a:pt x="125694" y="1242734"/>
                </a:lnTo>
                <a:lnTo>
                  <a:pt x="159999" y="1207809"/>
                </a:lnTo>
                <a:lnTo>
                  <a:pt x="197385" y="1176558"/>
                </a:lnTo>
                <a:lnTo>
                  <a:pt x="237550" y="1149164"/>
                </a:lnTo>
                <a:lnTo>
                  <a:pt x="280193" y="1125814"/>
                </a:lnTo>
                <a:lnTo>
                  <a:pt x="325011" y="1106691"/>
                </a:lnTo>
                <a:lnTo>
                  <a:pt x="371704" y="1091980"/>
                </a:lnTo>
                <a:lnTo>
                  <a:pt x="419969" y="1081867"/>
                </a:lnTo>
                <a:lnTo>
                  <a:pt x="474504" y="1071695"/>
                </a:lnTo>
                <a:lnTo>
                  <a:pt x="533118" y="1060914"/>
                </a:lnTo>
                <a:lnTo>
                  <a:pt x="595684" y="1049543"/>
                </a:lnTo>
                <a:lnTo>
                  <a:pt x="662076" y="1037601"/>
                </a:lnTo>
                <a:lnTo>
                  <a:pt x="732168" y="1025108"/>
                </a:lnTo>
                <a:lnTo>
                  <a:pt x="805835" y="1012083"/>
                </a:lnTo>
                <a:lnTo>
                  <a:pt x="843968" y="1005378"/>
                </a:lnTo>
                <a:lnTo>
                  <a:pt x="882949" y="998547"/>
                </a:lnTo>
                <a:lnTo>
                  <a:pt x="922759" y="991593"/>
                </a:lnTo>
                <a:lnTo>
                  <a:pt x="963384" y="984518"/>
                </a:lnTo>
                <a:lnTo>
                  <a:pt x="1004808" y="977325"/>
                </a:lnTo>
                <a:lnTo>
                  <a:pt x="1047015" y="970016"/>
                </a:lnTo>
                <a:lnTo>
                  <a:pt x="1089990" y="962593"/>
                </a:lnTo>
                <a:lnTo>
                  <a:pt x="1133716" y="955060"/>
                </a:lnTo>
                <a:lnTo>
                  <a:pt x="1178178" y="947418"/>
                </a:lnTo>
                <a:lnTo>
                  <a:pt x="1223360" y="939670"/>
                </a:lnTo>
                <a:lnTo>
                  <a:pt x="1269246" y="931819"/>
                </a:lnTo>
                <a:lnTo>
                  <a:pt x="1315821" y="923866"/>
                </a:lnTo>
                <a:lnTo>
                  <a:pt x="1363069" y="915815"/>
                </a:lnTo>
                <a:lnTo>
                  <a:pt x="1410973" y="907667"/>
                </a:lnTo>
                <a:lnTo>
                  <a:pt x="1459519" y="899425"/>
                </a:lnTo>
                <a:lnTo>
                  <a:pt x="1508690" y="891092"/>
                </a:lnTo>
                <a:lnTo>
                  <a:pt x="1558471" y="882670"/>
                </a:lnTo>
                <a:lnTo>
                  <a:pt x="1608846" y="874161"/>
                </a:lnTo>
                <a:lnTo>
                  <a:pt x="1659799" y="865568"/>
                </a:lnTo>
                <a:lnTo>
                  <a:pt x="1711314" y="856894"/>
                </a:lnTo>
                <a:lnTo>
                  <a:pt x="1763376" y="848140"/>
                </a:lnTo>
                <a:lnTo>
                  <a:pt x="1815969" y="839309"/>
                </a:lnTo>
                <a:lnTo>
                  <a:pt x="1869077" y="830404"/>
                </a:lnTo>
                <a:lnTo>
                  <a:pt x="1922685" y="821428"/>
                </a:lnTo>
                <a:lnTo>
                  <a:pt x="1976776" y="812381"/>
                </a:lnTo>
                <a:lnTo>
                  <a:pt x="2031334" y="803268"/>
                </a:lnTo>
                <a:lnTo>
                  <a:pt x="2086345" y="794089"/>
                </a:lnTo>
                <a:lnTo>
                  <a:pt x="2141792" y="784849"/>
                </a:lnTo>
                <a:lnTo>
                  <a:pt x="2197660" y="775549"/>
                </a:lnTo>
                <a:lnTo>
                  <a:pt x="2253932" y="766192"/>
                </a:lnTo>
                <a:lnTo>
                  <a:pt x="2310593" y="756779"/>
                </a:lnTo>
                <a:lnTo>
                  <a:pt x="2367628" y="747315"/>
                </a:lnTo>
                <a:lnTo>
                  <a:pt x="2425020" y="737800"/>
                </a:lnTo>
                <a:lnTo>
                  <a:pt x="2482753" y="728238"/>
                </a:lnTo>
                <a:lnTo>
                  <a:pt x="2540813" y="718630"/>
                </a:lnTo>
                <a:lnTo>
                  <a:pt x="2599182" y="708980"/>
                </a:lnTo>
                <a:lnTo>
                  <a:pt x="2657846" y="699290"/>
                </a:lnTo>
                <a:lnTo>
                  <a:pt x="2716789" y="689562"/>
                </a:lnTo>
                <a:lnTo>
                  <a:pt x="2775995" y="679798"/>
                </a:lnTo>
                <a:lnTo>
                  <a:pt x="2835447" y="670002"/>
                </a:lnTo>
                <a:lnTo>
                  <a:pt x="2895131" y="660175"/>
                </a:lnTo>
                <a:lnTo>
                  <a:pt x="2955030" y="650320"/>
                </a:lnTo>
                <a:lnTo>
                  <a:pt x="3015130" y="640439"/>
                </a:lnTo>
                <a:lnTo>
                  <a:pt x="3075413" y="630535"/>
                </a:lnTo>
                <a:lnTo>
                  <a:pt x="3135864" y="620611"/>
                </a:lnTo>
                <a:lnTo>
                  <a:pt x="3196468" y="610668"/>
                </a:lnTo>
                <a:lnTo>
                  <a:pt x="3257209" y="600709"/>
                </a:lnTo>
                <a:lnTo>
                  <a:pt x="3318071" y="590737"/>
                </a:lnTo>
                <a:lnTo>
                  <a:pt x="3379038" y="580754"/>
                </a:lnTo>
                <a:lnTo>
                  <a:pt x="3440094" y="570762"/>
                </a:lnTo>
                <a:lnTo>
                  <a:pt x="3501224" y="560764"/>
                </a:lnTo>
                <a:lnTo>
                  <a:pt x="3562411" y="550763"/>
                </a:lnTo>
                <a:lnTo>
                  <a:pt x="3623641" y="540760"/>
                </a:lnTo>
                <a:lnTo>
                  <a:pt x="3684898" y="530758"/>
                </a:lnTo>
                <a:lnTo>
                  <a:pt x="3746165" y="520760"/>
                </a:lnTo>
                <a:lnTo>
                  <a:pt x="3807426" y="510769"/>
                </a:lnTo>
                <a:lnTo>
                  <a:pt x="3868667" y="500785"/>
                </a:lnTo>
                <a:lnTo>
                  <a:pt x="3929871" y="490813"/>
                </a:lnTo>
                <a:lnTo>
                  <a:pt x="3991023" y="480854"/>
                </a:lnTo>
                <a:lnTo>
                  <a:pt x="4052106" y="470910"/>
                </a:lnTo>
                <a:lnTo>
                  <a:pt x="4113105" y="460985"/>
                </a:lnTo>
                <a:lnTo>
                  <a:pt x="4174005" y="451081"/>
                </a:lnTo>
                <a:lnTo>
                  <a:pt x="4234789" y="441200"/>
                </a:lnTo>
                <a:lnTo>
                  <a:pt x="4295442" y="431344"/>
                </a:lnTo>
                <a:lnTo>
                  <a:pt x="4355947" y="421517"/>
                </a:lnTo>
                <a:lnTo>
                  <a:pt x="4416290" y="411720"/>
                </a:lnTo>
                <a:lnTo>
                  <a:pt x="4476454" y="401956"/>
                </a:lnTo>
                <a:lnTo>
                  <a:pt x="4536424" y="392227"/>
                </a:lnTo>
                <a:lnTo>
                  <a:pt x="4596184" y="382535"/>
                </a:lnTo>
                <a:lnTo>
                  <a:pt x="4655718" y="372885"/>
                </a:lnTo>
                <a:lnTo>
                  <a:pt x="4715010" y="363276"/>
                </a:lnTo>
                <a:lnTo>
                  <a:pt x="4774045" y="353713"/>
                </a:lnTo>
                <a:lnTo>
                  <a:pt x="4832806" y="344197"/>
                </a:lnTo>
                <a:lnTo>
                  <a:pt x="4891279" y="334731"/>
                </a:lnTo>
                <a:lnTo>
                  <a:pt x="4949447" y="325318"/>
                </a:lnTo>
                <a:lnTo>
                  <a:pt x="5007294" y="315959"/>
                </a:lnTo>
                <a:lnTo>
                  <a:pt x="5064805" y="306658"/>
                </a:lnTo>
                <a:lnTo>
                  <a:pt x="5121964" y="297417"/>
                </a:lnTo>
                <a:lnTo>
                  <a:pt x="5178756" y="288237"/>
                </a:lnTo>
                <a:lnTo>
                  <a:pt x="5235164" y="279122"/>
                </a:lnTo>
                <a:lnTo>
                  <a:pt x="5291172" y="270074"/>
                </a:lnTo>
                <a:lnTo>
                  <a:pt x="5346765" y="261096"/>
                </a:lnTo>
                <a:lnTo>
                  <a:pt x="5401928" y="252189"/>
                </a:lnTo>
                <a:lnTo>
                  <a:pt x="5456644" y="243357"/>
                </a:lnTo>
                <a:lnTo>
                  <a:pt x="5510897" y="234602"/>
                </a:lnTo>
                <a:lnTo>
                  <a:pt x="5564673" y="225926"/>
                </a:lnTo>
                <a:lnTo>
                  <a:pt x="5617954" y="217331"/>
                </a:lnTo>
                <a:lnTo>
                  <a:pt x="5670726" y="208821"/>
                </a:lnTo>
                <a:lnTo>
                  <a:pt x="5722972" y="200397"/>
                </a:lnTo>
                <a:lnTo>
                  <a:pt x="5774677" y="192061"/>
                </a:lnTo>
                <a:lnTo>
                  <a:pt x="5825825" y="183818"/>
                </a:lnTo>
                <a:lnTo>
                  <a:pt x="5876401" y="175668"/>
                </a:lnTo>
                <a:lnTo>
                  <a:pt x="5926387" y="167615"/>
                </a:lnTo>
                <a:lnTo>
                  <a:pt x="5975770" y="159660"/>
                </a:lnTo>
                <a:lnTo>
                  <a:pt x="6024533" y="151806"/>
                </a:lnTo>
                <a:lnTo>
                  <a:pt x="6072659" y="144056"/>
                </a:lnTo>
                <a:lnTo>
                  <a:pt x="6120134" y="136412"/>
                </a:lnTo>
                <a:lnTo>
                  <a:pt x="6166942" y="128876"/>
                </a:lnTo>
                <a:lnTo>
                  <a:pt x="6213067" y="121451"/>
                </a:lnTo>
                <a:lnTo>
                  <a:pt x="6258493" y="114140"/>
                </a:lnTo>
                <a:lnTo>
                  <a:pt x="6303204" y="106944"/>
                </a:lnTo>
                <a:lnTo>
                  <a:pt x="6347185" y="99867"/>
                </a:lnTo>
                <a:lnTo>
                  <a:pt x="6390419" y="92910"/>
                </a:lnTo>
                <a:lnTo>
                  <a:pt x="6432892" y="86077"/>
                </a:lnTo>
                <a:lnTo>
                  <a:pt x="6474587" y="79368"/>
                </a:lnTo>
                <a:lnTo>
                  <a:pt x="6515488" y="72788"/>
                </a:lnTo>
                <a:lnTo>
                  <a:pt x="6555581" y="66338"/>
                </a:lnTo>
                <a:lnTo>
                  <a:pt x="6594848" y="60022"/>
                </a:lnTo>
                <a:lnTo>
                  <a:pt x="6633275" y="53840"/>
                </a:lnTo>
                <a:lnTo>
                  <a:pt x="6670845" y="47796"/>
                </a:lnTo>
                <a:lnTo>
                  <a:pt x="6743352" y="36131"/>
                </a:lnTo>
                <a:lnTo>
                  <a:pt x="6812244" y="25046"/>
                </a:lnTo>
                <a:lnTo>
                  <a:pt x="6877394" y="14561"/>
                </a:lnTo>
                <a:lnTo>
                  <a:pt x="6938677" y="4694"/>
                </a:lnTo>
                <a:lnTo>
                  <a:pt x="6967829" y="0"/>
                </a:lnTo>
              </a:path>
            </a:pathLst>
          </a:custGeom>
          <a:ln w="31749">
            <a:solidFill>
              <a:srgbClr val="72C8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6197" y="1704723"/>
            <a:ext cx="5168265" cy="1694180"/>
          </a:xfrm>
          <a:custGeom>
            <a:avLst/>
            <a:gdLst/>
            <a:ahLst/>
            <a:cxnLst/>
            <a:rect l="l" t="t" r="r" b="b"/>
            <a:pathLst>
              <a:path w="5168265" h="1694179">
                <a:moveTo>
                  <a:pt x="2818921" y="1312177"/>
                </a:moveTo>
                <a:lnTo>
                  <a:pt x="5910" y="1312177"/>
                </a:lnTo>
                <a:lnTo>
                  <a:pt x="16140" y="1361136"/>
                </a:lnTo>
                <a:lnTo>
                  <a:pt x="30940" y="1408337"/>
                </a:lnTo>
                <a:lnTo>
                  <a:pt x="50086" y="1453374"/>
                </a:lnTo>
                <a:lnTo>
                  <a:pt x="73360" y="1495846"/>
                </a:lnTo>
                <a:lnTo>
                  <a:pt x="100538" y="1535349"/>
                </a:lnTo>
                <a:lnTo>
                  <a:pt x="131401" y="1571477"/>
                </a:lnTo>
                <a:lnTo>
                  <a:pt x="165726" y="1603829"/>
                </a:lnTo>
                <a:lnTo>
                  <a:pt x="209232" y="1635853"/>
                </a:lnTo>
                <a:lnTo>
                  <a:pt x="255372" y="1661031"/>
                </a:lnTo>
                <a:lnTo>
                  <a:pt x="303513" y="1679175"/>
                </a:lnTo>
                <a:lnTo>
                  <a:pt x="353020" y="1690098"/>
                </a:lnTo>
                <a:lnTo>
                  <a:pt x="403263" y="1693610"/>
                </a:lnTo>
                <a:lnTo>
                  <a:pt x="453607" y="1689524"/>
                </a:lnTo>
                <a:lnTo>
                  <a:pt x="2818921" y="1312177"/>
                </a:lnTo>
                <a:close/>
              </a:path>
              <a:path w="5168265" h="1694179">
                <a:moveTo>
                  <a:pt x="5160714" y="0"/>
                </a:moveTo>
                <a:lnTo>
                  <a:pt x="4876261" y="60079"/>
                </a:lnTo>
                <a:lnTo>
                  <a:pt x="4412726" y="149873"/>
                </a:lnTo>
                <a:lnTo>
                  <a:pt x="3631669" y="287031"/>
                </a:lnTo>
                <a:lnTo>
                  <a:pt x="592788" y="765481"/>
                </a:lnTo>
                <a:lnTo>
                  <a:pt x="315089" y="814957"/>
                </a:lnTo>
                <a:lnTo>
                  <a:pt x="265946" y="826628"/>
                </a:lnTo>
                <a:lnTo>
                  <a:pt x="219249" y="845493"/>
                </a:lnTo>
                <a:lnTo>
                  <a:pt x="175539" y="871180"/>
                </a:lnTo>
                <a:lnTo>
                  <a:pt x="135362" y="903313"/>
                </a:lnTo>
                <a:lnTo>
                  <a:pt x="99261" y="941516"/>
                </a:lnTo>
                <a:lnTo>
                  <a:pt x="67778" y="985417"/>
                </a:lnTo>
                <a:lnTo>
                  <a:pt x="45130" y="1026792"/>
                </a:lnTo>
                <a:lnTo>
                  <a:pt x="26942" y="1070689"/>
                </a:lnTo>
                <a:lnTo>
                  <a:pt x="13301" y="1116656"/>
                </a:lnTo>
                <a:lnTo>
                  <a:pt x="4292" y="1164241"/>
                </a:lnTo>
                <a:lnTo>
                  <a:pt x="0" y="1212991"/>
                </a:lnTo>
                <a:lnTo>
                  <a:pt x="510" y="1262455"/>
                </a:lnTo>
                <a:lnTo>
                  <a:pt x="5910" y="1312179"/>
                </a:lnTo>
                <a:lnTo>
                  <a:pt x="2818921" y="1312177"/>
                </a:lnTo>
                <a:lnTo>
                  <a:pt x="5167801" y="937453"/>
                </a:lnTo>
                <a:lnTo>
                  <a:pt x="5167801" y="285231"/>
                </a:lnTo>
                <a:lnTo>
                  <a:pt x="5160714" y="0"/>
                </a:lnTo>
                <a:close/>
              </a:path>
            </a:pathLst>
          </a:custGeom>
          <a:solidFill>
            <a:srgbClr val="1395CB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82957" y="1580535"/>
            <a:ext cx="6161405" cy="1871980"/>
          </a:xfrm>
          <a:custGeom>
            <a:avLst/>
            <a:gdLst/>
            <a:ahLst/>
            <a:cxnLst/>
            <a:rect l="l" t="t" r="r" b="b"/>
            <a:pathLst>
              <a:path w="6161405" h="1871979">
                <a:moveTo>
                  <a:pt x="2927822" y="1486538"/>
                </a:moveTo>
                <a:lnTo>
                  <a:pt x="5189" y="1486538"/>
                </a:lnTo>
                <a:lnTo>
                  <a:pt x="16141" y="1537035"/>
                </a:lnTo>
                <a:lnTo>
                  <a:pt x="32570" y="1585596"/>
                </a:lnTo>
                <a:lnTo>
                  <a:pt x="54225" y="1631807"/>
                </a:lnTo>
                <a:lnTo>
                  <a:pt x="80850" y="1675256"/>
                </a:lnTo>
                <a:lnTo>
                  <a:pt x="112194" y="1715530"/>
                </a:lnTo>
                <a:lnTo>
                  <a:pt x="148002" y="1752215"/>
                </a:lnTo>
                <a:lnTo>
                  <a:pt x="188023" y="1784899"/>
                </a:lnTo>
                <a:lnTo>
                  <a:pt x="231474" y="1812862"/>
                </a:lnTo>
                <a:lnTo>
                  <a:pt x="277430" y="1835582"/>
                </a:lnTo>
                <a:lnTo>
                  <a:pt x="325418" y="1852946"/>
                </a:lnTo>
                <a:lnTo>
                  <a:pt x="374968" y="1864842"/>
                </a:lnTo>
                <a:lnTo>
                  <a:pt x="425609" y="1871157"/>
                </a:lnTo>
                <a:lnTo>
                  <a:pt x="476870" y="1871776"/>
                </a:lnTo>
                <a:lnTo>
                  <a:pt x="528280" y="1866588"/>
                </a:lnTo>
                <a:lnTo>
                  <a:pt x="2927822" y="1486538"/>
                </a:lnTo>
                <a:close/>
              </a:path>
              <a:path w="6161405" h="1871979">
                <a:moveTo>
                  <a:pt x="6161041" y="0"/>
                </a:moveTo>
                <a:lnTo>
                  <a:pt x="5980630" y="37361"/>
                </a:lnTo>
                <a:lnTo>
                  <a:pt x="5423909" y="145058"/>
                </a:lnTo>
                <a:lnTo>
                  <a:pt x="4422563" y="320604"/>
                </a:lnTo>
                <a:lnTo>
                  <a:pt x="1078831" y="846298"/>
                </a:lnTo>
                <a:lnTo>
                  <a:pt x="385237" y="963447"/>
                </a:lnTo>
                <a:lnTo>
                  <a:pt x="334741" y="974399"/>
                </a:lnTo>
                <a:lnTo>
                  <a:pt x="286180" y="990829"/>
                </a:lnTo>
                <a:lnTo>
                  <a:pt x="239969" y="1012483"/>
                </a:lnTo>
                <a:lnTo>
                  <a:pt x="196520" y="1039109"/>
                </a:lnTo>
                <a:lnTo>
                  <a:pt x="156246" y="1070453"/>
                </a:lnTo>
                <a:lnTo>
                  <a:pt x="119561" y="1106261"/>
                </a:lnTo>
                <a:lnTo>
                  <a:pt x="86876" y="1146282"/>
                </a:lnTo>
                <a:lnTo>
                  <a:pt x="58914" y="1189734"/>
                </a:lnTo>
                <a:lnTo>
                  <a:pt x="36194" y="1235689"/>
                </a:lnTo>
                <a:lnTo>
                  <a:pt x="18830" y="1283677"/>
                </a:lnTo>
                <a:lnTo>
                  <a:pt x="6934" y="1333227"/>
                </a:lnTo>
                <a:lnTo>
                  <a:pt x="619" y="1383868"/>
                </a:lnTo>
                <a:lnTo>
                  <a:pt x="0" y="1435129"/>
                </a:lnTo>
                <a:lnTo>
                  <a:pt x="5187" y="1486540"/>
                </a:lnTo>
                <a:lnTo>
                  <a:pt x="2927822" y="1486538"/>
                </a:lnTo>
                <a:lnTo>
                  <a:pt x="6161041" y="974447"/>
                </a:lnTo>
                <a:lnTo>
                  <a:pt x="6161041" y="0"/>
                </a:lnTo>
                <a:close/>
              </a:path>
            </a:pathLst>
          </a:custGeom>
          <a:solidFill>
            <a:srgbClr val="014A8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82957" y="1580534"/>
            <a:ext cx="6161405" cy="1871980"/>
          </a:xfrm>
          <a:custGeom>
            <a:avLst/>
            <a:gdLst/>
            <a:ahLst/>
            <a:cxnLst/>
            <a:rect l="l" t="t" r="r" b="b"/>
            <a:pathLst>
              <a:path w="6161405" h="1871979">
                <a:moveTo>
                  <a:pt x="6161041" y="974447"/>
                </a:moveTo>
                <a:lnTo>
                  <a:pt x="528280" y="1866589"/>
                </a:lnTo>
                <a:lnTo>
                  <a:pt x="476870" y="1871777"/>
                </a:lnTo>
                <a:lnTo>
                  <a:pt x="425609" y="1871157"/>
                </a:lnTo>
                <a:lnTo>
                  <a:pt x="374968" y="1864842"/>
                </a:lnTo>
                <a:lnTo>
                  <a:pt x="325418" y="1852947"/>
                </a:lnTo>
                <a:lnTo>
                  <a:pt x="277430" y="1835582"/>
                </a:lnTo>
                <a:lnTo>
                  <a:pt x="231474" y="1812862"/>
                </a:lnTo>
                <a:lnTo>
                  <a:pt x="188023" y="1784900"/>
                </a:lnTo>
                <a:lnTo>
                  <a:pt x="148002" y="1752216"/>
                </a:lnTo>
                <a:lnTo>
                  <a:pt x="112193" y="1715530"/>
                </a:lnTo>
                <a:lnTo>
                  <a:pt x="80850" y="1675257"/>
                </a:lnTo>
                <a:lnTo>
                  <a:pt x="54224" y="1631808"/>
                </a:lnTo>
                <a:lnTo>
                  <a:pt x="32570" y="1585596"/>
                </a:lnTo>
                <a:lnTo>
                  <a:pt x="16140" y="1537035"/>
                </a:lnTo>
                <a:lnTo>
                  <a:pt x="5188" y="1486538"/>
                </a:lnTo>
                <a:lnTo>
                  <a:pt x="0" y="1435130"/>
                </a:lnTo>
                <a:lnTo>
                  <a:pt x="619" y="1383868"/>
                </a:lnTo>
                <a:lnTo>
                  <a:pt x="6934" y="1333227"/>
                </a:lnTo>
                <a:lnTo>
                  <a:pt x="18830" y="1283677"/>
                </a:lnTo>
                <a:lnTo>
                  <a:pt x="36194" y="1235689"/>
                </a:lnTo>
                <a:lnTo>
                  <a:pt x="58914" y="1189734"/>
                </a:lnTo>
                <a:lnTo>
                  <a:pt x="86876" y="1146283"/>
                </a:lnTo>
                <a:lnTo>
                  <a:pt x="119560" y="1106262"/>
                </a:lnTo>
                <a:lnTo>
                  <a:pt x="156246" y="1070453"/>
                </a:lnTo>
                <a:lnTo>
                  <a:pt x="196519" y="1039109"/>
                </a:lnTo>
                <a:lnTo>
                  <a:pt x="239969" y="1012484"/>
                </a:lnTo>
                <a:lnTo>
                  <a:pt x="286180" y="990829"/>
                </a:lnTo>
                <a:lnTo>
                  <a:pt x="334741" y="974400"/>
                </a:lnTo>
                <a:lnTo>
                  <a:pt x="385238" y="963448"/>
                </a:lnTo>
                <a:lnTo>
                  <a:pt x="439995" y="953346"/>
                </a:lnTo>
                <a:lnTo>
                  <a:pt x="498271" y="942865"/>
                </a:lnTo>
                <a:lnTo>
                  <a:pt x="559963" y="932013"/>
                </a:lnTo>
                <a:lnTo>
                  <a:pt x="624967" y="920797"/>
                </a:lnTo>
                <a:lnTo>
                  <a:pt x="693183" y="909226"/>
                </a:lnTo>
                <a:lnTo>
                  <a:pt x="764506" y="897306"/>
                </a:lnTo>
                <a:lnTo>
                  <a:pt x="838835" y="885046"/>
                </a:lnTo>
                <a:lnTo>
                  <a:pt x="877095" y="878790"/>
                </a:lnTo>
                <a:lnTo>
                  <a:pt x="916067" y="872453"/>
                </a:lnTo>
                <a:lnTo>
                  <a:pt x="955740" y="866034"/>
                </a:lnTo>
                <a:lnTo>
                  <a:pt x="996100" y="859534"/>
                </a:lnTo>
                <a:lnTo>
                  <a:pt x="1037135" y="852956"/>
                </a:lnTo>
                <a:lnTo>
                  <a:pt x="1078831" y="846299"/>
                </a:lnTo>
                <a:lnTo>
                  <a:pt x="1121177" y="839564"/>
                </a:lnTo>
                <a:lnTo>
                  <a:pt x="1164158" y="832754"/>
                </a:lnTo>
                <a:lnTo>
                  <a:pt x="1207763" y="825867"/>
                </a:lnTo>
                <a:lnTo>
                  <a:pt x="1251978" y="818906"/>
                </a:lnTo>
                <a:lnTo>
                  <a:pt x="1296791" y="811872"/>
                </a:lnTo>
                <a:lnTo>
                  <a:pt x="1342189" y="804765"/>
                </a:lnTo>
                <a:lnTo>
                  <a:pt x="1388158" y="797586"/>
                </a:lnTo>
                <a:lnTo>
                  <a:pt x="1434687" y="790337"/>
                </a:lnTo>
                <a:lnTo>
                  <a:pt x="1481763" y="783018"/>
                </a:lnTo>
                <a:lnTo>
                  <a:pt x="1529372" y="775630"/>
                </a:lnTo>
                <a:lnTo>
                  <a:pt x="1577502" y="768174"/>
                </a:lnTo>
                <a:lnTo>
                  <a:pt x="1626139" y="760652"/>
                </a:lnTo>
                <a:lnTo>
                  <a:pt x="1675272" y="753063"/>
                </a:lnTo>
                <a:lnTo>
                  <a:pt x="1724888" y="745410"/>
                </a:lnTo>
                <a:lnTo>
                  <a:pt x="1774973" y="737693"/>
                </a:lnTo>
                <a:lnTo>
                  <a:pt x="1825514" y="729913"/>
                </a:lnTo>
                <a:lnTo>
                  <a:pt x="1876500" y="722071"/>
                </a:lnTo>
                <a:lnTo>
                  <a:pt x="1927916" y="714167"/>
                </a:lnTo>
                <a:lnTo>
                  <a:pt x="1979751" y="706204"/>
                </a:lnTo>
                <a:lnTo>
                  <a:pt x="2031992" y="698182"/>
                </a:lnTo>
                <a:lnTo>
                  <a:pt x="2084625" y="690101"/>
                </a:lnTo>
                <a:lnTo>
                  <a:pt x="2137638" y="681963"/>
                </a:lnTo>
                <a:lnTo>
                  <a:pt x="2191018" y="673769"/>
                </a:lnTo>
                <a:lnTo>
                  <a:pt x="2244752" y="665520"/>
                </a:lnTo>
                <a:lnTo>
                  <a:pt x="2298828" y="657216"/>
                </a:lnTo>
                <a:lnTo>
                  <a:pt x="2353232" y="648859"/>
                </a:lnTo>
                <a:lnTo>
                  <a:pt x="2407952" y="640450"/>
                </a:lnTo>
                <a:lnTo>
                  <a:pt x="2462975" y="631989"/>
                </a:lnTo>
                <a:lnTo>
                  <a:pt x="2518289" y="623478"/>
                </a:lnTo>
                <a:lnTo>
                  <a:pt x="2573879" y="614917"/>
                </a:lnTo>
                <a:lnTo>
                  <a:pt x="2629735" y="606308"/>
                </a:lnTo>
                <a:lnTo>
                  <a:pt x="2685842" y="597651"/>
                </a:lnTo>
                <a:lnTo>
                  <a:pt x="2742187" y="588948"/>
                </a:lnTo>
                <a:lnTo>
                  <a:pt x="2798759" y="580199"/>
                </a:lnTo>
                <a:lnTo>
                  <a:pt x="2855545" y="571405"/>
                </a:lnTo>
                <a:lnTo>
                  <a:pt x="2912531" y="562568"/>
                </a:lnTo>
                <a:lnTo>
                  <a:pt x="2969704" y="553687"/>
                </a:lnTo>
                <a:lnTo>
                  <a:pt x="3027052" y="544765"/>
                </a:lnTo>
                <a:lnTo>
                  <a:pt x="3084563" y="535803"/>
                </a:lnTo>
                <a:lnTo>
                  <a:pt x="3142222" y="526800"/>
                </a:lnTo>
                <a:lnTo>
                  <a:pt x="3200019" y="517758"/>
                </a:lnTo>
                <a:lnTo>
                  <a:pt x="3257938" y="508679"/>
                </a:lnTo>
                <a:lnTo>
                  <a:pt x="3315969" y="499562"/>
                </a:lnTo>
                <a:lnTo>
                  <a:pt x="3374097" y="490410"/>
                </a:lnTo>
                <a:lnTo>
                  <a:pt x="3432311" y="481222"/>
                </a:lnTo>
                <a:lnTo>
                  <a:pt x="3490597" y="472001"/>
                </a:lnTo>
                <a:lnTo>
                  <a:pt x="3548943" y="462746"/>
                </a:lnTo>
                <a:lnTo>
                  <a:pt x="3607335" y="453459"/>
                </a:lnTo>
                <a:lnTo>
                  <a:pt x="3665761" y="444141"/>
                </a:lnTo>
                <a:lnTo>
                  <a:pt x="3724209" y="434792"/>
                </a:lnTo>
                <a:lnTo>
                  <a:pt x="3782665" y="425415"/>
                </a:lnTo>
                <a:lnTo>
                  <a:pt x="3841116" y="416009"/>
                </a:lnTo>
                <a:lnTo>
                  <a:pt x="3899550" y="406575"/>
                </a:lnTo>
                <a:lnTo>
                  <a:pt x="3957954" y="397116"/>
                </a:lnTo>
                <a:lnTo>
                  <a:pt x="4016315" y="387631"/>
                </a:lnTo>
                <a:lnTo>
                  <a:pt x="4074620" y="378121"/>
                </a:lnTo>
                <a:lnTo>
                  <a:pt x="4132856" y="368588"/>
                </a:lnTo>
                <a:lnTo>
                  <a:pt x="4191012" y="359032"/>
                </a:lnTo>
                <a:lnTo>
                  <a:pt x="4249073" y="349455"/>
                </a:lnTo>
                <a:lnTo>
                  <a:pt x="4307027" y="339858"/>
                </a:lnTo>
                <a:lnTo>
                  <a:pt x="4364861" y="330240"/>
                </a:lnTo>
                <a:lnTo>
                  <a:pt x="4422563" y="320604"/>
                </a:lnTo>
                <a:lnTo>
                  <a:pt x="4480119" y="310950"/>
                </a:lnTo>
                <a:lnTo>
                  <a:pt x="4537517" y="301280"/>
                </a:lnTo>
                <a:lnTo>
                  <a:pt x="4594744" y="291593"/>
                </a:lnTo>
                <a:lnTo>
                  <a:pt x="4651787" y="281892"/>
                </a:lnTo>
                <a:lnTo>
                  <a:pt x="4708633" y="272177"/>
                </a:lnTo>
                <a:lnTo>
                  <a:pt x="4765270" y="262449"/>
                </a:lnTo>
                <a:lnTo>
                  <a:pt x="4821684" y="252709"/>
                </a:lnTo>
                <a:lnTo>
                  <a:pt x="4877864" y="242959"/>
                </a:lnTo>
                <a:lnTo>
                  <a:pt x="4933795" y="233198"/>
                </a:lnTo>
                <a:lnTo>
                  <a:pt x="4989466" y="223428"/>
                </a:lnTo>
                <a:lnTo>
                  <a:pt x="5044863" y="213650"/>
                </a:lnTo>
                <a:lnTo>
                  <a:pt x="5099974" y="203865"/>
                </a:lnTo>
                <a:lnTo>
                  <a:pt x="5154786" y="194073"/>
                </a:lnTo>
                <a:lnTo>
                  <a:pt x="5209285" y="184277"/>
                </a:lnTo>
                <a:lnTo>
                  <a:pt x="5263460" y="174476"/>
                </a:lnTo>
                <a:lnTo>
                  <a:pt x="5317298" y="164672"/>
                </a:lnTo>
                <a:lnTo>
                  <a:pt x="5370784" y="154866"/>
                </a:lnTo>
                <a:lnTo>
                  <a:pt x="5423908" y="145058"/>
                </a:lnTo>
                <a:lnTo>
                  <a:pt x="5476656" y="135250"/>
                </a:lnTo>
                <a:lnTo>
                  <a:pt x="5529014" y="125443"/>
                </a:lnTo>
                <a:lnTo>
                  <a:pt x="5580971" y="115637"/>
                </a:lnTo>
                <a:lnTo>
                  <a:pt x="5632514" y="105834"/>
                </a:lnTo>
                <a:lnTo>
                  <a:pt x="5683629" y="96034"/>
                </a:lnTo>
                <a:lnTo>
                  <a:pt x="5734304" y="86238"/>
                </a:lnTo>
                <a:lnTo>
                  <a:pt x="5784526" y="76448"/>
                </a:lnTo>
                <a:lnTo>
                  <a:pt x="5834283" y="66664"/>
                </a:lnTo>
                <a:lnTo>
                  <a:pt x="5883561" y="56888"/>
                </a:lnTo>
                <a:lnTo>
                  <a:pt x="5932347" y="47120"/>
                </a:lnTo>
                <a:lnTo>
                  <a:pt x="5980630" y="37361"/>
                </a:lnTo>
                <a:lnTo>
                  <a:pt x="6028395" y="27612"/>
                </a:lnTo>
                <a:lnTo>
                  <a:pt x="6075631" y="17875"/>
                </a:lnTo>
                <a:lnTo>
                  <a:pt x="6122324" y="8150"/>
                </a:lnTo>
                <a:lnTo>
                  <a:pt x="6161041" y="0"/>
                </a:lnTo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51237" y="1603464"/>
            <a:ext cx="4993005" cy="1306195"/>
          </a:xfrm>
          <a:custGeom>
            <a:avLst/>
            <a:gdLst/>
            <a:ahLst/>
            <a:cxnLst/>
            <a:rect l="l" t="t" r="r" b="b"/>
            <a:pathLst>
              <a:path w="4993005" h="1306195">
                <a:moveTo>
                  <a:pt x="4992761" y="0"/>
                </a:moveTo>
                <a:lnTo>
                  <a:pt x="4950462" y="8952"/>
                </a:lnTo>
                <a:lnTo>
                  <a:pt x="4838015" y="29560"/>
                </a:lnTo>
                <a:lnTo>
                  <a:pt x="211678" y="806339"/>
                </a:lnTo>
                <a:lnTo>
                  <a:pt x="163810" y="818858"/>
                </a:lnTo>
                <a:lnTo>
                  <a:pt x="119722" y="840284"/>
                </a:lnTo>
                <a:lnTo>
                  <a:pt x="80632" y="869870"/>
                </a:lnTo>
                <a:lnTo>
                  <a:pt x="47754" y="906871"/>
                </a:lnTo>
                <a:lnTo>
                  <a:pt x="22761" y="949606"/>
                </a:lnTo>
                <a:lnTo>
                  <a:pt x="6731" y="995966"/>
                </a:lnTo>
                <a:lnTo>
                  <a:pt x="0" y="1044560"/>
                </a:lnTo>
                <a:lnTo>
                  <a:pt x="2898" y="1094002"/>
                </a:lnTo>
                <a:lnTo>
                  <a:pt x="15420" y="1141919"/>
                </a:lnTo>
                <a:lnTo>
                  <a:pt x="36839" y="1186055"/>
                </a:lnTo>
                <a:lnTo>
                  <a:pt x="66409" y="1225192"/>
                </a:lnTo>
                <a:lnTo>
                  <a:pt x="103385" y="1258111"/>
                </a:lnTo>
                <a:lnTo>
                  <a:pt x="146088" y="1283142"/>
                </a:lnTo>
                <a:lnTo>
                  <a:pt x="192408" y="1299201"/>
                </a:lnTo>
                <a:lnTo>
                  <a:pt x="240958" y="1305954"/>
                </a:lnTo>
                <a:lnTo>
                  <a:pt x="290352" y="1303068"/>
                </a:lnTo>
                <a:lnTo>
                  <a:pt x="4991605" y="558462"/>
                </a:lnTo>
                <a:lnTo>
                  <a:pt x="4992761" y="454659"/>
                </a:lnTo>
                <a:lnTo>
                  <a:pt x="4992761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51237" y="1603465"/>
            <a:ext cx="4993005" cy="1306195"/>
          </a:xfrm>
          <a:custGeom>
            <a:avLst/>
            <a:gdLst/>
            <a:ahLst/>
            <a:cxnLst/>
            <a:rect l="l" t="t" r="r" b="b"/>
            <a:pathLst>
              <a:path w="4993005" h="1306195">
                <a:moveTo>
                  <a:pt x="4991604" y="558462"/>
                </a:moveTo>
                <a:lnTo>
                  <a:pt x="290352" y="1303067"/>
                </a:lnTo>
                <a:lnTo>
                  <a:pt x="240958" y="1305954"/>
                </a:lnTo>
                <a:lnTo>
                  <a:pt x="192408" y="1299200"/>
                </a:lnTo>
                <a:lnTo>
                  <a:pt x="146088" y="1283142"/>
                </a:lnTo>
                <a:lnTo>
                  <a:pt x="103385" y="1258111"/>
                </a:lnTo>
                <a:lnTo>
                  <a:pt x="66409" y="1225191"/>
                </a:lnTo>
                <a:lnTo>
                  <a:pt x="36839" y="1186055"/>
                </a:lnTo>
                <a:lnTo>
                  <a:pt x="15420" y="1141919"/>
                </a:lnTo>
                <a:lnTo>
                  <a:pt x="2898" y="1094001"/>
                </a:lnTo>
                <a:lnTo>
                  <a:pt x="0" y="1044560"/>
                </a:lnTo>
                <a:lnTo>
                  <a:pt x="6731" y="995965"/>
                </a:lnTo>
                <a:lnTo>
                  <a:pt x="22761" y="949606"/>
                </a:lnTo>
                <a:lnTo>
                  <a:pt x="47755" y="906871"/>
                </a:lnTo>
                <a:lnTo>
                  <a:pt x="80632" y="869870"/>
                </a:lnTo>
                <a:lnTo>
                  <a:pt x="119722" y="840284"/>
                </a:lnTo>
                <a:lnTo>
                  <a:pt x="163810" y="818858"/>
                </a:lnTo>
                <a:lnTo>
                  <a:pt x="211678" y="806340"/>
                </a:lnTo>
                <a:lnTo>
                  <a:pt x="261786" y="797608"/>
                </a:lnTo>
                <a:lnTo>
                  <a:pt x="312868" y="788733"/>
                </a:lnTo>
                <a:lnTo>
                  <a:pt x="364892" y="779721"/>
                </a:lnTo>
                <a:lnTo>
                  <a:pt x="417828" y="770575"/>
                </a:lnTo>
                <a:lnTo>
                  <a:pt x="471645" y="761300"/>
                </a:lnTo>
                <a:lnTo>
                  <a:pt x="526310" y="751902"/>
                </a:lnTo>
                <a:lnTo>
                  <a:pt x="581792" y="742385"/>
                </a:lnTo>
                <a:lnTo>
                  <a:pt x="638061" y="732753"/>
                </a:lnTo>
                <a:lnTo>
                  <a:pt x="695086" y="723012"/>
                </a:lnTo>
                <a:lnTo>
                  <a:pt x="752834" y="713166"/>
                </a:lnTo>
                <a:lnTo>
                  <a:pt x="811274" y="703220"/>
                </a:lnTo>
                <a:lnTo>
                  <a:pt x="870377" y="693179"/>
                </a:lnTo>
                <a:lnTo>
                  <a:pt x="930109" y="683048"/>
                </a:lnTo>
                <a:lnTo>
                  <a:pt x="990440" y="672831"/>
                </a:lnTo>
                <a:lnTo>
                  <a:pt x="1051339" y="662533"/>
                </a:lnTo>
                <a:lnTo>
                  <a:pt x="1112774" y="652159"/>
                </a:lnTo>
                <a:lnTo>
                  <a:pt x="1174714" y="641714"/>
                </a:lnTo>
                <a:lnTo>
                  <a:pt x="1237128" y="631203"/>
                </a:lnTo>
                <a:lnTo>
                  <a:pt x="1299985" y="620629"/>
                </a:lnTo>
                <a:lnTo>
                  <a:pt x="1363253" y="609999"/>
                </a:lnTo>
                <a:lnTo>
                  <a:pt x="1426902" y="599316"/>
                </a:lnTo>
                <a:lnTo>
                  <a:pt x="1490899" y="588586"/>
                </a:lnTo>
                <a:lnTo>
                  <a:pt x="1555214" y="577814"/>
                </a:lnTo>
                <a:lnTo>
                  <a:pt x="1619815" y="567003"/>
                </a:lnTo>
                <a:lnTo>
                  <a:pt x="1684671" y="556159"/>
                </a:lnTo>
                <a:lnTo>
                  <a:pt x="1749751" y="545287"/>
                </a:lnTo>
                <a:lnTo>
                  <a:pt x="1815024" y="534392"/>
                </a:lnTo>
                <a:lnTo>
                  <a:pt x="1880458" y="523478"/>
                </a:lnTo>
                <a:lnTo>
                  <a:pt x="1946022" y="512549"/>
                </a:lnTo>
                <a:lnTo>
                  <a:pt x="2011685" y="501612"/>
                </a:lnTo>
                <a:lnTo>
                  <a:pt x="2077416" y="490670"/>
                </a:lnTo>
                <a:lnTo>
                  <a:pt x="2143183" y="479728"/>
                </a:lnTo>
                <a:lnTo>
                  <a:pt x="2208955" y="468791"/>
                </a:lnTo>
                <a:lnTo>
                  <a:pt x="2274701" y="457864"/>
                </a:lnTo>
                <a:lnTo>
                  <a:pt x="2340390" y="446952"/>
                </a:lnTo>
                <a:lnTo>
                  <a:pt x="2405990" y="436059"/>
                </a:lnTo>
                <a:lnTo>
                  <a:pt x="2471470" y="425190"/>
                </a:lnTo>
                <a:lnTo>
                  <a:pt x="2536799" y="414351"/>
                </a:lnTo>
                <a:lnTo>
                  <a:pt x="2601946" y="403545"/>
                </a:lnTo>
                <a:lnTo>
                  <a:pt x="2666878" y="392777"/>
                </a:lnTo>
                <a:lnTo>
                  <a:pt x="2731566" y="382053"/>
                </a:lnTo>
                <a:lnTo>
                  <a:pt x="2795978" y="371376"/>
                </a:lnTo>
                <a:lnTo>
                  <a:pt x="2860083" y="360753"/>
                </a:lnTo>
                <a:lnTo>
                  <a:pt x="2923848" y="350187"/>
                </a:lnTo>
                <a:lnTo>
                  <a:pt x="2987244" y="339684"/>
                </a:lnTo>
                <a:lnTo>
                  <a:pt x="3050239" y="329247"/>
                </a:lnTo>
                <a:lnTo>
                  <a:pt x="3112801" y="318883"/>
                </a:lnTo>
                <a:lnTo>
                  <a:pt x="3174900" y="308595"/>
                </a:lnTo>
                <a:lnTo>
                  <a:pt x="3236504" y="298388"/>
                </a:lnTo>
                <a:lnTo>
                  <a:pt x="3297581" y="288268"/>
                </a:lnTo>
                <a:lnTo>
                  <a:pt x="3358101" y="278239"/>
                </a:lnTo>
                <a:lnTo>
                  <a:pt x="3418033" y="268306"/>
                </a:lnTo>
                <a:lnTo>
                  <a:pt x="3477344" y="258473"/>
                </a:lnTo>
                <a:lnTo>
                  <a:pt x="3536005" y="248745"/>
                </a:lnTo>
                <a:lnTo>
                  <a:pt x="3593983" y="239128"/>
                </a:lnTo>
                <a:lnTo>
                  <a:pt x="3651247" y="229625"/>
                </a:lnTo>
                <a:lnTo>
                  <a:pt x="3707766" y="220242"/>
                </a:lnTo>
                <a:lnTo>
                  <a:pt x="3763509" y="210983"/>
                </a:lnTo>
                <a:lnTo>
                  <a:pt x="3818445" y="201854"/>
                </a:lnTo>
                <a:lnTo>
                  <a:pt x="3872542" y="192858"/>
                </a:lnTo>
                <a:lnTo>
                  <a:pt x="3925769" y="184001"/>
                </a:lnTo>
                <a:lnTo>
                  <a:pt x="3978095" y="175288"/>
                </a:lnTo>
                <a:lnTo>
                  <a:pt x="4029489" y="166723"/>
                </a:lnTo>
                <a:lnTo>
                  <a:pt x="4079919" y="158311"/>
                </a:lnTo>
                <a:lnTo>
                  <a:pt x="4129354" y="150057"/>
                </a:lnTo>
                <a:lnTo>
                  <a:pt x="4177762" y="141965"/>
                </a:lnTo>
                <a:lnTo>
                  <a:pt x="4225114" y="134041"/>
                </a:lnTo>
                <a:lnTo>
                  <a:pt x="4271376" y="126289"/>
                </a:lnTo>
                <a:lnTo>
                  <a:pt x="4316519" y="118714"/>
                </a:lnTo>
                <a:lnTo>
                  <a:pt x="4360510" y="111320"/>
                </a:lnTo>
                <a:lnTo>
                  <a:pt x="4403319" y="104113"/>
                </a:lnTo>
                <a:lnTo>
                  <a:pt x="4444914" y="97097"/>
                </a:lnTo>
                <a:lnTo>
                  <a:pt x="4485265" y="90277"/>
                </a:lnTo>
                <a:lnTo>
                  <a:pt x="4524339" y="83658"/>
                </a:lnTo>
                <a:lnTo>
                  <a:pt x="4562106" y="77245"/>
                </a:lnTo>
                <a:lnTo>
                  <a:pt x="4633592" y="65053"/>
                </a:lnTo>
                <a:lnTo>
                  <a:pt x="4699473" y="53742"/>
                </a:lnTo>
                <a:lnTo>
                  <a:pt x="4759499" y="43347"/>
                </a:lnTo>
                <a:lnTo>
                  <a:pt x="4813421" y="33909"/>
                </a:lnTo>
                <a:lnTo>
                  <a:pt x="4860988" y="25464"/>
                </a:lnTo>
                <a:lnTo>
                  <a:pt x="4901950" y="18052"/>
                </a:lnTo>
                <a:lnTo>
                  <a:pt x="4950461" y="8952"/>
                </a:lnTo>
                <a:lnTo>
                  <a:pt x="4989693" y="789"/>
                </a:lnTo>
                <a:lnTo>
                  <a:pt x="4992761" y="0"/>
                </a:lnTo>
              </a:path>
            </a:pathLst>
          </a:custGeom>
          <a:ln w="5714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86680" y="2152322"/>
            <a:ext cx="2858770" cy="953135"/>
          </a:xfrm>
          <a:custGeom>
            <a:avLst/>
            <a:gdLst/>
            <a:ahLst/>
            <a:cxnLst/>
            <a:rect l="l" t="t" r="r" b="b"/>
            <a:pathLst>
              <a:path w="2858770" h="953135">
                <a:moveTo>
                  <a:pt x="2858195" y="0"/>
                </a:moveTo>
                <a:lnTo>
                  <a:pt x="211678" y="452948"/>
                </a:lnTo>
                <a:lnTo>
                  <a:pt x="163809" y="465466"/>
                </a:lnTo>
                <a:lnTo>
                  <a:pt x="119722" y="486891"/>
                </a:lnTo>
                <a:lnTo>
                  <a:pt x="80631" y="516478"/>
                </a:lnTo>
                <a:lnTo>
                  <a:pt x="47754" y="553479"/>
                </a:lnTo>
                <a:lnTo>
                  <a:pt x="22760" y="596214"/>
                </a:lnTo>
                <a:lnTo>
                  <a:pt x="6731" y="642573"/>
                </a:lnTo>
                <a:lnTo>
                  <a:pt x="0" y="691167"/>
                </a:lnTo>
                <a:lnTo>
                  <a:pt x="2897" y="740609"/>
                </a:lnTo>
                <a:lnTo>
                  <a:pt x="15419" y="788526"/>
                </a:lnTo>
                <a:lnTo>
                  <a:pt x="36838" y="832662"/>
                </a:lnTo>
                <a:lnTo>
                  <a:pt x="66409" y="871799"/>
                </a:lnTo>
                <a:lnTo>
                  <a:pt x="103385" y="904718"/>
                </a:lnTo>
                <a:lnTo>
                  <a:pt x="146088" y="929749"/>
                </a:lnTo>
                <a:lnTo>
                  <a:pt x="192407" y="945808"/>
                </a:lnTo>
                <a:lnTo>
                  <a:pt x="240958" y="952561"/>
                </a:lnTo>
                <a:lnTo>
                  <a:pt x="290352" y="949675"/>
                </a:lnTo>
                <a:lnTo>
                  <a:pt x="2852681" y="536981"/>
                </a:lnTo>
                <a:lnTo>
                  <a:pt x="2858195" y="0"/>
                </a:lnTo>
                <a:close/>
              </a:path>
            </a:pathLst>
          </a:custGeom>
          <a:solidFill>
            <a:srgbClr val="014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86679" y="2152321"/>
            <a:ext cx="2858770" cy="953135"/>
          </a:xfrm>
          <a:custGeom>
            <a:avLst/>
            <a:gdLst/>
            <a:ahLst/>
            <a:cxnLst/>
            <a:rect l="l" t="t" r="r" b="b"/>
            <a:pathLst>
              <a:path w="2858770" h="953135">
                <a:moveTo>
                  <a:pt x="2852681" y="536981"/>
                </a:moveTo>
                <a:lnTo>
                  <a:pt x="2802176" y="544994"/>
                </a:lnTo>
                <a:lnTo>
                  <a:pt x="2751702" y="553017"/>
                </a:lnTo>
                <a:lnTo>
                  <a:pt x="2701258" y="561049"/>
                </a:lnTo>
                <a:lnTo>
                  <a:pt x="2650843" y="569089"/>
                </a:lnTo>
                <a:lnTo>
                  <a:pt x="2600457" y="577138"/>
                </a:lnTo>
                <a:lnTo>
                  <a:pt x="2550096" y="585195"/>
                </a:lnTo>
                <a:lnTo>
                  <a:pt x="2499761" y="593259"/>
                </a:lnTo>
                <a:lnTo>
                  <a:pt x="2449450" y="601330"/>
                </a:lnTo>
                <a:lnTo>
                  <a:pt x="2399162" y="609408"/>
                </a:lnTo>
                <a:lnTo>
                  <a:pt x="2348894" y="617493"/>
                </a:lnTo>
                <a:lnTo>
                  <a:pt x="2298647" y="625583"/>
                </a:lnTo>
                <a:lnTo>
                  <a:pt x="2248419" y="633679"/>
                </a:lnTo>
                <a:lnTo>
                  <a:pt x="2198208" y="641780"/>
                </a:lnTo>
                <a:lnTo>
                  <a:pt x="2148013" y="649887"/>
                </a:lnTo>
                <a:lnTo>
                  <a:pt x="2097833" y="657997"/>
                </a:lnTo>
                <a:lnTo>
                  <a:pt x="2047667" y="666112"/>
                </a:lnTo>
                <a:lnTo>
                  <a:pt x="1997513" y="674230"/>
                </a:lnTo>
                <a:lnTo>
                  <a:pt x="1947369" y="682351"/>
                </a:lnTo>
                <a:lnTo>
                  <a:pt x="1897236" y="690476"/>
                </a:lnTo>
                <a:lnTo>
                  <a:pt x="1847111" y="698603"/>
                </a:lnTo>
                <a:lnTo>
                  <a:pt x="1796993" y="706732"/>
                </a:lnTo>
                <a:lnTo>
                  <a:pt x="1746881" y="714863"/>
                </a:lnTo>
                <a:lnTo>
                  <a:pt x="1696774" y="722995"/>
                </a:lnTo>
                <a:lnTo>
                  <a:pt x="1646669" y="731128"/>
                </a:lnTo>
                <a:lnTo>
                  <a:pt x="1596567" y="739262"/>
                </a:lnTo>
                <a:lnTo>
                  <a:pt x="1546465" y="747395"/>
                </a:lnTo>
                <a:lnTo>
                  <a:pt x="1496363" y="755529"/>
                </a:lnTo>
                <a:lnTo>
                  <a:pt x="1446258" y="763662"/>
                </a:lnTo>
                <a:lnTo>
                  <a:pt x="1396151" y="771794"/>
                </a:lnTo>
                <a:lnTo>
                  <a:pt x="1346039" y="779925"/>
                </a:lnTo>
                <a:lnTo>
                  <a:pt x="1295921" y="788054"/>
                </a:lnTo>
                <a:lnTo>
                  <a:pt x="1245796" y="796181"/>
                </a:lnTo>
                <a:lnTo>
                  <a:pt x="1195663" y="804305"/>
                </a:lnTo>
                <a:lnTo>
                  <a:pt x="1145520" y="812427"/>
                </a:lnTo>
                <a:lnTo>
                  <a:pt x="1095365" y="820545"/>
                </a:lnTo>
                <a:lnTo>
                  <a:pt x="1045199" y="828660"/>
                </a:lnTo>
                <a:lnTo>
                  <a:pt x="995019" y="836770"/>
                </a:lnTo>
                <a:lnTo>
                  <a:pt x="944824" y="844876"/>
                </a:lnTo>
                <a:lnTo>
                  <a:pt x="894613" y="852978"/>
                </a:lnTo>
                <a:lnTo>
                  <a:pt x="844385" y="861074"/>
                </a:lnTo>
                <a:lnTo>
                  <a:pt x="794138" y="869164"/>
                </a:lnTo>
                <a:lnTo>
                  <a:pt x="743871" y="877249"/>
                </a:lnTo>
                <a:lnTo>
                  <a:pt x="693582" y="885327"/>
                </a:lnTo>
                <a:lnTo>
                  <a:pt x="643271" y="893398"/>
                </a:lnTo>
                <a:lnTo>
                  <a:pt x="592936" y="901462"/>
                </a:lnTo>
                <a:lnTo>
                  <a:pt x="542576" y="909519"/>
                </a:lnTo>
                <a:lnTo>
                  <a:pt x="492189" y="917567"/>
                </a:lnTo>
                <a:lnTo>
                  <a:pt x="441775" y="925608"/>
                </a:lnTo>
                <a:lnTo>
                  <a:pt x="391331" y="933640"/>
                </a:lnTo>
                <a:lnTo>
                  <a:pt x="340857" y="941662"/>
                </a:lnTo>
                <a:lnTo>
                  <a:pt x="290352" y="949676"/>
                </a:lnTo>
                <a:lnTo>
                  <a:pt x="240958" y="952562"/>
                </a:lnTo>
                <a:lnTo>
                  <a:pt x="192407" y="945809"/>
                </a:lnTo>
                <a:lnTo>
                  <a:pt x="146088" y="929750"/>
                </a:lnTo>
                <a:lnTo>
                  <a:pt x="103385" y="904719"/>
                </a:lnTo>
                <a:lnTo>
                  <a:pt x="66409" y="871799"/>
                </a:lnTo>
                <a:lnTo>
                  <a:pt x="36839" y="832663"/>
                </a:lnTo>
                <a:lnTo>
                  <a:pt x="15420" y="788527"/>
                </a:lnTo>
                <a:lnTo>
                  <a:pt x="2898" y="740610"/>
                </a:lnTo>
                <a:lnTo>
                  <a:pt x="0" y="691168"/>
                </a:lnTo>
                <a:lnTo>
                  <a:pt x="6731" y="642574"/>
                </a:lnTo>
                <a:lnTo>
                  <a:pt x="22761" y="596215"/>
                </a:lnTo>
                <a:lnTo>
                  <a:pt x="47755" y="553480"/>
                </a:lnTo>
                <a:lnTo>
                  <a:pt x="80632" y="516478"/>
                </a:lnTo>
                <a:lnTo>
                  <a:pt x="119722" y="486892"/>
                </a:lnTo>
                <a:lnTo>
                  <a:pt x="163810" y="465466"/>
                </a:lnTo>
                <a:lnTo>
                  <a:pt x="211678" y="452948"/>
                </a:lnTo>
                <a:lnTo>
                  <a:pt x="263104" y="443971"/>
                </a:lnTo>
                <a:lnTo>
                  <a:pt x="312740" y="435303"/>
                </a:lnTo>
                <a:lnTo>
                  <a:pt x="360628" y="426937"/>
                </a:lnTo>
                <a:lnTo>
                  <a:pt x="406812" y="418866"/>
                </a:lnTo>
                <a:lnTo>
                  <a:pt x="451337" y="411082"/>
                </a:lnTo>
                <a:lnTo>
                  <a:pt x="494245" y="403578"/>
                </a:lnTo>
                <a:lnTo>
                  <a:pt x="535579" y="396346"/>
                </a:lnTo>
                <a:lnTo>
                  <a:pt x="575385" y="389379"/>
                </a:lnTo>
                <a:lnTo>
                  <a:pt x="613705" y="382670"/>
                </a:lnTo>
                <a:lnTo>
                  <a:pt x="686064" y="369993"/>
                </a:lnTo>
                <a:lnTo>
                  <a:pt x="753003" y="358256"/>
                </a:lnTo>
                <a:lnTo>
                  <a:pt x="814873" y="347401"/>
                </a:lnTo>
                <a:lnTo>
                  <a:pt x="872023" y="337367"/>
                </a:lnTo>
                <a:lnTo>
                  <a:pt x="924801" y="328095"/>
                </a:lnTo>
                <a:lnTo>
                  <a:pt x="973556" y="319526"/>
                </a:lnTo>
                <a:lnTo>
                  <a:pt x="1018639" y="311599"/>
                </a:lnTo>
                <a:lnTo>
                  <a:pt x="1060397" y="304256"/>
                </a:lnTo>
                <a:lnTo>
                  <a:pt x="1080138" y="300785"/>
                </a:lnTo>
                <a:lnTo>
                  <a:pt x="1135337" y="291083"/>
                </a:lnTo>
                <a:lnTo>
                  <a:pt x="1185412" y="282293"/>
                </a:lnTo>
                <a:lnTo>
                  <a:pt x="1231541" y="274213"/>
                </a:lnTo>
                <a:lnTo>
                  <a:pt x="1274904" y="266643"/>
                </a:lnTo>
                <a:lnTo>
                  <a:pt x="1316678" y="259383"/>
                </a:lnTo>
                <a:lnTo>
                  <a:pt x="1358041" y="252231"/>
                </a:lnTo>
                <a:lnTo>
                  <a:pt x="1400171" y="244986"/>
                </a:lnTo>
                <a:lnTo>
                  <a:pt x="1444247" y="237449"/>
                </a:lnTo>
                <a:lnTo>
                  <a:pt x="1491446" y="229418"/>
                </a:lnTo>
                <a:lnTo>
                  <a:pt x="1542947" y="220692"/>
                </a:lnTo>
                <a:lnTo>
                  <a:pt x="1599928" y="211071"/>
                </a:lnTo>
                <a:lnTo>
                  <a:pt x="1641541" y="204060"/>
                </a:lnTo>
                <a:lnTo>
                  <a:pt x="1686462" y="196503"/>
                </a:lnTo>
                <a:lnTo>
                  <a:pt x="1735041" y="188340"/>
                </a:lnTo>
                <a:lnTo>
                  <a:pt x="1787625" y="179511"/>
                </a:lnTo>
                <a:lnTo>
                  <a:pt x="1844566" y="169957"/>
                </a:lnTo>
                <a:lnTo>
                  <a:pt x="1906210" y="159619"/>
                </a:lnTo>
                <a:lnTo>
                  <a:pt x="1972908" y="148436"/>
                </a:lnTo>
                <a:lnTo>
                  <a:pt x="2045009" y="136350"/>
                </a:lnTo>
                <a:lnTo>
                  <a:pt x="2083194" y="129950"/>
                </a:lnTo>
                <a:lnTo>
                  <a:pt x="2122861" y="123301"/>
                </a:lnTo>
                <a:lnTo>
                  <a:pt x="2164053" y="116397"/>
                </a:lnTo>
                <a:lnTo>
                  <a:pt x="2206814" y="109230"/>
                </a:lnTo>
                <a:lnTo>
                  <a:pt x="2251187" y="101792"/>
                </a:lnTo>
                <a:lnTo>
                  <a:pt x="2297217" y="94077"/>
                </a:lnTo>
                <a:lnTo>
                  <a:pt x="2344946" y="86076"/>
                </a:lnTo>
                <a:lnTo>
                  <a:pt x="2394418" y="77782"/>
                </a:lnTo>
                <a:lnTo>
                  <a:pt x="2445678" y="69188"/>
                </a:lnTo>
                <a:lnTo>
                  <a:pt x="2498768" y="60287"/>
                </a:lnTo>
                <a:lnTo>
                  <a:pt x="2553732" y="51070"/>
                </a:lnTo>
                <a:lnTo>
                  <a:pt x="2610614" y="41531"/>
                </a:lnTo>
                <a:lnTo>
                  <a:pt x="2669458" y="31661"/>
                </a:lnTo>
                <a:lnTo>
                  <a:pt x="2730307" y="21455"/>
                </a:lnTo>
                <a:lnTo>
                  <a:pt x="2793205" y="10903"/>
                </a:lnTo>
                <a:lnTo>
                  <a:pt x="2858195" y="0"/>
                </a:lnTo>
              </a:path>
            </a:pathLst>
          </a:custGeom>
          <a:ln w="5714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56688" y="1424329"/>
            <a:ext cx="5887720" cy="1854835"/>
          </a:xfrm>
          <a:custGeom>
            <a:avLst/>
            <a:gdLst/>
            <a:ahLst/>
            <a:cxnLst/>
            <a:rect l="l" t="t" r="r" b="b"/>
            <a:pathLst>
              <a:path w="5887720" h="1854835">
                <a:moveTo>
                  <a:pt x="2940673" y="1464272"/>
                </a:moveTo>
                <a:lnTo>
                  <a:pt x="5356" y="1464272"/>
                </a:lnTo>
                <a:lnTo>
                  <a:pt x="16211" y="1515011"/>
                </a:lnTo>
                <a:lnTo>
                  <a:pt x="32284" y="1563851"/>
                </a:lnTo>
                <a:lnTo>
                  <a:pt x="53330" y="1610374"/>
                </a:lnTo>
                <a:lnTo>
                  <a:pt x="79104" y="1654164"/>
                </a:lnTo>
                <a:lnTo>
                  <a:pt x="109361" y="1694807"/>
                </a:lnTo>
                <a:lnTo>
                  <a:pt x="143856" y="1731884"/>
                </a:lnTo>
                <a:lnTo>
                  <a:pt x="182344" y="1764980"/>
                </a:lnTo>
                <a:lnTo>
                  <a:pt x="224073" y="1793366"/>
                </a:lnTo>
                <a:lnTo>
                  <a:pt x="268154" y="1816513"/>
                </a:lnTo>
                <a:lnTo>
                  <a:pt x="314135" y="1834304"/>
                </a:lnTo>
                <a:lnTo>
                  <a:pt x="361566" y="1846621"/>
                </a:lnTo>
                <a:lnTo>
                  <a:pt x="409996" y="1853348"/>
                </a:lnTo>
                <a:lnTo>
                  <a:pt x="458975" y="1854368"/>
                </a:lnTo>
                <a:lnTo>
                  <a:pt x="508050" y="1849562"/>
                </a:lnTo>
                <a:lnTo>
                  <a:pt x="2940673" y="1464272"/>
                </a:lnTo>
                <a:close/>
              </a:path>
              <a:path w="5887720" h="1854835">
                <a:moveTo>
                  <a:pt x="5887310" y="0"/>
                </a:moveTo>
                <a:lnTo>
                  <a:pt x="5758126" y="27250"/>
                </a:lnTo>
                <a:lnTo>
                  <a:pt x="5262818" y="125677"/>
                </a:lnTo>
                <a:lnTo>
                  <a:pt x="4390509" y="283895"/>
                </a:lnTo>
                <a:lnTo>
                  <a:pt x="364386" y="942502"/>
                </a:lnTo>
                <a:lnTo>
                  <a:pt x="316228" y="953096"/>
                </a:lnTo>
                <a:lnTo>
                  <a:pt x="269962" y="969200"/>
                </a:lnTo>
                <a:lnTo>
                  <a:pt x="225981" y="990563"/>
                </a:lnTo>
                <a:lnTo>
                  <a:pt x="184677" y="1016934"/>
                </a:lnTo>
                <a:lnTo>
                  <a:pt x="146444" y="1048063"/>
                </a:lnTo>
                <a:lnTo>
                  <a:pt x="111673" y="1083699"/>
                </a:lnTo>
                <a:lnTo>
                  <a:pt x="80758" y="1123591"/>
                </a:lnTo>
                <a:lnTo>
                  <a:pt x="54381" y="1166960"/>
                </a:lnTo>
                <a:lnTo>
                  <a:pt x="33032" y="1212882"/>
                </a:lnTo>
                <a:lnTo>
                  <a:pt x="16814" y="1260885"/>
                </a:lnTo>
                <a:lnTo>
                  <a:pt x="5834" y="1310497"/>
                </a:lnTo>
                <a:lnTo>
                  <a:pt x="194" y="1361247"/>
                </a:lnTo>
                <a:lnTo>
                  <a:pt x="0" y="1412663"/>
                </a:lnTo>
                <a:lnTo>
                  <a:pt x="5355" y="1464273"/>
                </a:lnTo>
                <a:lnTo>
                  <a:pt x="2940673" y="1464272"/>
                </a:lnTo>
                <a:lnTo>
                  <a:pt x="5887310" y="997570"/>
                </a:lnTo>
                <a:lnTo>
                  <a:pt x="5887310" y="0"/>
                </a:lnTo>
                <a:close/>
              </a:path>
            </a:pathLst>
          </a:custGeom>
          <a:solidFill>
            <a:srgbClr val="CBE9F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82982" y="112221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9" y="15538"/>
                </a:lnTo>
                <a:lnTo>
                  <a:pt x="164726" y="34021"/>
                </a:lnTo>
                <a:lnTo>
                  <a:pt x="124788" y="58808"/>
                </a:lnTo>
                <a:lnTo>
                  <a:pt x="89273" y="89274"/>
                </a:lnTo>
                <a:lnTo>
                  <a:pt x="58808" y="124789"/>
                </a:lnTo>
                <a:lnTo>
                  <a:pt x="34021" y="164727"/>
                </a:lnTo>
                <a:lnTo>
                  <a:pt x="15538" y="208459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0"/>
                </a:lnTo>
                <a:lnTo>
                  <a:pt x="34021" y="444872"/>
                </a:lnTo>
                <a:lnTo>
                  <a:pt x="58808" y="484810"/>
                </a:lnTo>
                <a:lnTo>
                  <a:pt x="89273" y="520325"/>
                </a:lnTo>
                <a:lnTo>
                  <a:pt x="124788" y="550791"/>
                </a:lnTo>
                <a:lnTo>
                  <a:pt x="164726" y="575578"/>
                </a:lnTo>
                <a:lnTo>
                  <a:pt x="208459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0" y="594061"/>
                </a:lnTo>
                <a:lnTo>
                  <a:pt x="444872" y="575578"/>
                </a:lnTo>
                <a:lnTo>
                  <a:pt x="484810" y="550791"/>
                </a:lnTo>
                <a:lnTo>
                  <a:pt x="520325" y="520325"/>
                </a:lnTo>
                <a:lnTo>
                  <a:pt x="550790" y="484810"/>
                </a:lnTo>
                <a:lnTo>
                  <a:pt x="575577" y="444872"/>
                </a:lnTo>
                <a:lnTo>
                  <a:pt x="594059" y="401140"/>
                </a:lnTo>
                <a:lnTo>
                  <a:pt x="605609" y="354240"/>
                </a:lnTo>
                <a:lnTo>
                  <a:pt x="609598" y="304800"/>
                </a:lnTo>
                <a:lnTo>
                  <a:pt x="605609" y="255359"/>
                </a:lnTo>
                <a:lnTo>
                  <a:pt x="594059" y="208459"/>
                </a:lnTo>
                <a:lnTo>
                  <a:pt x="575577" y="164727"/>
                </a:lnTo>
                <a:lnTo>
                  <a:pt x="550790" y="124789"/>
                </a:lnTo>
                <a:lnTo>
                  <a:pt x="520325" y="89274"/>
                </a:lnTo>
                <a:lnTo>
                  <a:pt x="484810" y="58808"/>
                </a:lnTo>
                <a:lnTo>
                  <a:pt x="444872" y="34021"/>
                </a:lnTo>
                <a:lnTo>
                  <a:pt x="401140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56953" y="76201"/>
            <a:ext cx="1024255" cy="838200"/>
          </a:xfrm>
          <a:custGeom>
            <a:avLst/>
            <a:gdLst/>
            <a:ahLst/>
            <a:cxnLst/>
            <a:rect l="l" t="t" r="r" b="b"/>
            <a:pathLst>
              <a:path w="1024254" h="838200">
                <a:moveTo>
                  <a:pt x="511834" y="0"/>
                </a:moveTo>
                <a:lnTo>
                  <a:pt x="459502" y="2163"/>
                </a:lnTo>
                <a:lnTo>
                  <a:pt x="408681" y="8514"/>
                </a:lnTo>
                <a:lnTo>
                  <a:pt x="359630" y="18841"/>
                </a:lnTo>
                <a:lnTo>
                  <a:pt x="312605" y="32934"/>
                </a:lnTo>
                <a:lnTo>
                  <a:pt x="267863" y="50583"/>
                </a:lnTo>
                <a:lnTo>
                  <a:pt x="225662" y="71575"/>
                </a:lnTo>
                <a:lnTo>
                  <a:pt x="186260" y="95702"/>
                </a:lnTo>
                <a:lnTo>
                  <a:pt x="149912" y="122751"/>
                </a:lnTo>
                <a:lnTo>
                  <a:pt x="116878" y="152513"/>
                </a:lnTo>
                <a:lnTo>
                  <a:pt x="87413" y="184777"/>
                </a:lnTo>
                <a:lnTo>
                  <a:pt x="61775" y="219332"/>
                </a:lnTo>
                <a:lnTo>
                  <a:pt x="40222" y="255967"/>
                </a:lnTo>
                <a:lnTo>
                  <a:pt x="23011" y="294472"/>
                </a:lnTo>
                <a:lnTo>
                  <a:pt x="10398" y="334636"/>
                </a:lnTo>
                <a:lnTo>
                  <a:pt x="2642" y="376249"/>
                </a:lnTo>
                <a:lnTo>
                  <a:pt x="0" y="419100"/>
                </a:lnTo>
                <a:lnTo>
                  <a:pt x="2642" y="461950"/>
                </a:lnTo>
                <a:lnTo>
                  <a:pt x="10398" y="503563"/>
                </a:lnTo>
                <a:lnTo>
                  <a:pt x="23011" y="543727"/>
                </a:lnTo>
                <a:lnTo>
                  <a:pt x="40222" y="582232"/>
                </a:lnTo>
                <a:lnTo>
                  <a:pt x="61775" y="618867"/>
                </a:lnTo>
                <a:lnTo>
                  <a:pt x="87413" y="653422"/>
                </a:lnTo>
                <a:lnTo>
                  <a:pt x="116878" y="685686"/>
                </a:lnTo>
                <a:lnTo>
                  <a:pt x="149912" y="715448"/>
                </a:lnTo>
                <a:lnTo>
                  <a:pt x="186260" y="742497"/>
                </a:lnTo>
                <a:lnTo>
                  <a:pt x="225662" y="766624"/>
                </a:lnTo>
                <a:lnTo>
                  <a:pt x="267863" y="787616"/>
                </a:lnTo>
                <a:lnTo>
                  <a:pt x="312605" y="805265"/>
                </a:lnTo>
                <a:lnTo>
                  <a:pt x="359630" y="819358"/>
                </a:lnTo>
                <a:lnTo>
                  <a:pt x="408681" y="829685"/>
                </a:lnTo>
                <a:lnTo>
                  <a:pt x="459502" y="836036"/>
                </a:lnTo>
                <a:lnTo>
                  <a:pt x="511834" y="838200"/>
                </a:lnTo>
                <a:lnTo>
                  <a:pt x="564166" y="836036"/>
                </a:lnTo>
                <a:lnTo>
                  <a:pt x="614986" y="829685"/>
                </a:lnTo>
                <a:lnTo>
                  <a:pt x="664038" y="819358"/>
                </a:lnTo>
                <a:lnTo>
                  <a:pt x="711063" y="805265"/>
                </a:lnTo>
                <a:lnTo>
                  <a:pt x="755805" y="787616"/>
                </a:lnTo>
                <a:lnTo>
                  <a:pt x="798006" y="766624"/>
                </a:lnTo>
                <a:lnTo>
                  <a:pt x="837409" y="742497"/>
                </a:lnTo>
                <a:lnTo>
                  <a:pt x="873756" y="715448"/>
                </a:lnTo>
                <a:lnTo>
                  <a:pt x="906791" y="685686"/>
                </a:lnTo>
                <a:lnTo>
                  <a:pt x="936256" y="653422"/>
                </a:lnTo>
                <a:lnTo>
                  <a:pt x="961893" y="618867"/>
                </a:lnTo>
                <a:lnTo>
                  <a:pt x="983447" y="582232"/>
                </a:lnTo>
                <a:lnTo>
                  <a:pt x="1000658" y="543727"/>
                </a:lnTo>
                <a:lnTo>
                  <a:pt x="1013270" y="503563"/>
                </a:lnTo>
                <a:lnTo>
                  <a:pt x="1021026" y="461950"/>
                </a:lnTo>
                <a:lnTo>
                  <a:pt x="1023669" y="419100"/>
                </a:lnTo>
                <a:lnTo>
                  <a:pt x="1021026" y="376249"/>
                </a:lnTo>
                <a:lnTo>
                  <a:pt x="1013270" y="334636"/>
                </a:lnTo>
                <a:lnTo>
                  <a:pt x="1000658" y="294472"/>
                </a:lnTo>
                <a:lnTo>
                  <a:pt x="983447" y="255967"/>
                </a:lnTo>
                <a:lnTo>
                  <a:pt x="961893" y="219332"/>
                </a:lnTo>
                <a:lnTo>
                  <a:pt x="936256" y="184777"/>
                </a:lnTo>
                <a:lnTo>
                  <a:pt x="906791" y="152513"/>
                </a:lnTo>
                <a:lnTo>
                  <a:pt x="873756" y="122751"/>
                </a:lnTo>
                <a:lnTo>
                  <a:pt x="837409" y="95702"/>
                </a:lnTo>
                <a:lnTo>
                  <a:pt x="798006" y="71575"/>
                </a:lnTo>
                <a:lnTo>
                  <a:pt x="755805" y="50583"/>
                </a:lnTo>
                <a:lnTo>
                  <a:pt x="711063" y="32934"/>
                </a:lnTo>
                <a:lnTo>
                  <a:pt x="664038" y="18841"/>
                </a:lnTo>
                <a:lnTo>
                  <a:pt x="614986" y="8514"/>
                </a:lnTo>
                <a:lnTo>
                  <a:pt x="564166" y="2163"/>
                </a:lnTo>
                <a:lnTo>
                  <a:pt x="5118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8130" y="46401"/>
            <a:ext cx="1024255" cy="868044"/>
          </a:xfrm>
          <a:custGeom>
            <a:avLst/>
            <a:gdLst/>
            <a:ahLst/>
            <a:cxnLst/>
            <a:rect l="l" t="t" r="r" b="b"/>
            <a:pathLst>
              <a:path w="1024255" h="868044">
                <a:moveTo>
                  <a:pt x="511835" y="0"/>
                </a:moveTo>
                <a:lnTo>
                  <a:pt x="459503" y="2240"/>
                </a:lnTo>
                <a:lnTo>
                  <a:pt x="408682" y="8817"/>
                </a:lnTo>
                <a:lnTo>
                  <a:pt x="359631" y="19511"/>
                </a:lnTo>
                <a:lnTo>
                  <a:pt x="312605" y="34105"/>
                </a:lnTo>
                <a:lnTo>
                  <a:pt x="267864" y="52381"/>
                </a:lnTo>
                <a:lnTo>
                  <a:pt x="225663" y="74120"/>
                </a:lnTo>
                <a:lnTo>
                  <a:pt x="186260" y="99104"/>
                </a:lnTo>
                <a:lnTo>
                  <a:pt x="149913" y="127115"/>
                </a:lnTo>
                <a:lnTo>
                  <a:pt x="116878" y="157935"/>
                </a:lnTo>
                <a:lnTo>
                  <a:pt x="87413" y="191346"/>
                </a:lnTo>
                <a:lnTo>
                  <a:pt x="61775" y="227129"/>
                </a:lnTo>
                <a:lnTo>
                  <a:pt x="40222" y="265067"/>
                </a:lnTo>
                <a:lnTo>
                  <a:pt x="23011" y="304941"/>
                </a:lnTo>
                <a:lnTo>
                  <a:pt x="10398" y="346533"/>
                </a:lnTo>
                <a:lnTo>
                  <a:pt x="2642" y="389625"/>
                </a:lnTo>
                <a:lnTo>
                  <a:pt x="0" y="433999"/>
                </a:lnTo>
                <a:lnTo>
                  <a:pt x="2642" y="478373"/>
                </a:lnTo>
                <a:lnTo>
                  <a:pt x="10398" y="521465"/>
                </a:lnTo>
                <a:lnTo>
                  <a:pt x="23011" y="563057"/>
                </a:lnTo>
                <a:lnTo>
                  <a:pt x="40222" y="602931"/>
                </a:lnTo>
                <a:lnTo>
                  <a:pt x="61775" y="640869"/>
                </a:lnTo>
                <a:lnTo>
                  <a:pt x="87413" y="676652"/>
                </a:lnTo>
                <a:lnTo>
                  <a:pt x="116878" y="710062"/>
                </a:lnTo>
                <a:lnTo>
                  <a:pt x="149913" y="740882"/>
                </a:lnTo>
                <a:lnTo>
                  <a:pt x="186260" y="768893"/>
                </a:lnTo>
                <a:lnTo>
                  <a:pt x="225663" y="793877"/>
                </a:lnTo>
                <a:lnTo>
                  <a:pt x="267864" y="815616"/>
                </a:lnTo>
                <a:lnTo>
                  <a:pt x="312605" y="833892"/>
                </a:lnTo>
                <a:lnTo>
                  <a:pt x="359631" y="848486"/>
                </a:lnTo>
                <a:lnTo>
                  <a:pt x="408682" y="859180"/>
                </a:lnTo>
                <a:lnTo>
                  <a:pt x="459503" y="865757"/>
                </a:lnTo>
                <a:lnTo>
                  <a:pt x="511835" y="867998"/>
                </a:lnTo>
                <a:lnTo>
                  <a:pt x="564167" y="865757"/>
                </a:lnTo>
                <a:lnTo>
                  <a:pt x="614987" y="859180"/>
                </a:lnTo>
                <a:lnTo>
                  <a:pt x="664039" y="848486"/>
                </a:lnTo>
                <a:lnTo>
                  <a:pt x="711064" y="833892"/>
                </a:lnTo>
                <a:lnTo>
                  <a:pt x="755805" y="815616"/>
                </a:lnTo>
                <a:lnTo>
                  <a:pt x="798006" y="793877"/>
                </a:lnTo>
                <a:lnTo>
                  <a:pt x="837409" y="768893"/>
                </a:lnTo>
                <a:lnTo>
                  <a:pt x="873756" y="740882"/>
                </a:lnTo>
                <a:lnTo>
                  <a:pt x="906791" y="710062"/>
                </a:lnTo>
                <a:lnTo>
                  <a:pt x="936256" y="676652"/>
                </a:lnTo>
                <a:lnTo>
                  <a:pt x="961893" y="640869"/>
                </a:lnTo>
                <a:lnTo>
                  <a:pt x="983447" y="602931"/>
                </a:lnTo>
                <a:lnTo>
                  <a:pt x="1000658" y="563057"/>
                </a:lnTo>
                <a:lnTo>
                  <a:pt x="1013270" y="521465"/>
                </a:lnTo>
                <a:lnTo>
                  <a:pt x="1021026" y="478373"/>
                </a:lnTo>
                <a:lnTo>
                  <a:pt x="1023669" y="433999"/>
                </a:lnTo>
                <a:lnTo>
                  <a:pt x="1021026" y="389625"/>
                </a:lnTo>
                <a:lnTo>
                  <a:pt x="1013270" y="346533"/>
                </a:lnTo>
                <a:lnTo>
                  <a:pt x="1000658" y="304941"/>
                </a:lnTo>
                <a:lnTo>
                  <a:pt x="983447" y="265067"/>
                </a:lnTo>
                <a:lnTo>
                  <a:pt x="961893" y="227129"/>
                </a:lnTo>
                <a:lnTo>
                  <a:pt x="936256" y="191346"/>
                </a:lnTo>
                <a:lnTo>
                  <a:pt x="906791" y="157935"/>
                </a:lnTo>
                <a:lnTo>
                  <a:pt x="873756" y="127115"/>
                </a:lnTo>
                <a:lnTo>
                  <a:pt x="837409" y="99104"/>
                </a:lnTo>
                <a:lnTo>
                  <a:pt x="798006" y="74120"/>
                </a:lnTo>
                <a:lnTo>
                  <a:pt x="755805" y="52381"/>
                </a:lnTo>
                <a:lnTo>
                  <a:pt x="711064" y="34105"/>
                </a:lnTo>
                <a:lnTo>
                  <a:pt x="664039" y="19511"/>
                </a:lnTo>
                <a:lnTo>
                  <a:pt x="614987" y="8817"/>
                </a:lnTo>
                <a:lnTo>
                  <a:pt x="564167" y="2240"/>
                </a:lnTo>
                <a:lnTo>
                  <a:pt x="511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19418" y="0"/>
            <a:ext cx="3505200" cy="756285"/>
          </a:xfrm>
          <a:custGeom>
            <a:avLst/>
            <a:gdLst/>
            <a:ahLst/>
            <a:cxnLst/>
            <a:rect l="l" t="t" r="r" b="b"/>
            <a:pathLst>
              <a:path w="3505200" h="756285">
                <a:moveTo>
                  <a:pt x="2442654" y="0"/>
                </a:moveTo>
                <a:lnTo>
                  <a:pt x="0" y="0"/>
                </a:lnTo>
                <a:lnTo>
                  <a:pt x="886" y="22681"/>
                </a:lnTo>
                <a:lnTo>
                  <a:pt x="10089" y="78360"/>
                </a:lnTo>
                <a:lnTo>
                  <a:pt x="28347" y="132872"/>
                </a:lnTo>
                <a:lnTo>
                  <a:pt x="55332" y="186072"/>
                </a:lnTo>
                <a:lnTo>
                  <a:pt x="90717" y="237817"/>
                </a:lnTo>
                <a:lnTo>
                  <a:pt x="134175" y="287962"/>
                </a:lnTo>
                <a:lnTo>
                  <a:pt x="185379" y="336363"/>
                </a:lnTo>
                <a:lnTo>
                  <a:pt x="244001" y="382874"/>
                </a:lnTo>
                <a:lnTo>
                  <a:pt x="275993" y="405377"/>
                </a:lnTo>
                <a:lnTo>
                  <a:pt x="309716" y="427353"/>
                </a:lnTo>
                <a:lnTo>
                  <a:pt x="345131" y="448785"/>
                </a:lnTo>
                <a:lnTo>
                  <a:pt x="382196" y="469654"/>
                </a:lnTo>
                <a:lnTo>
                  <a:pt x="420870" y="489943"/>
                </a:lnTo>
                <a:lnTo>
                  <a:pt x="461113" y="509634"/>
                </a:lnTo>
                <a:lnTo>
                  <a:pt x="502883" y="528708"/>
                </a:lnTo>
                <a:lnTo>
                  <a:pt x="546140" y="547148"/>
                </a:lnTo>
                <a:lnTo>
                  <a:pt x="590843" y="564935"/>
                </a:lnTo>
                <a:lnTo>
                  <a:pt x="636951" y="582051"/>
                </a:lnTo>
                <a:lnTo>
                  <a:pt x="684423" y="598479"/>
                </a:lnTo>
                <a:lnTo>
                  <a:pt x="733219" y="614200"/>
                </a:lnTo>
                <a:lnTo>
                  <a:pt x="783296" y="629196"/>
                </a:lnTo>
                <a:lnTo>
                  <a:pt x="834615" y="643450"/>
                </a:lnTo>
                <a:lnTo>
                  <a:pt x="887135" y="656943"/>
                </a:lnTo>
                <a:lnTo>
                  <a:pt x="940814" y="669657"/>
                </a:lnTo>
                <a:lnTo>
                  <a:pt x="995612" y="681574"/>
                </a:lnTo>
                <a:lnTo>
                  <a:pt x="1051488" y="692676"/>
                </a:lnTo>
                <a:lnTo>
                  <a:pt x="1108400" y="702945"/>
                </a:lnTo>
                <a:lnTo>
                  <a:pt x="1166309" y="712363"/>
                </a:lnTo>
                <a:lnTo>
                  <a:pt x="1225173" y="720912"/>
                </a:lnTo>
                <a:lnTo>
                  <a:pt x="1284952" y="728574"/>
                </a:lnTo>
                <a:lnTo>
                  <a:pt x="1345604" y="735331"/>
                </a:lnTo>
                <a:lnTo>
                  <a:pt x="1407088" y="741165"/>
                </a:lnTo>
                <a:lnTo>
                  <a:pt x="1469364" y="746058"/>
                </a:lnTo>
                <a:lnTo>
                  <a:pt x="1532391" y="749991"/>
                </a:lnTo>
                <a:lnTo>
                  <a:pt x="1596128" y="752947"/>
                </a:lnTo>
                <a:lnTo>
                  <a:pt x="1660534" y="754908"/>
                </a:lnTo>
                <a:lnTo>
                  <a:pt x="1725568" y="755855"/>
                </a:lnTo>
                <a:lnTo>
                  <a:pt x="1791285" y="755768"/>
                </a:lnTo>
                <a:lnTo>
                  <a:pt x="1856429" y="754640"/>
                </a:lnTo>
                <a:lnTo>
                  <a:pt x="1920956" y="752489"/>
                </a:lnTo>
                <a:lnTo>
                  <a:pt x="1984823" y="749333"/>
                </a:lnTo>
                <a:lnTo>
                  <a:pt x="2047988" y="745191"/>
                </a:lnTo>
                <a:lnTo>
                  <a:pt x="2110407" y="740081"/>
                </a:lnTo>
                <a:lnTo>
                  <a:pt x="2172037" y="734020"/>
                </a:lnTo>
                <a:lnTo>
                  <a:pt x="2232836" y="727026"/>
                </a:lnTo>
                <a:lnTo>
                  <a:pt x="2292760" y="719119"/>
                </a:lnTo>
                <a:lnTo>
                  <a:pt x="2351767" y="710316"/>
                </a:lnTo>
                <a:lnTo>
                  <a:pt x="2409812" y="700634"/>
                </a:lnTo>
                <a:lnTo>
                  <a:pt x="2466854" y="690093"/>
                </a:lnTo>
                <a:lnTo>
                  <a:pt x="2522849" y="678710"/>
                </a:lnTo>
                <a:lnTo>
                  <a:pt x="2577755" y="666504"/>
                </a:lnTo>
                <a:lnTo>
                  <a:pt x="2631528" y="653492"/>
                </a:lnTo>
                <a:lnTo>
                  <a:pt x="2684125" y="639692"/>
                </a:lnTo>
                <a:lnTo>
                  <a:pt x="2735503" y="625123"/>
                </a:lnTo>
                <a:lnTo>
                  <a:pt x="2785619" y="609803"/>
                </a:lnTo>
                <a:lnTo>
                  <a:pt x="2834431" y="593749"/>
                </a:lnTo>
                <a:lnTo>
                  <a:pt x="2881895" y="576981"/>
                </a:lnTo>
                <a:lnTo>
                  <a:pt x="2927969" y="559515"/>
                </a:lnTo>
                <a:lnTo>
                  <a:pt x="2972608" y="541371"/>
                </a:lnTo>
                <a:lnTo>
                  <a:pt x="3015771" y="522565"/>
                </a:lnTo>
                <a:lnTo>
                  <a:pt x="3057414" y="503118"/>
                </a:lnTo>
                <a:lnTo>
                  <a:pt x="3097494" y="483045"/>
                </a:lnTo>
                <a:lnTo>
                  <a:pt x="3135968" y="462366"/>
                </a:lnTo>
                <a:lnTo>
                  <a:pt x="3172794" y="441099"/>
                </a:lnTo>
                <a:lnTo>
                  <a:pt x="3207928" y="419261"/>
                </a:lnTo>
                <a:lnTo>
                  <a:pt x="3241327" y="396871"/>
                </a:lnTo>
                <a:lnTo>
                  <a:pt x="3272948" y="373947"/>
                </a:lnTo>
                <a:lnTo>
                  <a:pt x="3330685" y="326570"/>
                </a:lnTo>
                <a:lnTo>
                  <a:pt x="3380794" y="277273"/>
                </a:lnTo>
                <a:lnTo>
                  <a:pt x="3422933" y="226201"/>
                </a:lnTo>
                <a:lnTo>
                  <a:pt x="3456755" y="173500"/>
                </a:lnTo>
                <a:lnTo>
                  <a:pt x="3481919" y="119314"/>
                </a:lnTo>
                <a:lnTo>
                  <a:pt x="3498079" y="63788"/>
                </a:lnTo>
                <a:lnTo>
                  <a:pt x="3504891" y="7067"/>
                </a:lnTo>
                <a:lnTo>
                  <a:pt x="2442654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45119" y="141183"/>
            <a:ext cx="1024255" cy="953135"/>
          </a:xfrm>
          <a:custGeom>
            <a:avLst/>
            <a:gdLst/>
            <a:ahLst/>
            <a:cxnLst/>
            <a:rect l="l" t="t" r="r" b="b"/>
            <a:pathLst>
              <a:path w="1024254" h="953135">
                <a:moveTo>
                  <a:pt x="511835" y="0"/>
                </a:moveTo>
                <a:lnTo>
                  <a:pt x="462542" y="2181"/>
                </a:lnTo>
                <a:lnTo>
                  <a:pt x="414574" y="8591"/>
                </a:lnTo>
                <a:lnTo>
                  <a:pt x="368147" y="19031"/>
                </a:lnTo>
                <a:lnTo>
                  <a:pt x="323474" y="33300"/>
                </a:lnTo>
                <a:lnTo>
                  <a:pt x="280771" y="51200"/>
                </a:lnTo>
                <a:lnTo>
                  <a:pt x="240251" y="72530"/>
                </a:lnTo>
                <a:lnTo>
                  <a:pt x="202129" y="97091"/>
                </a:lnTo>
                <a:lnTo>
                  <a:pt x="166620" y="124683"/>
                </a:lnTo>
                <a:lnTo>
                  <a:pt x="133938" y="155107"/>
                </a:lnTo>
                <a:lnTo>
                  <a:pt x="104298" y="188162"/>
                </a:lnTo>
                <a:lnTo>
                  <a:pt x="77914" y="223650"/>
                </a:lnTo>
                <a:lnTo>
                  <a:pt x="55001" y="261369"/>
                </a:lnTo>
                <a:lnTo>
                  <a:pt x="35772" y="301122"/>
                </a:lnTo>
                <a:lnTo>
                  <a:pt x="20443" y="342708"/>
                </a:lnTo>
                <a:lnTo>
                  <a:pt x="9229" y="385927"/>
                </a:lnTo>
                <a:lnTo>
                  <a:pt x="2343" y="430580"/>
                </a:lnTo>
                <a:lnTo>
                  <a:pt x="0" y="476467"/>
                </a:lnTo>
                <a:lnTo>
                  <a:pt x="2343" y="522354"/>
                </a:lnTo>
                <a:lnTo>
                  <a:pt x="9229" y="567006"/>
                </a:lnTo>
                <a:lnTo>
                  <a:pt x="20443" y="610226"/>
                </a:lnTo>
                <a:lnTo>
                  <a:pt x="35772" y="651811"/>
                </a:lnTo>
                <a:lnTo>
                  <a:pt x="55001" y="691564"/>
                </a:lnTo>
                <a:lnTo>
                  <a:pt x="77914" y="729284"/>
                </a:lnTo>
                <a:lnTo>
                  <a:pt x="104298" y="764771"/>
                </a:lnTo>
                <a:lnTo>
                  <a:pt x="133938" y="797827"/>
                </a:lnTo>
                <a:lnTo>
                  <a:pt x="166620" y="828250"/>
                </a:lnTo>
                <a:lnTo>
                  <a:pt x="202129" y="855842"/>
                </a:lnTo>
                <a:lnTo>
                  <a:pt x="240251" y="880403"/>
                </a:lnTo>
                <a:lnTo>
                  <a:pt x="280771" y="901733"/>
                </a:lnTo>
                <a:lnTo>
                  <a:pt x="323474" y="919633"/>
                </a:lnTo>
                <a:lnTo>
                  <a:pt x="368147" y="933903"/>
                </a:lnTo>
                <a:lnTo>
                  <a:pt x="414574" y="944342"/>
                </a:lnTo>
                <a:lnTo>
                  <a:pt x="462542" y="950753"/>
                </a:lnTo>
                <a:lnTo>
                  <a:pt x="511835" y="952934"/>
                </a:lnTo>
                <a:lnTo>
                  <a:pt x="561128" y="950753"/>
                </a:lnTo>
                <a:lnTo>
                  <a:pt x="609095" y="944342"/>
                </a:lnTo>
                <a:lnTo>
                  <a:pt x="655522" y="933903"/>
                </a:lnTo>
                <a:lnTo>
                  <a:pt x="700195" y="919633"/>
                </a:lnTo>
                <a:lnTo>
                  <a:pt x="742898" y="901733"/>
                </a:lnTo>
                <a:lnTo>
                  <a:pt x="783418" y="880403"/>
                </a:lnTo>
                <a:lnTo>
                  <a:pt x="821540" y="855842"/>
                </a:lnTo>
                <a:lnTo>
                  <a:pt x="857048" y="828250"/>
                </a:lnTo>
                <a:lnTo>
                  <a:pt x="889730" y="797827"/>
                </a:lnTo>
                <a:lnTo>
                  <a:pt x="919370" y="764771"/>
                </a:lnTo>
                <a:lnTo>
                  <a:pt x="945755" y="729284"/>
                </a:lnTo>
                <a:lnTo>
                  <a:pt x="968668" y="691564"/>
                </a:lnTo>
                <a:lnTo>
                  <a:pt x="987896" y="651811"/>
                </a:lnTo>
                <a:lnTo>
                  <a:pt x="1003225" y="610226"/>
                </a:lnTo>
                <a:lnTo>
                  <a:pt x="1014440" y="567006"/>
                </a:lnTo>
                <a:lnTo>
                  <a:pt x="1021326" y="522354"/>
                </a:lnTo>
                <a:lnTo>
                  <a:pt x="1023669" y="476467"/>
                </a:lnTo>
                <a:lnTo>
                  <a:pt x="1021326" y="430580"/>
                </a:lnTo>
                <a:lnTo>
                  <a:pt x="1014440" y="385927"/>
                </a:lnTo>
                <a:lnTo>
                  <a:pt x="1003225" y="342708"/>
                </a:lnTo>
                <a:lnTo>
                  <a:pt x="987896" y="301122"/>
                </a:lnTo>
                <a:lnTo>
                  <a:pt x="968668" y="261369"/>
                </a:lnTo>
                <a:lnTo>
                  <a:pt x="945755" y="223650"/>
                </a:lnTo>
                <a:lnTo>
                  <a:pt x="919370" y="188162"/>
                </a:lnTo>
                <a:lnTo>
                  <a:pt x="889730" y="155107"/>
                </a:lnTo>
                <a:lnTo>
                  <a:pt x="857048" y="124683"/>
                </a:lnTo>
                <a:lnTo>
                  <a:pt x="821540" y="97091"/>
                </a:lnTo>
                <a:lnTo>
                  <a:pt x="783418" y="72530"/>
                </a:lnTo>
                <a:lnTo>
                  <a:pt x="742898" y="51200"/>
                </a:lnTo>
                <a:lnTo>
                  <a:pt x="700195" y="33300"/>
                </a:lnTo>
                <a:lnTo>
                  <a:pt x="655522" y="19031"/>
                </a:lnTo>
                <a:lnTo>
                  <a:pt x="609095" y="8591"/>
                </a:lnTo>
                <a:lnTo>
                  <a:pt x="561128" y="2181"/>
                </a:lnTo>
                <a:lnTo>
                  <a:pt x="511835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08296" y="29154"/>
            <a:ext cx="1012190" cy="661670"/>
          </a:xfrm>
          <a:custGeom>
            <a:avLst/>
            <a:gdLst/>
            <a:ahLst/>
            <a:cxnLst/>
            <a:rect l="l" t="t" r="r" b="b"/>
            <a:pathLst>
              <a:path w="1012189" h="661670">
                <a:moveTo>
                  <a:pt x="13113" y="0"/>
                </a:moveTo>
                <a:lnTo>
                  <a:pt x="4098" y="39482"/>
                </a:lnTo>
                <a:lnTo>
                  <a:pt x="0" y="79931"/>
                </a:lnTo>
                <a:lnTo>
                  <a:pt x="683" y="121076"/>
                </a:lnTo>
                <a:lnTo>
                  <a:pt x="6011" y="162643"/>
                </a:lnTo>
                <a:lnTo>
                  <a:pt x="15848" y="204363"/>
                </a:lnTo>
                <a:lnTo>
                  <a:pt x="30058" y="245963"/>
                </a:lnTo>
                <a:lnTo>
                  <a:pt x="48505" y="287173"/>
                </a:lnTo>
                <a:lnTo>
                  <a:pt x="71052" y="327719"/>
                </a:lnTo>
                <a:lnTo>
                  <a:pt x="97564" y="367332"/>
                </a:lnTo>
                <a:lnTo>
                  <a:pt x="127904" y="405739"/>
                </a:lnTo>
                <a:lnTo>
                  <a:pt x="161936" y="442669"/>
                </a:lnTo>
                <a:lnTo>
                  <a:pt x="199525" y="477851"/>
                </a:lnTo>
                <a:lnTo>
                  <a:pt x="240533" y="511012"/>
                </a:lnTo>
                <a:lnTo>
                  <a:pt x="284824" y="541882"/>
                </a:lnTo>
                <a:lnTo>
                  <a:pt x="331676" y="569864"/>
                </a:lnTo>
                <a:lnTo>
                  <a:pt x="379538" y="594091"/>
                </a:lnTo>
                <a:lnTo>
                  <a:pt x="428107" y="614574"/>
                </a:lnTo>
                <a:lnTo>
                  <a:pt x="477077" y="631324"/>
                </a:lnTo>
                <a:lnTo>
                  <a:pt x="526144" y="644354"/>
                </a:lnTo>
                <a:lnTo>
                  <a:pt x="575004" y="653674"/>
                </a:lnTo>
                <a:lnTo>
                  <a:pt x="623351" y="659296"/>
                </a:lnTo>
                <a:lnTo>
                  <a:pt x="670882" y="661231"/>
                </a:lnTo>
                <a:lnTo>
                  <a:pt x="717292" y="659491"/>
                </a:lnTo>
                <a:lnTo>
                  <a:pt x="762275" y="654087"/>
                </a:lnTo>
                <a:lnTo>
                  <a:pt x="805528" y="645031"/>
                </a:lnTo>
                <a:lnTo>
                  <a:pt x="846746" y="632333"/>
                </a:lnTo>
                <a:lnTo>
                  <a:pt x="885624" y="616006"/>
                </a:lnTo>
                <a:lnTo>
                  <a:pt x="921858" y="596061"/>
                </a:lnTo>
                <a:lnTo>
                  <a:pt x="955143" y="572509"/>
                </a:lnTo>
                <a:lnTo>
                  <a:pt x="985174" y="545361"/>
                </a:lnTo>
                <a:lnTo>
                  <a:pt x="1011648" y="514630"/>
                </a:lnTo>
                <a:lnTo>
                  <a:pt x="537159" y="208220"/>
                </a:lnTo>
                <a:lnTo>
                  <a:pt x="13113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8306" y="0"/>
            <a:ext cx="380365" cy="182880"/>
          </a:xfrm>
          <a:custGeom>
            <a:avLst/>
            <a:gdLst/>
            <a:ahLst/>
            <a:cxnLst/>
            <a:rect l="l" t="t" r="r" b="b"/>
            <a:pathLst>
              <a:path w="380365" h="182880">
                <a:moveTo>
                  <a:pt x="379919" y="0"/>
                </a:moveTo>
                <a:lnTo>
                  <a:pt x="0" y="0"/>
                </a:lnTo>
                <a:lnTo>
                  <a:pt x="7551" y="46746"/>
                </a:lnTo>
                <a:lnTo>
                  <a:pt x="26985" y="90550"/>
                </a:lnTo>
                <a:lnTo>
                  <a:pt x="56296" y="127672"/>
                </a:lnTo>
                <a:lnTo>
                  <a:pt x="93818" y="156470"/>
                </a:lnTo>
                <a:lnTo>
                  <a:pt x="137885" y="175300"/>
                </a:lnTo>
                <a:lnTo>
                  <a:pt x="186831" y="182519"/>
                </a:lnTo>
                <a:lnTo>
                  <a:pt x="230590" y="178231"/>
                </a:lnTo>
                <a:lnTo>
                  <a:pt x="270925" y="164584"/>
                </a:lnTo>
                <a:lnTo>
                  <a:pt x="306673" y="142701"/>
                </a:lnTo>
                <a:lnTo>
                  <a:pt x="336672" y="113706"/>
                </a:lnTo>
                <a:lnTo>
                  <a:pt x="359759" y="78722"/>
                </a:lnTo>
                <a:lnTo>
                  <a:pt x="374770" y="38875"/>
                </a:lnTo>
                <a:lnTo>
                  <a:pt x="37991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64197" y="0"/>
            <a:ext cx="1652270" cy="732155"/>
          </a:xfrm>
          <a:custGeom>
            <a:avLst/>
            <a:gdLst/>
            <a:ahLst/>
            <a:cxnLst/>
            <a:rect l="l" t="t" r="r" b="b"/>
            <a:pathLst>
              <a:path w="1652270" h="732155">
                <a:moveTo>
                  <a:pt x="1649851" y="0"/>
                </a:moveTo>
                <a:lnTo>
                  <a:pt x="0" y="0"/>
                </a:lnTo>
                <a:lnTo>
                  <a:pt x="4811" y="40563"/>
                </a:lnTo>
                <a:lnTo>
                  <a:pt x="13021" y="84682"/>
                </a:lnTo>
                <a:lnTo>
                  <a:pt x="24033" y="128016"/>
                </a:lnTo>
                <a:lnTo>
                  <a:pt x="37752" y="170487"/>
                </a:lnTo>
                <a:lnTo>
                  <a:pt x="54087" y="212017"/>
                </a:lnTo>
                <a:lnTo>
                  <a:pt x="72944" y="252531"/>
                </a:lnTo>
                <a:lnTo>
                  <a:pt x="94230" y="291950"/>
                </a:lnTo>
                <a:lnTo>
                  <a:pt x="117853" y="330198"/>
                </a:lnTo>
                <a:lnTo>
                  <a:pt x="143719" y="367198"/>
                </a:lnTo>
                <a:lnTo>
                  <a:pt x="171737" y="402872"/>
                </a:lnTo>
                <a:lnTo>
                  <a:pt x="201812" y="437145"/>
                </a:lnTo>
                <a:lnTo>
                  <a:pt x="233853" y="469938"/>
                </a:lnTo>
                <a:lnTo>
                  <a:pt x="267766" y="501175"/>
                </a:lnTo>
                <a:lnTo>
                  <a:pt x="303459" y="530779"/>
                </a:lnTo>
                <a:lnTo>
                  <a:pt x="340838" y="558673"/>
                </a:lnTo>
                <a:lnTo>
                  <a:pt x="379811" y="584779"/>
                </a:lnTo>
                <a:lnTo>
                  <a:pt x="420284" y="609021"/>
                </a:lnTo>
                <a:lnTo>
                  <a:pt x="462166" y="631322"/>
                </a:lnTo>
                <a:lnTo>
                  <a:pt x="505363" y="651605"/>
                </a:lnTo>
                <a:lnTo>
                  <a:pt x="549783" y="669792"/>
                </a:lnTo>
                <a:lnTo>
                  <a:pt x="595332" y="685807"/>
                </a:lnTo>
                <a:lnTo>
                  <a:pt x="641917" y="699573"/>
                </a:lnTo>
                <a:lnTo>
                  <a:pt x="689447" y="711012"/>
                </a:lnTo>
                <a:lnTo>
                  <a:pt x="737827" y="720048"/>
                </a:lnTo>
                <a:lnTo>
                  <a:pt x="786966" y="726604"/>
                </a:lnTo>
                <a:lnTo>
                  <a:pt x="836770" y="730603"/>
                </a:lnTo>
                <a:lnTo>
                  <a:pt x="887146" y="731967"/>
                </a:lnTo>
                <a:lnTo>
                  <a:pt x="939203" y="730540"/>
                </a:lnTo>
                <a:lnTo>
                  <a:pt x="990156" y="726276"/>
                </a:lnTo>
                <a:lnTo>
                  <a:pt x="1039916" y="719259"/>
                </a:lnTo>
                <a:lnTo>
                  <a:pt x="1088394" y="709576"/>
                </a:lnTo>
                <a:lnTo>
                  <a:pt x="1135500" y="697313"/>
                </a:lnTo>
                <a:lnTo>
                  <a:pt x="1181145" y="682557"/>
                </a:lnTo>
                <a:lnTo>
                  <a:pt x="1225239" y="665393"/>
                </a:lnTo>
                <a:lnTo>
                  <a:pt x="1267694" y="645907"/>
                </a:lnTo>
                <a:lnTo>
                  <a:pt x="1308420" y="624186"/>
                </a:lnTo>
                <a:lnTo>
                  <a:pt x="1347328" y="600316"/>
                </a:lnTo>
                <a:lnTo>
                  <a:pt x="1384328" y="574383"/>
                </a:lnTo>
                <a:lnTo>
                  <a:pt x="1419331" y="546473"/>
                </a:lnTo>
                <a:lnTo>
                  <a:pt x="1452248" y="516673"/>
                </a:lnTo>
                <a:lnTo>
                  <a:pt x="1482989" y="485068"/>
                </a:lnTo>
                <a:lnTo>
                  <a:pt x="1511465" y="451745"/>
                </a:lnTo>
                <a:lnTo>
                  <a:pt x="1537587" y="416789"/>
                </a:lnTo>
                <a:lnTo>
                  <a:pt x="1561265" y="380288"/>
                </a:lnTo>
                <a:lnTo>
                  <a:pt x="1582411" y="342327"/>
                </a:lnTo>
                <a:lnTo>
                  <a:pt x="1600934" y="302992"/>
                </a:lnTo>
                <a:lnTo>
                  <a:pt x="1616746" y="262370"/>
                </a:lnTo>
                <a:lnTo>
                  <a:pt x="1629757" y="220546"/>
                </a:lnTo>
                <a:lnTo>
                  <a:pt x="1639878" y="177607"/>
                </a:lnTo>
                <a:lnTo>
                  <a:pt x="1647019" y="133639"/>
                </a:lnTo>
                <a:lnTo>
                  <a:pt x="1651091" y="88729"/>
                </a:lnTo>
                <a:lnTo>
                  <a:pt x="1652005" y="42961"/>
                </a:lnTo>
                <a:lnTo>
                  <a:pt x="16498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62575" y="461227"/>
            <a:ext cx="756920" cy="643890"/>
          </a:xfrm>
          <a:custGeom>
            <a:avLst/>
            <a:gdLst/>
            <a:ahLst/>
            <a:cxnLst/>
            <a:rect l="l" t="t" r="r" b="b"/>
            <a:pathLst>
              <a:path w="756920" h="643890">
                <a:moveTo>
                  <a:pt x="378211" y="0"/>
                </a:moveTo>
                <a:lnTo>
                  <a:pt x="326889" y="2937"/>
                </a:lnTo>
                <a:lnTo>
                  <a:pt x="277667" y="11496"/>
                </a:lnTo>
                <a:lnTo>
                  <a:pt x="230994" y="25291"/>
                </a:lnTo>
                <a:lnTo>
                  <a:pt x="187320" y="43939"/>
                </a:lnTo>
                <a:lnTo>
                  <a:pt x="147097" y="67058"/>
                </a:lnTo>
                <a:lnTo>
                  <a:pt x="110775" y="94263"/>
                </a:lnTo>
                <a:lnTo>
                  <a:pt x="78804" y="125171"/>
                </a:lnTo>
                <a:lnTo>
                  <a:pt x="51636" y="159399"/>
                </a:lnTo>
                <a:lnTo>
                  <a:pt x="29721" y="196563"/>
                </a:lnTo>
                <a:lnTo>
                  <a:pt x="13510" y="236279"/>
                </a:lnTo>
                <a:lnTo>
                  <a:pt x="3452" y="278165"/>
                </a:lnTo>
                <a:lnTo>
                  <a:pt x="0" y="321837"/>
                </a:lnTo>
                <a:lnTo>
                  <a:pt x="3452" y="365508"/>
                </a:lnTo>
                <a:lnTo>
                  <a:pt x="13510" y="407393"/>
                </a:lnTo>
                <a:lnTo>
                  <a:pt x="29721" y="447110"/>
                </a:lnTo>
                <a:lnTo>
                  <a:pt x="51636" y="484274"/>
                </a:lnTo>
                <a:lnTo>
                  <a:pt x="78804" y="518501"/>
                </a:lnTo>
                <a:lnTo>
                  <a:pt x="110775" y="549410"/>
                </a:lnTo>
                <a:lnTo>
                  <a:pt x="147097" y="576615"/>
                </a:lnTo>
                <a:lnTo>
                  <a:pt x="187320" y="599733"/>
                </a:lnTo>
                <a:lnTo>
                  <a:pt x="230994" y="618382"/>
                </a:lnTo>
                <a:lnTo>
                  <a:pt x="277667" y="632177"/>
                </a:lnTo>
                <a:lnTo>
                  <a:pt x="326889" y="640736"/>
                </a:lnTo>
                <a:lnTo>
                  <a:pt x="378211" y="643674"/>
                </a:lnTo>
                <a:lnTo>
                  <a:pt x="429532" y="640736"/>
                </a:lnTo>
                <a:lnTo>
                  <a:pt x="478754" y="632177"/>
                </a:lnTo>
                <a:lnTo>
                  <a:pt x="525428" y="618382"/>
                </a:lnTo>
                <a:lnTo>
                  <a:pt x="569102" y="599733"/>
                </a:lnTo>
                <a:lnTo>
                  <a:pt x="609325" y="576615"/>
                </a:lnTo>
                <a:lnTo>
                  <a:pt x="645647" y="549410"/>
                </a:lnTo>
                <a:lnTo>
                  <a:pt x="677618" y="518501"/>
                </a:lnTo>
                <a:lnTo>
                  <a:pt x="704786" y="484274"/>
                </a:lnTo>
                <a:lnTo>
                  <a:pt x="726701" y="447110"/>
                </a:lnTo>
                <a:lnTo>
                  <a:pt x="742913" y="407393"/>
                </a:lnTo>
                <a:lnTo>
                  <a:pt x="752970" y="365508"/>
                </a:lnTo>
                <a:lnTo>
                  <a:pt x="756423" y="321837"/>
                </a:lnTo>
                <a:lnTo>
                  <a:pt x="752970" y="278165"/>
                </a:lnTo>
                <a:lnTo>
                  <a:pt x="742913" y="236279"/>
                </a:lnTo>
                <a:lnTo>
                  <a:pt x="726701" y="196563"/>
                </a:lnTo>
                <a:lnTo>
                  <a:pt x="704786" y="159399"/>
                </a:lnTo>
                <a:lnTo>
                  <a:pt x="677618" y="125171"/>
                </a:lnTo>
                <a:lnTo>
                  <a:pt x="645647" y="94263"/>
                </a:lnTo>
                <a:lnTo>
                  <a:pt x="609325" y="67058"/>
                </a:lnTo>
                <a:lnTo>
                  <a:pt x="569102" y="43939"/>
                </a:lnTo>
                <a:lnTo>
                  <a:pt x="525428" y="25291"/>
                </a:lnTo>
                <a:lnTo>
                  <a:pt x="478754" y="11496"/>
                </a:lnTo>
                <a:lnTo>
                  <a:pt x="429532" y="2937"/>
                </a:lnTo>
                <a:lnTo>
                  <a:pt x="3782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00598" y="152401"/>
            <a:ext cx="756920" cy="643890"/>
          </a:xfrm>
          <a:custGeom>
            <a:avLst/>
            <a:gdLst/>
            <a:ahLst/>
            <a:cxnLst/>
            <a:rect l="l" t="t" r="r" b="b"/>
            <a:pathLst>
              <a:path w="756920" h="643890">
                <a:moveTo>
                  <a:pt x="378212" y="0"/>
                </a:moveTo>
                <a:lnTo>
                  <a:pt x="326891" y="2937"/>
                </a:lnTo>
                <a:lnTo>
                  <a:pt x="277668" y="11496"/>
                </a:lnTo>
                <a:lnTo>
                  <a:pt x="230995" y="25291"/>
                </a:lnTo>
                <a:lnTo>
                  <a:pt x="187321" y="43939"/>
                </a:lnTo>
                <a:lnTo>
                  <a:pt x="147098" y="67058"/>
                </a:lnTo>
                <a:lnTo>
                  <a:pt x="110775" y="94263"/>
                </a:lnTo>
                <a:lnTo>
                  <a:pt x="78805" y="125171"/>
                </a:lnTo>
                <a:lnTo>
                  <a:pt x="51637" y="159399"/>
                </a:lnTo>
                <a:lnTo>
                  <a:pt x="29721" y="196563"/>
                </a:lnTo>
                <a:lnTo>
                  <a:pt x="13510" y="236279"/>
                </a:lnTo>
                <a:lnTo>
                  <a:pt x="3452" y="278165"/>
                </a:lnTo>
                <a:lnTo>
                  <a:pt x="0" y="321837"/>
                </a:lnTo>
                <a:lnTo>
                  <a:pt x="3452" y="365508"/>
                </a:lnTo>
                <a:lnTo>
                  <a:pt x="13510" y="407393"/>
                </a:lnTo>
                <a:lnTo>
                  <a:pt x="29721" y="447110"/>
                </a:lnTo>
                <a:lnTo>
                  <a:pt x="51637" y="484273"/>
                </a:lnTo>
                <a:lnTo>
                  <a:pt x="78805" y="518501"/>
                </a:lnTo>
                <a:lnTo>
                  <a:pt x="110775" y="549409"/>
                </a:lnTo>
                <a:lnTo>
                  <a:pt x="147098" y="576614"/>
                </a:lnTo>
                <a:lnTo>
                  <a:pt x="187321" y="599732"/>
                </a:lnTo>
                <a:lnTo>
                  <a:pt x="230995" y="618381"/>
                </a:lnTo>
                <a:lnTo>
                  <a:pt x="277668" y="632176"/>
                </a:lnTo>
                <a:lnTo>
                  <a:pt x="326891" y="640734"/>
                </a:lnTo>
                <a:lnTo>
                  <a:pt x="378212" y="643672"/>
                </a:lnTo>
                <a:lnTo>
                  <a:pt x="429533" y="640734"/>
                </a:lnTo>
                <a:lnTo>
                  <a:pt x="478756" y="632176"/>
                </a:lnTo>
                <a:lnTo>
                  <a:pt x="525429" y="618381"/>
                </a:lnTo>
                <a:lnTo>
                  <a:pt x="569103" y="599732"/>
                </a:lnTo>
                <a:lnTo>
                  <a:pt x="609326" y="576614"/>
                </a:lnTo>
                <a:lnTo>
                  <a:pt x="645648" y="549409"/>
                </a:lnTo>
                <a:lnTo>
                  <a:pt x="677619" y="518501"/>
                </a:lnTo>
                <a:lnTo>
                  <a:pt x="704787" y="484273"/>
                </a:lnTo>
                <a:lnTo>
                  <a:pt x="726702" y="447110"/>
                </a:lnTo>
                <a:lnTo>
                  <a:pt x="742914" y="407393"/>
                </a:lnTo>
                <a:lnTo>
                  <a:pt x="752972" y="365508"/>
                </a:lnTo>
                <a:lnTo>
                  <a:pt x="756424" y="321837"/>
                </a:lnTo>
                <a:lnTo>
                  <a:pt x="752972" y="278165"/>
                </a:lnTo>
                <a:lnTo>
                  <a:pt x="742914" y="236279"/>
                </a:lnTo>
                <a:lnTo>
                  <a:pt x="726702" y="196563"/>
                </a:lnTo>
                <a:lnTo>
                  <a:pt x="704787" y="159399"/>
                </a:lnTo>
                <a:lnTo>
                  <a:pt x="677619" y="125171"/>
                </a:lnTo>
                <a:lnTo>
                  <a:pt x="645648" y="94263"/>
                </a:lnTo>
                <a:lnTo>
                  <a:pt x="609326" y="67058"/>
                </a:lnTo>
                <a:lnTo>
                  <a:pt x="569103" y="43939"/>
                </a:lnTo>
                <a:lnTo>
                  <a:pt x="525429" y="25291"/>
                </a:lnTo>
                <a:lnTo>
                  <a:pt x="478756" y="11496"/>
                </a:lnTo>
                <a:lnTo>
                  <a:pt x="429533" y="2937"/>
                </a:lnTo>
                <a:lnTo>
                  <a:pt x="378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32716" y="0"/>
            <a:ext cx="2034539" cy="941705"/>
          </a:xfrm>
          <a:custGeom>
            <a:avLst/>
            <a:gdLst/>
            <a:ahLst/>
            <a:cxnLst/>
            <a:rect l="l" t="t" r="r" b="b"/>
            <a:pathLst>
              <a:path w="2034539" h="941705">
                <a:moveTo>
                  <a:pt x="2034214" y="0"/>
                </a:moveTo>
                <a:lnTo>
                  <a:pt x="0" y="0"/>
                </a:lnTo>
                <a:lnTo>
                  <a:pt x="3479" y="42818"/>
                </a:lnTo>
                <a:lnTo>
                  <a:pt x="9647" y="89280"/>
                </a:lnTo>
                <a:lnTo>
                  <a:pt x="18100" y="135082"/>
                </a:lnTo>
                <a:lnTo>
                  <a:pt x="28781" y="180171"/>
                </a:lnTo>
                <a:lnTo>
                  <a:pt x="41632" y="224493"/>
                </a:lnTo>
                <a:lnTo>
                  <a:pt x="56593" y="267997"/>
                </a:lnTo>
                <a:lnTo>
                  <a:pt x="73608" y="310630"/>
                </a:lnTo>
                <a:lnTo>
                  <a:pt x="92618" y="352340"/>
                </a:lnTo>
                <a:lnTo>
                  <a:pt x="113565" y="393074"/>
                </a:lnTo>
                <a:lnTo>
                  <a:pt x="136391" y="432780"/>
                </a:lnTo>
                <a:lnTo>
                  <a:pt x="161038" y="471405"/>
                </a:lnTo>
                <a:lnTo>
                  <a:pt x="187448" y="508897"/>
                </a:lnTo>
                <a:lnTo>
                  <a:pt x="215562" y="545204"/>
                </a:lnTo>
                <a:lnTo>
                  <a:pt x="245324" y="580272"/>
                </a:lnTo>
                <a:lnTo>
                  <a:pt x="276674" y="614051"/>
                </a:lnTo>
                <a:lnTo>
                  <a:pt x="309555" y="646486"/>
                </a:lnTo>
                <a:lnTo>
                  <a:pt x="343909" y="677526"/>
                </a:lnTo>
                <a:lnTo>
                  <a:pt x="379678" y="707118"/>
                </a:lnTo>
                <a:lnTo>
                  <a:pt x="416802" y="735209"/>
                </a:lnTo>
                <a:lnTo>
                  <a:pt x="455226" y="761748"/>
                </a:lnTo>
                <a:lnTo>
                  <a:pt x="494890" y="786682"/>
                </a:lnTo>
                <a:lnTo>
                  <a:pt x="535736" y="809958"/>
                </a:lnTo>
                <a:lnTo>
                  <a:pt x="577706" y="831524"/>
                </a:lnTo>
                <a:lnTo>
                  <a:pt x="620743" y="851328"/>
                </a:lnTo>
                <a:lnTo>
                  <a:pt x="664788" y="869316"/>
                </a:lnTo>
                <a:lnTo>
                  <a:pt x="709783" y="885437"/>
                </a:lnTo>
                <a:lnTo>
                  <a:pt x="755671" y="899639"/>
                </a:lnTo>
                <a:lnTo>
                  <a:pt x="802392" y="911867"/>
                </a:lnTo>
                <a:lnTo>
                  <a:pt x="849890" y="922071"/>
                </a:lnTo>
                <a:lnTo>
                  <a:pt x="898105" y="930198"/>
                </a:lnTo>
                <a:lnTo>
                  <a:pt x="946980" y="936195"/>
                </a:lnTo>
                <a:lnTo>
                  <a:pt x="996457" y="940010"/>
                </a:lnTo>
                <a:lnTo>
                  <a:pt x="1046478" y="941590"/>
                </a:lnTo>
                <a:lnTo>
                  <a:pt x="1095753" y="940921"/>
                </a:lnTo>
                <a:lnTo>
                  <a:pt x="1144355" y="938070"/>
                </a:lnTo>
                <a:lnTo>
                  <a:pt x="1192231" y="933084"/>
                </a:lnTo>
                <a:lnTo>
                  <a:pt x="1239329" y="926016"/>
                </a:lnTo>
                <a:lnTo>
                  <a:pt x="1285598" y="916913"/>
                </a:lnTo>
                <a:lnTo>
                  <a:pt x="1330987" y="905826"/>
                </a:lnTo>
                <a:lnTo>
                  <a:pt x="1375442" y="892805"/>
                </a:lnTo>
                <a:lnTo>
                  <a:pt x="1418914" y="877900"/>
                </a:lnTo>
                <a:lnTo>
                  <a:pt x="1461349" y="861159"/>
                </a:lnTo>
                <a:lnTo>
                  <a:pt x="1502697" y="842634"/>
                </a:lnTo>
                <a:lnTo>
                  <a:pt x="1542904" y="822373"/>
                </a:lnTo>
                <a:lnTo>
                  <a:pt x="1581921" y="800426"/>
                </a:lnTo>
                <a:lnTo>
                  <a:pt x="1619695" y="776844"/>
                </a:lnTo>
                <a:lnTo>
                  <a:pt x="1656173" y="751675"/>
                </a:lnTo>
                <a:lnTo>
                  <a:pt x="1691305" y="724971"/>
                </a:lnTo>
                <a:lnTo>
                  <a:pt x="1725039" y="696779"/>
                </a:lnTo>
                <a:lnTo>
                  <a:pt x="1757323" y="667151"/>
                </a:lnTo>
                <a:lnTo>
                  <a:pt x="1788105" y="636136"/>
                </a:lnTo>
                <a:lnTo>
                  <a:pt x="1817334" y="603784"/>
                </a:lnTo>
                <a:lnTo>
                  <a:pt x="1844958" y="570143"/>
                </a:lnTo>
                <a:lnTo>
                  <a:pt x="1870924" y="535265"/>
                </a:lnTo>
                <a:lnTo>
                  <a:pt x="1895182" y="499199"/>
                </a:lnTo>
                <a:lnTo>
                  <a:pt x="1917679" y="461995"/>
                </a:lnTo>
                <a:lnTo>
                  <a:pt x="1938365" y="423702"/>
                </a:lnTo>
                <a:lnTo>
                  <a:pt x="1957186" y="384370"/>
                </a:lnTo>
                <a:lnTo>
                  <a:pt x="1974092" y="344049"/>
                </a:lnTo>
                <a:lnTo>
                  <a:pt x="1989030" y="302789"/>
                </a:lnTo>
                <a:lnTo>
                  <a:pt x="2001949" y="260640"/>
                </a:lnTo>
                <a:lnTo>
                  <a:pt x="2012797" y="217650"/>
                </a:lnTo>
                <a:lnTo>
                  <a:pt x="2021523" y="173870"/>
                </a:lnTo>
                <a:lnTo>
                  <a:pt x="2028074" y="129350"/>
                </a:lnTo>
                <a:lnTo>
                  <a:pt x="2032399" y="84140"/>
                </a:lnTo>
                <a:lnTo>
                  <a:pt x="2034447" y="38289"/>
                </a:lnTo>
                <a:lnTo>
                  <a:pt x="2034214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15048" y="485776"/>
            <a:ext cx="180973" cy="257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7" y="0"/>
                </a:lnTo>
                <a:lnTo>
                  <a:pt x="9143997" y="6857997"/>
                </a:lnTo>
                <a:lnTo>
                  <a:pt x="0" y="6857997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 rot="21060000">
            <a:off x="2685499" y="3441133"/>
            <a:ext cx="4286478" cy="101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0"/>
              </a:lnSpc>
            </a:pPr>
            <a:r>
              <a:rPr sz="8000" spc="-80" dirty="0">
                <a:solidFill>
                  <a:srgbClr val="FFFFFF"/>
                </a:solidFill>
                <a:latin typeface="Arial Rounded MT Bold"/>
                <a:cs typeface="Arial Rounded MT Bold"/>
              </a:rPr>
              <a:t>SPORTS</a:t>
            </a:r>
            <a:endParaRPr sz="8000">
              <a:latin typeface="Arial Rounded MT Bold"/>
              <a:cs typeface="Arial Rounded MT Bold"/>
            </a:endParaRPr>
          </a:p>
        </p:txBody>
      </p:sp>
      <p:sp>
        <p:nvSpPr>
          <p:cNvPr id="29" name="object 29"/>
          <p:cNvSpPr txBox="1"/>
          <p:nvPr/>
        </p:nvSpPr>
        <p:spPr>
          <a:xfrm rot="21120000">
            <a:off x="2654520" y="5321375"/>
            <a:ext cx="2381783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3600" spc="-22" baseline="-2314" dirty="0">
                <a:solidFill>
                  <a:srgbClr val="FFFFFF"/>
                </a:solidFill>
                <a:latin typeface="Arial Rounded MT Bold"/>
                <a:cs typeface="Arial Rounded MT Bold"/>
              </a:rPr>
              <a:t>Unit </a:t>
            </a:r>
            <a:r>
              <a:rPr sz="24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7: </a:t>
            </a:r>
            <a:r>
              <a:rPr sz="24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Le</a:t>
            </a:r>
            <a:r>
              <a:rPr sz="3600" spc="-15" baseline="1157" dirty="0">
                <a:solidFill>
                  <a:srgbClr val="FFFFFF"/>
                </a:solidFill>
                <a:latin typeface="Arial Rounded MT Bold"/>
                <a:cs typeface="Arial Rounded MT Bold"/>
              </a:rPr>
              <a:t>sson</a:t>
            </a:r>
            <a:r>
              <a:rPr sz="3600" spc="-277" baseline="1157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600" baseline="4629" dirty="0">
                <a:solidFill>
                  <a:srgbClr val="FFFFFF"/>
                </a:solidFill>
                <a:latin typeface="Arial Rounded MT Bold"/>
                <a:cs typeface="Arial Rounded MT Bold"/>
              </a:rPr>
              <a:t>9</a:t>
            </a:r>
            <a:endParaRPr sz="3600" baseline="4629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527" y="1380913"/>
            <a:ext cx="7223125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20"/>
              </a:spcBef>
              <a:tabLst>
                <a:tab pos="1557020" algn="l"/>
                <a:tab pos="2249805" algn="l"/>
                <a:tab pos="2882900" algn="l"/>
                <a:tab pos="5663565" algn="l"/>
              </a:tabLst>
            </a:pPr>
            <a:r>
              <a:rPr spc="-5" dirty="0"/>
              <a:t>L</a:t>
            </a:r>
            <a:r>
              <a:rPr dirty="0"/>
              <a:t>e</a:t>
            </a:r>
            <a:r>
              <a:rPr spc="105" dirty="0"/>
              <a:t>t</a:t>
            </a:r>
            <a:r>
              <a:rPr spc="-180" dirty="0"/>
              <a:t>’</a:t>
            </a:r>
            <a:r>
              <a:rPr dirty="0"/>
              <a:t>s	pl</a:t>
            </a:r>
            <a:r>
              <a:rPr spc="-60" dirty="0"/>
              <a:t>a</a:t>
            </a:r>
            <a:r>
              <a:rPr dirty="0"/>
              <a:t>y	</a:t>
            </a:r>
            <a:r>
              <a:rPr spc="-5" dirty="0"/>
              <a:t>h</a:t>
            </a:r>
            <a:r>
              <a:rPr dirty="0"/>
              <a:t>a</a:t>
            </a:r>
            <a:r>
              <a:rPr spc="-5" dirty="0"/>
              <a:t>ngma</a:t>
            </a:r>
            <a:r>
              <a:rPr dirty="0"/>
              <a:t>n	</a:t>
            </a:r>
            <a:r>
              <a:rPr spc="-5" dirty="0"/>
              <a:t>using  </a:t>
            </a:r>
            <a:r>
              <a:rPr dirty="0"/>
              <a:t>a </a:t>
            </a:r>
            <a:r>
              <a:rPr spc="-25" dirty="0"/>
              <a:t>“dge”	</a:t>
            </a:r>
            <a:r>
              <a:rPr spc="-40" dirty="0"/>
              <a:t>word.</a:t>
            </a:r>
          </a:p>
        </p:txBody>
      </p:sp>
      <p:sp>
        <p:nvSpPr>
          <p:cNvPr id="3" name="object 3"/>
          <p:cNvSpPr/>
          <p:nvPr/>
        </p:nvSpPr>
        <p:spPr>
          <a:xfrm>
            <a:off x="5514668" y="3739937"/>
            <a:ext cx="1687830" cy="0"/>
          </a:xfrm>
          <a:custGeom>
            <a:avLst/>
            <a:gdLst/>
            <a:ahLst/>
            <a:cxnLst/>
            <a:rect l="l" t="t" r="r" b="b"/>
            <a:pathLst>
              <a:path w="1687829">
                <a:moveTo>
                  <a:pt x="0" y="0"/>
                </a:moveTo>
                <a:lnTo>
                  <a:pt x="1687453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02121" y="3739937"/>
            <a:ext cx="0" cy="2018030"/>
          </a:xfrm>
          <a:custGeom>
            <a:avLst/>
            <a:gdLst/>
            <a:ahLst/>
            <a:cxnLst/>
            <a:rect l="l" t="t" r="r" b="b"/>
            <a:pathLst>
              <a:path h="2018029">
                <a:moveTo>
                  <a:pt x="0" y="2017825"/>
                </a:moveTo>
                <a:lnTo>
                  <a:pt x="0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93339" y="5757763"/>
            <a:ext cx="1687830" cy="0"/>
          </a:xfrm>
          <a:custGeom>
            <a:avLst/>
            <a:gdLst/>
            <a:ahLst/>
            <a:cxnLst/>
            <a:rect l="l" t="t" r="r" b="b"/>
            <a:pathLst>
              <a:path w="1687829">
                <a:moveTo>
                  <a:pt x="0" y="0"/>
                </a:moveTo>
                <a:lnTo>
                  <a:pt x="1687453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14668" y="3739937"/>
            <a:ext cx="0" cy="417830"/>
          </a:xfrm>
          <a:custGeom>
            <a:avLst/>
            <a:gdLst/>
            <a:ahLst/>
            <a:cxnLst/>
            <a:rect l="l" t="t" r="r" b="b"/>
            <a:pathLst>
              <a:path h="417829">
                <a:moveTo>
                  <a:pt x="0" y="417480"/>
                </a:moveTo>
                <a:lnTo>
                  <a:pt x="1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7765" y="1736513"/>
            <a:ext cx="6912609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9000" algn="l"/>
                <a:tab pos="4520565" algn="l"/>
              </a:tabLst>
            </a:pPr>
            <a:r>
              <a:rPr dirty="0"/>
              <a:t>H</a:t>
            </a:r>
            <a:r>
              <a:rPr spc="-5" dirty="0"/>
              <a:t>e</a:t>
            </a:r>
            <a:r>
              <a:rPr spc="-114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is	</a:t>
            </a:r>
            <a:r>
              <a:rPr spc="-5" dirty="0"/>
              <a:t>anoth</a:t>
            </a:r>
            <a:r>
              <a:rPr dirty="0"/>
              <a:t>er	</a:t>
            </a:r>
            <a:r>
              <a:rPr spc="-65" dirty="0"/>
              <a:t>e</a:t>
            </a:r>
            <a:r>
              <a:rPr dirty="0"/>
              <a:t>xample</a:t>
            </a:r>
          </a:p>
        </p:txBody>
      </p:sp>
      <p:sp>
        <p:nvSpPr>
          <p:cNvPr id="3" name="object 3"/>
          <p:cNvSpPr/>
          <p:nvPr/>
        </p:nvSpPr>
        <p:spPr>
          <a:xfrm>
            <a:off x="3275519" y="2819400"/>
            <a:ext cx="3782440" cy="4038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37845" y="3972994"/>
            <a:ext cx="15887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Qui</a:t>
            </a:r>
            <a:r>
              <a:rPr sz="4400" spc="-170" dirty="0">
                <a:solidFill>
                  <a:srgbClr val="FFFFFF"/>
                </a:solidFill>
                <a:latin typeface="Arial Rounded MT Bold"/>
                <a:cs typeface="Arial Rounded MT Bold"/>
              </a:rPr>
              <a:t>c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k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36227" y="3972994"/>
            <a:ext cx="11823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F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st</a:t>
            </a:r>
            <a:endParaRPr sz="44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9644" y="1736513"/>
            <a:ext cx="516826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47290" algn="l"/>
              </a:tabLst>
            </a:pPr>
            <a:r>
              <a:rPr spc="-5" dirty="0"/>
              <a:t>Another	synonym: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051" y="3972994"/>
            <a:ext cx="18440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Strong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42310" y="3972994"/>
            <a:ext cx="24136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70" dirty="0">
                <a:solidFill>
                  <a:srgbClr val="FFFFFF"/>
                </a:solidFill>
                <a:latin typeface="Arial Rounded MT Bold"/>
                <a:cs typeface="Arial Rounded MT Bold"/>
              </a:rPr>
              <a:t>P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</a:t>
            </a:r>
            <a:r>
              <a:rPr sz="4400" spc="-60" dirty="0">
                <a:solidFill>
                  <a:srgbClr val="FFFFFF"/>
                </a:solidFill>
                <a:latin typeface="Arial Rounded MT Bold"/>
                <a:cs typeface="Arial Rounded MT Bold"/>
              </a:rPr>
              <a:t>w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rful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28876" y="3113714"/>
            <a:ext cx="3987109" cy="26788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487" y="1259755"/>
            <a:ext cx="6894195" cy="144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28115" marR="5080" indent="-1416050">
              <a:lnSpc>
                <a:spcPct val="116700"/>
              </a:lnSpc>
              <a:spcBef>
                <a:spcPts val="95"/>
              </a:spcBef>
            </a:pPr>
            <a:r>
              <a:rPr sz="4000" spc="-45" dirty="0">
                <a:solidFill>
                  <a:srgbClr val="FFFFFF"/>
                </a:solidFill>
                <a:latin typeface="Arial Rounded MT Bold"/>
                <a:cs typeface="Arial Rounded MT Bold"/>
              </a:rPr>
              <a:t>Great </a:t>
            </a:r>
            <a:r>
              <a:rPr sz="40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work! </a:t>
            </a:r>
            <a:r>
              <a:rPr sz="4000" spc="-55" dirty="0">
                <a:solidFill>
                  <a:srgbClr val="FFFFFF"/>
                </a:solidFill>
                <a:latin typeface="Arial Rounded MT Bold"/>
                <a:cs typeface="Arial Rounded MT Bold"/>
              </a:rPr>
              <a:t>Try </a:t>
            </a:r>
            <a:r>
              <a:rPr sz="4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to think of </a:t>
            </a:r>
            <a:r>
              <a:rPr sz="4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  synonym </a:t>
            </a:r>
            <a:r>
              <a:rPr sz="40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for</a:t>
            </a:r>
            <a:r>
              <a:rPr sz="40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sad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16459" y="2669456"/>
            <a:ext cx="901700" cy="0"/>
          </a:xfrm>
          <a:custGeom>
            <a:avLst/>
            <a:gdLst/>
            <a:ahLst/>
            <a:cxnLst/>
            <a:rect l="l" t="t" r="r" b="b"/>
            <a:pathLst>
              <a:path w="901700">
                <a:moveTo>
                  <a:pt x="0" y="0"/>
                </a:moveTo>
                <a:lnTo>
                  <a:pt x="9017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08129" y="3637332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1659" y="3154732"/>
            <a:ext cx="793495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She </a:t>
            </a:r>
            <a:r>
              <a:rPr sz="32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was </a:t>
            </a: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sad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because </a:t>
            </a: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she lost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</a:t>
            </a:r>
            <a:r>
              <a:rPr sz="3200" spc="-50" dirty="0">
                <a:solidFill>
                  <a:srgbClr val="FFFFFF"/>
                </a:solidFill>
                <a:latin typeface="Arial Rounded MT Bold"/>
                <a:cs typeface="Arial Rounded MT Bold"/>
              </a:rPr>
              <a:t> game.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56546" y="3752999"/>
            <a:ext cx="2759999" cy="3104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1527" y="1319872"/>
            <a:ext cx="6829425" cy="146812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5600"/>
              </a:lnSpc>
              <a:spcBef>
                <a:spcPts val="420"/>
              </a:spcBef>
              <a:tabLst>
                <a:tab pos="1667510" algn="l"/>
                <a:tab pos="2315845" algn="l"/>
                <a:tab pos="3198495" algn="l"/>
              </a:tabLst>
            </a:pPr>
            <a:r>
              <a:rPr sz="48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What	</a:t>
            </a:r>
            <a:r>
              <a:rPr sz="4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is	</a:t>
            </a:r>
            <a:r>
              <a:rPr sz="4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an	</a:t>
            </a:r>
            <a:r>
              <a:rPr sz="4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synonym</a:t>
            </a:r>
            <a:r>
              <a:rPr sz="4800" spc="-10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8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for  </a:t>
            </a:r>
            <a:r>
              <a:rPr sz="48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good?</a:t>
            </a:r>
            <a:endParaRPr sz="48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4227" y="2748621"/>
            <a:ext cx="1841500" cy="0"/>
          </a:xfrm>
          <a:custGeom>
            <a:avLst/>
            <a:gdLst/>
            <a:ahLst/>
            <a:cxnLst/>
            <a:rect l="l" t="t" r="r" b="b"/>
            <a:pathLst>
              <a:path w="1841500">
                <a:moveTo>
                  <a:pt x="0" y="0"/>
                </a:moveTo>
                <a:lnTo>
                  <a:pt x="1841499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57999" y="2154312"/>
            <a:ext cx="4371624" cy="4460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9271" y="3257760"/>
            <a:ext cx="45777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He </a:t>
            </a:r>
            <a:r>
              <a:rPr sz="32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was </a:t>
            </a:r>
            <a:r>
              <a:rPr sz="3200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  <a:cs typeface="Arial Rounded MT Bold"/>
              </a:rPr>
              <a:t>good</a:t>
            </a:r>
            <a:r>
              <a:rPr sz="32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at</a:t>
            </a:r>
            <a:r>
              <a:rPr sz="32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Arial Rounded MT Bold"/>
                <a:cs typeface="Arial Rounded MT Bold"/>
              </a:rPr>
              <a:t>soccer.</a:t>
            </a:r>
            <a:endParaRPr sz="32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691130" marR="5080" indent="-2375535">
              <a:lnSpc>
                <a:spcPct val="101400"/>
              </a:lnSpc>
              <a:spcBef>
                <a:spcPts val="20"/>
              </a:spcBef>
              <a:tabLst>
                <a:tab pos="2247900" algn="l"/>
                <a:tab pos="3834129" algn="l"/>
                <a:tab pos="4868545" algn="l"/>
              </a:tabLst>
            </a:pPr>
            <a:r>
              <a:rPr spc="-40" dirty="0"/>
              <a:t>Great!	</a:t>
            </a:r>
            <a:r>
              <a:rPr spc="-30" dirty="0"/>
              <a:t>What	</a:t>
            </a:r>
            <a:r>
              <a:rPr dirty="0"/>
              <a:t>did	</a:t>
            </a:r>
            <a:r>
              <a:rPr spc="-35" dirty="0"/>
              <a:t>we</a:t>
            </a:r>
            <a:r>
              <a:rPr spc="-100" dirty="0"/>
              <a:t> </a:t>
            </a:r>
            <a:r>
              <a:rPr dirty="0"/>
              <a:t>just  </a:t>
            </a:r>
            <a:r>
              <a:rPr spc="-5" dirty="0"/>
              <a:t>learn?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0" marR="5080" indent="-25742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Synonyms and using them </a:t>
            </a:r>
            <a:r>
              <a:rPr dirty="0"/>
              <a:t>in a  </a:t>
            </a:r>
            <a:r>
              <a:rPr spc="-5" dirty="0"/>
              <a:t>sentence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6627" y="2061634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>
                <a:moveTo>
                  <a:pt x="0" y="0"/>
                </a:moveTo>
                <a:lnTo>
                  <a:pt x="1054099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0427" y="2772834"/>
            <a:ext cx="2159000" cy="0"/>
          </a:xfrm>
          <a:custGeom>
            <a:avLst/>
            <a:gdLst/>
            <a:ahLst/>
            <a:cxnLst/>
            <a:rect l="l" t="t" r="r" b="b"/>
            <a:pathLst>
              <a:path w="2159000">
                <a:moveTo>
                  <a:pt x="0" y="0"/>
                </a:moveTo>
                <a:lnTo>
                  <a:pt x="2158999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3610" y="1363133"/>
            <a:ext cx="7720965" cy="144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6835">
              <a:lnSpc>
                <a:spcPct val="116700"/>
              </a:lnSpc>
              <a:spcBef>
                <a:spcPts val="95"/>
              </a:spcBef>
            </a:pPr>
            <a:r>
              <a:rPr sz="4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Why </a:t>
            </a:r>
            <a:r>
              <a:rPr sz="40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are </a:t>
            </a:r>
            <a:r>
              <a:rPr sz="4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tennis </a:t>
            </a:r>
            <a:r>
              <a:rPr sz="4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balls so bright?  </a:t>
            </a:r>
            <a:r>
              <a:rPr sz="4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Because </a:t>
            </a:r>
            <a:r>
              <a:rPr sz="40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they </a:t>
            </a:r>
            <a:r>
              <a:rPr sz="40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are </a:t>
            </a:r>
            <a:r>
              <a:rPr sz="4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easier to</a:t>
            </a:r>
            <a:r>
              <a:rPr sz="4000" spc="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000" spc="-50" dirty="0">
                <a:solidFill>
                  <a:srgbClr val="FFFFFF"/>
                </a:solidFill>
                <a:latin typeface="Arial Rounded MT Bold"/>
                <a:cs typeface="Arial Rounded MT Bold"/>
              </a:rPr>
              <a:t>see.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754629"/>
            <a:ext cx="9143998" cy="41033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807" y="2061634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0408" y="2772834"/>
            <a:ext cx="2159000" cy="0"/>
          </a:xfrm>
          <a:custGeom>
            <a:avLst/>
            <a:gdLst/>
            <a:ahLst/>
            <a:cxnLst/>
            <a:rect l="l" t="t" r="r" b="b"/>
            <a:pathLst>
              <a:path w="2159000">
                <a:moveTo>
                  <a:pt x="0" y="0"/>
                </a:moveTo>
                <a:lnTo>
                  <a:pt x="2158998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7298" y="1363133"/>
            <a:ext cx="8999855" cy="14478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4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Why do </a:t>
            </a:r>
            <a:r>
              <a:rPr sz="4000" spc="-75" dirty="0">
                <a:solidFill>
                  <a:srgbClr val="FFFFFF"/>
                </a:solidFill>
                <a:latin typeface="Arial Rounded MT Bold"/>
                <a:cs typeface="Arial Rounded MT Bold"/>
              </a:rPr>
              <a:t>hockey </a:t>
            </a:r>
            <a:r>
              <a:rPr sz="40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players </a:t>
            </a:r>
            <a:r>
              <a:rPr sz="40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wear</a:t>
            </a:r>
            <a:r>
              <a:rPr sz="4000" spc="10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0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skates?</a:t>
            </a:r>
            <a:endParaRPr sz="4000">
              <a:latin typeface="Arial Rounded MT Bold"/>
              <a:cs typeface="Arial Rounded MT Bold"/>
            </a:endParaRPr>
          </a:p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4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Because </a:t>
            </a:r>
            <a:r>
              <a:rPr sz="40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they </a:t>
            </a:r>
            <a:r>
              <a:rPr sz="40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play </a:t>
            </a:r>
            <a:r>
              <a:rPr sz="4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on</a:t>
            </a:r>
            <a:r>
              <a:rPr sz="4000" spc="2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000" spc="-50" dirty="0">
                <a:solidFill>
                  <a:srgbClr val="FFFFFF"/>
                </a:solidFill>
                <a:latin typeface="Arial Rounded MT Bold"/>
                <a:cs typeface="Arial Rounded MT Bold"/>
              </a:rPr>
              <a:t>ice.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07076" y="2784918"/>
            <a:ext cx="3607945" cy="4073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870" y="1254675"/>
            <a:ext cx="8725535" cy="144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600"/>
              </a:lnSpc>
              <a:spcBef>
                <a:spcPts val="100"/>
              </a:spcBef>
            </a:pPr>
            <a:r>
              <a:rPr sz="36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Great </a:t>
            </a:r>
            <a:r>
              <a:rPr sz="36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work! </a:t>
            </a:r>
            <a:r>
              <a:rPr sz="36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Write </a:t>
            </a:r>
            <a:r>
              <a:rPr sz="36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your </a:t>
            </a:r>
            <a:r>
              <a:rPr sz="3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own </a:t>
            </a:r>
            <a:r>
              <a:rPr sz="3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question  </a:t>
            </a:r>
            <a:r>
              <a:rPr sz="3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and </a:t>
            </a:r>
            <a:r>
              <a:rPr sz="36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answer </a:t>
            </a:r>
            <a:r>
              <a:rPr sz="3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using “why” and</a:t>
            </a:r>
            <a:r>
              <a:rPr sz="3600" spc="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“because”</a:t>
            </a:r>
            <a:endParaRPr sz="36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5388" y="3271058"/>
            <a:ext cx="8221286" cy="3287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5883" y="3322853"/>
            <a:ext cx="8018071" cy="30865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5883" y="3322853"/>
            <a:ext cx="8018145" cy="3086735"/>
          </a:xfrm>
          <a:custGeom>
            <a:avLst/>
            <a:gdLst/>
            <a:ahLst/>
            <a:cxnLst/>
            <a:rect l="l" t="t" r="r" b="b"/>
            <a:pathLst>
              <a:path w="8018145" h="3086735">
                <a:moveTo>
                  <a:pt x="0" y="0"/>
                </a:moveTo>
                <a:lnTo>
                  <a:pt x="8018069" y="0"/>
                </a:lnTo>
                <a:lnTo>
                  <a:pt x="8018069" y="3086561"/>
                </a:lnTo>
                <a:lnTo>
                  <a:pt x="0" y="3086561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4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47983" y="5616335"/>
            <a:ext cx="2696015" cy="1241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8132" y="1380913"/>
            <a:ext cx="7957820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64769" marR="5080" indent="-52705">
              <a:lnSpc>
                <a:spcPct val="101400"/>
              </a:lnSpc>
              <a:spcBef>
                <a:spcPts val="20"/>
              </a:spcBef>
              <a:tabLst>
                <a:tab pos="1592580" algn="l"/>
                <a:tab pos="3192145" algn="l"/>
                <a:tab pos="3691890" algn="l"/>
                <a:tab pos="4778375" algn="l"/>
                <a:tab pos="5819775" algn="l"/>
                <a:tab pos="6440170" algn="l"/>
                <a:tab pos="6980555" algn="l"/>
              </a:tabLst>
            </a:pPr>
            <a:r>
              <a:rPr dirty="0"/>
              <a:t>Nice</a:t>
            </a:r>
            <a:r>
              <a:rPr spc="-5" dirty="0"/>
              <a:t> </a:t>
            </a:r>
            <a:r>
              <a:rPr spc="-65" dirty="0"/>
              <a:t>w</a:t>
            </a:r>
            <a:r>
              <a:rPr spc="-5" dirty="0"/>
              <a:t>o</a:t>
            </a:r>
            <a:r>
              <a:rPr spc="-114" dirty="0"/>
              <a:t>r</a:t>
            </a:r>
            <a:r>
              <a:rPr spc="-5" dirty="0"/>
              <a:t>k</a:t>
            </a:r>
            <a:r>
              <a:rPr dirty="0"/>
              <a:t>!	Wh</a:t>
            </a:r>
            <a:r>
              <a:rPr spc="-114" dirty="0"/>
              <a:t>a</a:t>
            </a:r>
            <a:r>
              <a:rPr dirty="0"/>
              <a:t>t	</a:t>
            </a:r>
            <a:r>
              <a:rPr spc="-5" dirty="0"/>
              <a:t>oth</a:t>
            </a:r>
            <a:r>
              <a:rPr dirty="0"/>
              <a:t>er	spo</a:t>
            </a:r>
            <a:r>
              <a:rPr spc="50" dirty="0"/>
              <a:t>r</a:t>
            </a:r>
            <a:r>
              <a:rPr dirty="0"/>
              <a:t>t  does	</a:t>
            </a:r>
            <a:r>
              <a:rPr spc="-55" dirty="0"/>
              <a:t>cricket	</a:t>
            </a:r>
            <a:r>
              <a:rPr spc="-20" dirty="0"/>
              <a:t>remind	</a:t>
            </a:r>
            <a:r>
              <a:rPr spc="-25" dirty="0"/>
              <a:t>you	</a:t>
            </a:r>
            <a:r>
              <a:rPr spc="65" dirty="0"/>
              <a:t>of?</a:t>
            </a:r>
          </a:p>
        </p:txBody>
      </p:sp>
      <p:sp>
        <p:nvSpPr>
          <p:cNvPr id="3" name="object 3"/>
          <p:cNvSpPr/>
          <p:nvPr/>
        </p:nvSpPr>
        <p:spPr>
          <a:xfrm>
            <a:off x="3649040" y="2888980"/>
            <a:ext cx="2091781" cy="38478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527" y="1820333"/>
            <a:ext cx="54565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0" dirty="0"/>
              <a:t>Quick! </a:t>
            </a:r>
            <a:r>
              <a:rPr sz="4000" spc="-25" dirty="0"/>
              <a:t>Dodge </a:t>
            </a:r>
            <a:r>
              <a:rPr sz="4000" spc="-5" dirty="0"/>
              <a:t>the</a:t>
            </a:r>
            <a:r>
              <a:rPr sz="4000" spc="-15" dirty="0"/>
              <a:t> </a:t>
            </a:r>
            <a:r>
              <a:rPr sz="4000" dirty="0"/>
              <a:t>ball!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149602" y="2887132"/>
            <a:ext cx="3081865" cy="3852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731" y="1380913"/>
            <a:ext cx="6736715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90855" marR="5080" indent="-478790">
              <a:lnSpc>
                <a:spcPct val="101400"/>
              </a:lnSpc>
              <a:spcBef>
                <a:spcPts val="20"/>
              </a:spcBef>
              <a:tabLst>
                <a:tab pos="3141345" algn="l"/>
                <a:tab pos="4777105" algn="l"/>
                <a:tab pos="5708650" algn="l"/>
              </a:tabLst>
            </a:pPr>
            <a:r>
              <a:rPr dirty="0"/>
              <a:t>H</a:t>
            </a:r>
            <a:r>
              <a:rPr spc="-5" dirty="0"/>
              <a:t>om</a:t>
            </a:r>
            <a:r>
              <a:rPr spc="-65" dirty="0"/>
              <a:t>ew</a:t>
            </a:r>
            <a:r>
              <a:rPr spc="-5" dirty="0"/>
              <a:t>o</a:t>
            </a:r>
            <a:r>
              <a:rPr spc="-114" dirty="0"/>
              <a:t>r</a:t>
            </a:r>
            <a:r>
              <a:rPr dirty="0"/>
              <a:t>k</a:t>
            </a:r>
            <a:r>
              <a:rPr spc="-5" dirty="0"/>
              <a:t> time</a:t>
            </a:r>
            <a:r>
              <a:rPr dirty="0"/>
              <a:t>!	</a:t>
            </a:r>
            <a:r>
              <a:rPr spc="-5" dirty="0"/>
              <a:t>D</a:t>
            </a:r>
            <a:r>
              <a:rPr dirty="0"/>
              <a:t>o	</a:t>
            </a:r>
            <a:r>
              <a:rPr spc="-65" dirty="0"/>
              <a:t>y</a:t>
            </a:r>
            <a:r>
              <a:rPr spc="-5" dirty="0"/>
              <a:t>ou  </a:t>
            </a:r>
            <a:r>
              <a:rPr spc="-50" dirty="0"/>
              <a:t>have</a:t>
            </a:r>
            <a:r>
              <a:rPr spc="0" dirty="0"/>
              <a:t> </a:t>
            </a:r>
            <a:r>
              <a:rPr spc="-5" dirty="0"/>
              <a:t>any	</a:t>
            </a:r>
            <a:r>
              <a:rPr dirty="0"/>
              <a:t>questions?</a:t>
            </a:r>
          </a:p>
        </p:txBody>
      </p:sp>
      <p:sp>
        <p:nvSpPr>
          <p:cNvPr id="3" name="object 3"/>
          <p:cNvSpPr/>
          <p:nvPr/>
        </p:nvSpPr>
        <p:spPr>
          <a:xfrm>
            <a:off x="3349171" y="3033693"/>
            <a:ext cx="2350601" cy="3543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1527" y="1736513"/>
            <a:ext cx="648716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27630" algn="l"/>
                <a:tab pos="4864735" algn="l"/>
              </a:tabLst>
            </a:pP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Dod</a:t>
            </a:r>
            <a:r>
              <a:rPr sz="4600" spc="-114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is	a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“d</a:t>
            </a:r>
            <a:r>
              <a:rPr sz="4600" spc="-114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”	</a:t>
            </a:r>
            <a:r>
              <a:rPr sz="4600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w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</a:t>
            </a:r>
            <a:r>
              <a:rPr sz="4600" spc="-120" dirty="0">
                <a:solidFill>
                  <a:srgbClr val="FFFFFF"/>
                </a:solidFill>
                <a:latin typeface="Arial Rounded MT Bold"/>
                <a:cs typeface="Arial Rounded MT Bold"/>
              </a:rPr>
              <a:t>r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d.</a:t>
            </a:r>
            <a:endParaRPr sz="46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6952" y="3171304"/>
            <a:ext cx="5627716" cy="6151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7774" y="3653443"/>
            <a:ext cx="2772294" cy="6151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920" y="3347879"/>
            <a:ext cx="280275" cy="2709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25120" y="3199713"/>
            <a:ext cx="5193030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Can </a:t>
            </a:r>
            <a:r>
              <a:rPr sz="32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you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think of any other  </a:t>
            </a:r>
            <a:r>
              <a:rPr sz="32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“dge”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words?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50248" y="2819400"/>
            <a:ext cx="2350599" cy="35437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1532" y="2036233"/>
            <a:ext cx="1752600" cy="0"/>
          </a:xfrm>
          <a:custGeom>
            <a:avLst/>
            <a:gdLst/>
            <a:ahLst/>
            <a:cxnLst/>
            <a:rect l="l" t="t" r="r" b="b"/>
            <a:pathLst>
              <a:path w="1752600">
                <a:moveTo>
                  <a:pt x="0" y="0"/>
                </a:moveTo>
                <a:lnTo>
                  <a:pt x="1752599" y="0"/>
                </a:lnTo>
              </a:path>
            </a:pathLst>
          </a:custGeom>
          <a:ln w="2921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07482" y="1380913"/>
            <a:ext cx="183896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4235" algn="l"/>
              </a:tabLst>
            </a:pP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n	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our</a:t>
            </a:r>
            <a:endParaRPr sz="46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1527" y="1380913"/>
            <a:ext cx="3696970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20"/>
              </a:spcBef>
              <a:tabLst>
                <a:tab pos="1848485" algn="l"/>
              </a:tabLst>
            </a:pPr>
            <a:r>
              <a:rPr spc="-60" dirty="0"/>
              <a:t>We</a:t>
            </a:r>
            <a:r>
              <a:rPr dirty="0"/>
              <a:t> </a:t>
            </a:r>
            <a:r>
              <a:rPr spc="-5" dirty="0"/>
              <a:t>all	</a:t>
            </a:r>
            <a:r>
              <a:rPr spc="-50" dirty="0"/>
              <a:t>have</a:t>
            </a:r>
            <a:r>
              <a:rPr spc="-90" dirty="0"/>
              <a:t> </a:t>
            </a:r>
            <a:r>
              <a:rPr dirty="0"/>
              <a:t>a  </a:t>
            </a:r>
            <a:r>
              <a:rPr spc="-40" dirty="0"/>
              <a:t>jerseys!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2691" y="3497380"/>
            <a:ext cx="5187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B</a:t>
            </a:r>
            <a:endParaRPr sz="54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0068" y="4264460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6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0218" y="4264460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6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70369" y="4264460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6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7819" y="3497380"/>
            <a:ext cx="48323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endParaRPr sz="5400">
              <a:latin typeface="Arial Rounded MT Bold"/>
              <a:cs typeface="Arial Rounded MT Bol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54818" y="3244226"/>
            <a:ext cx="2457234" cy="2764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2999" y="2036233"/>
            <a:ext cx="2336800" cy="0"/>
          </a:xfrm>
          <a:custGeom>
            <a:avLst/>
            <a:gdLst/>
            <a:ahLst/>
            <a:cxnLst/>
            <a:rect l="l" t="t" r="r" b="b"/>
            <a:pathLst>
              <a:path w="2336800">
                <a:moveTo>
                  <a:pt x="0" y="0"/>
                </a:moveTo>
                <a:lnTo>
                  <a:pt x="2336799" y="0"/>
                </a:lnTo>
              </a:path>
            </a:pathLst>
          </a:custGeom>
          <a:ln w="2921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1527" y="1380913"/>
            <a:ext cx="4868545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20"/>
              </a:spcBef>
              <a:tabLst>
                <a:tab pos="1510030" algn="l"/>
                <a:tab pos="2071370" algn="l"/>
                <a:tab pos="2617470" algn="l"/>
              </a:tabLst>
            </a:pPr>
            <a:r>
              <a:rPr sz="4600" spc="-114" dirty="0">
                <a:solidFill>
                  <a:srgbClr val="FFFFFF"/>
                </a:solidFill>
                <a:latin typeface="Arial Rounded MT Bold"/>
                <a:cs typeface="Arial Rounded MT Bold"/>
              </a:rPr>
              <a:t>W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 e</a:t>
            </a:r>
            <a:r>
              <a:rPr sz="4600" spc="-114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t	</a:t>
            </a:r>
            <a:r>
              <a:rPr sz="4600" spc="-114" dirty="0">
                <a:solidFill>
                  <a:srgbClr val="FFFFFF"/>
                </a:solidFill>
                <a:latin typeface="Arial Rounded MT Bold"/>
                <a:cs typeface="Arial Rounded MT Bold"/>
              </a:rPr>
              <a:t>c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ho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c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ol</a:t>
            </a:r>
            <a:r>
              <a:rPr sz="4600" spc="-114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te  after	our	</a:t>
            </a:r>
            <a:r>
              <a:rPr sz="4600" spc="-60" dirty="0">
                <a:solidFill>
                  <a:srgbClr val="FFFFFF"/>
                </a:solidFill>
                <a:latin typeface="Arial Rounded MT Bold"/>
                <a:cs typeface="Arial Rounded MT Bold"/>
              </a:rPr>
              <a:t>games.</a:t>
            </a:r>
            <a:endParaRPr sz="46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67193" y="3179880"/>
            <a:ext cx="11322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170" algn="l"/>
              </a:tabLst>
            </a:pP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F	U</a:t>
            </a:r>
            <a:endParaRPr sz="54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58085" y="3946960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6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8235" y="3946960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6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58385" y="3946960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6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05453" y="4374526"/>
            <a:ext cx="3441856" cy="2355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5876" y="2036233"/>
            <a:ext cx="1752600" cy="0"/>
          </a:xfrm>
          <a:custGeom>
            <a:avLst/>
            <a:gdLst/>
            <a:ahLst/>
            <a:cxnLst/>
            <a:rect l="l" t="t" r="r" b="b"/>
            <a:pathLst>
              <a:path w="1752600">
                <a:moveTo>
                  <a:pt x="0" y="0"/>
                </a:moveTo>
                <a:lnTo>
                  <a:pt x="1752599" y="0"/>
                </a:lnTo>
              </a:path>
            </a:pathLst>
          </a:custGeom>
          <a:ln w="2921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71825" y="1380913"/>
            <a:ext cx="57340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of</a:t>
            </a:r>
            <a:endParaRPr sz="46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1527" y="1380913"/>
            <a:ext cx="4961255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20"/>
              </a:spcBef>
              <a:tabLst>
                <a:tab pos="4041140" algn="l"/>
              </a:tabLst>
            </a:pPr>
            <a:r>
              <a:rPr sz="4600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T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h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 </a:t>
            </a:r>
            <a:r>
              <a:rPr sz="4600" spc="-114" dirty="0">
                <a:solidFill>
                  <a:srgbClr val="FFFFFF"/>
                </a:solidFill>
                <a:latin typeface="Arial Rounded MT Bold"/>
                <a:cs typeface="Arial Rounded MT Bold"/>
              </a:rPr>
              <a:t>r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600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f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600" spc="-114" dirty="0">
                <a:solidFill>
                  <a:srgbClr val="FFFFFF"/>
                </a:solidFill>
                <a:latin typeface="Arial Rounded MT Bold"/>
                <a:cs typeface="Arial Rounded MT Bold"/>
              </a:rPr>
              <a:t>r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is	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  the</a:t>
            </a:r>
            <a:r>
              <a:rPr sz="46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600" spc="-70" dirty="0">
                <a:solidFill>
                  <a:srgbClr val="FFFFFF"/>
                </a:solidFill>
                <a:latin typeface="Arial Rounded MT Bold"/>
                <a:cs typeface="Arial Rounded MT Bold"/>
              </a:rPr>
              <a:t>game.</a:t>
            </a:r>
            <a:endParaRPr sz="46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02552" y="4670858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6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74152" y="4670858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6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5302" y="3903778"/>
            <a:ext cx="37052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48330" algn="l"/>
              </a:tabLst>
            </a:pP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J	G</a:t>
            </a:r>
            <a:endParaRPr sz="5400">
              <a:latin typeface="Arial Rounded MT Bold"/>
              <a:cs typeface="Arial Rounded MT Bol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60361" y="4670858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6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57712" y="2487492"/>
            <a:ext cx="2875705" cy="4105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0995" algn="l"/>
                <a:tab pos="1552575" algn="l"/>
              </a:tabLst>
            </a:pPr>
            <a:r>
              <a:rPr dirty="0"/>
              <a:t>I	</a:t>
            </a:r>
            <a:r>
              <a:rPr spc="-5" dirty="0"/>
              <a:t>h</a:t>
            </a:r>
            <a:r>
              <a:rPr dirty="0"/>
              <a:t>ad	</a:t>
            </a:r>
            <a:r>
              <a:rPr spc="-5" dirty="0"/>
              <a:t>to</a:t>
            </a:r>
          </a:p>
        </p:txBody>
      </p:sp>
      <p:sp>
        <p:nvSpPr>
          <p:cNvPr id="3" name="object 3"/>
          <p:cNvSpPr/>
          <p:nvPr/>
        </p:nvSpPr>
        <p:spPr>
          <a:xfrm>
            <a:off x="3050148" y="2036233"/>
            <a:ext cx="1752600" cy="0"/>
          </a:xfrm>
          <a:custGeom>
            <a:avLst/>
            <a:gdLst/>
            <a:ahLst/>
            <a:cxnLst/>
            <a:rect l="l" t="t" r="r" b="b"/>
            <a:pathLst>
              <a:path w="1752600">
                <a:moveTo>
                  <a:pt x="0" y="0"/>
                </a:moveTo>
                <a:lnTo>
                  <a:pt x="1752599" y="0"/>
                </a:lnTo>
              </a:path>
            </a:pathLst>
          </a:custGeom>
          <a:ln w="2921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36098" y="1380913"/>
            <a:ext cx="355917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86405" algn="l"/>
              </a:tabLst>
            </a:pP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 pl</a:t>
            </a:r>
            <a:r>
              <a:rPr sz="4600" spc="-60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4600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y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r	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to</a:t>
            </a:r>
            <a:endParaRPr sz="46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1527" y="2092113"/>
            <a:ext cx="334137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2990" algn="l"/>
              </a:tabLst>
            </a:pPr>
            <a:r>
              <a:rPr sz="46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get	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</a:t>
            </a:r>
            <a:r>
              <a:rPr sz="4600" spc="-9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ball.</a:t>
            </a:r>
            <a:endParaRPr sz="46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4921" y="3536148"/>
            <a:ext cx="5467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N</a:t>
            </a:r>
            <a:endParaRPr sz="5400"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20142" y="4303228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6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20292" y="4303228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6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07742" y="3536148"/>
            <a:ext cx="11976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7075" algn="l"/>
              </a:tabLst>
            </a:pP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G	E</a:t>
            </a:r>
            <a:endParaRPr sz="5400">
              <a:latin typeface="Arial Rounded MT Bold"/>
              <a:cs typeface="Arial Rounded MT Bol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50875" y="3113714"/>
            <a:ext cx="2250598" cy="3502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5946" y="2036233"/>
            <a:ext cx="2336800" cy="0"/>
          </a:xfrm>
          <a:custGeom>
            <a:avLst/>
            <a:gdLst/>
            <a:ahLst/>
            <a:cxnLst/>
            <a:rect l="l" t="t" r="r" b="b"/>
            <a:pathLst>
              <a:path w="2336800">
                <a:moveTo>
                  <a:pt x="0" y="0"/>
                </a:moveTo>
                <a:lnTo>
                  <a:pt x="2336799" y="0"/>
                </a:lnTo>
              </a:path>
            </a:pathLst>
          </a:custGeom>
          <a:ln w="2921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1527" y="1380913"/>
            <a:ext cx="8023225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20"/>
              </a:spcBef>
              <a:tabLst>
                <a:tab pos="340995" algn="l"/>
                <a:tab pos="953769" algn="l"/>
                <a:tab pos="1710689" algn="l"/>
                <a:tab pos="2804160" algn="l"/>
                <a:tab pos="3911600" algn="l"/>
                <a:tab pos="4686935" algn="l"/>
                <a:tab pos="5086985" algn="l"/>
                <a:tab pos="5538470" algn="l"/>
              </a:tabLst>
            </a:pP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	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held	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			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on	the</a:t>
            </a:r>
            <a:r>
              <a:rPr sz="4600" spc="-8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team  </a:t>
            </a:r>
            <a:r>
              <a:rPr sz="46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for	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losing	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our	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last	</a:t>
            </a:r>
            <a:r>
              <a:rPr sz="4600" spc="-70" dirty="0">
                <a:solidFill>
                  <a:srgbClr val="FFFFFF"/>
                </a:solidFill>
                <a:latin typeface="Arial Rounded MT Bold"/>
                <a:cs typeface="Arial Rounded MT Bold"/>
              </a:rPr>
              <a:t>game.</a:t>
            </a:r>
            <a:endParaRPr sz="46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5820" y="4670858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6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08491" y="4670858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6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8511" y="3903778"/>
            <a:ext cx="43764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7225" algn="l"/>
                <a:tab pos="3819525" algn="l"/>
              </a:tabLst>
            </a:pP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G	U	G</a:t>
            </a:r>
            <a:endParaRPr sz="5400"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23250" y="4670858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6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11581" y="2969714"/>
            <a:ext cx="2539999" cy="3619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35168" y="2054014"/>
            <a:ext cx="1574800" cy="0"/>
          </a:xfrm>
          <a:custGeom>
            <a:avLst/>
            <a:gdLst/>
            <a:ahLst/>
            <a:cxnLst/>
            <a:rect l="l" t="t" r="r" b="b"/>
            <a:pathLst>
              <a:path w="1574800">
                <a:moveTo>
                  <a:pt x="0" y="0"/>
                </a:moveTo>
                <a:lnTo>
                  <a:pt x="15748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8091" y="1520613"/>
            <a:ext cx="8082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Have </a:t>
            </a:r>
            <a:r>
              <a:rPr sz="3600" spc="-20" dirty="0"/>
              <a:t>you </a:t>
            </a:r>
            <a:r>
              <a:rPr sz="3600" spc="-40" dirty="0"/>
              <a:t>ever </a:t>
            </a:r>
            <a:r>
              <a:rPr sz="3600" spc="-5" dirty="0"/>
              <a:t>held </a:t>
            </a:r>
            <a:r>
              <a:rPr sz="3600" dirty="0"/>
              <a:t>a </a:t>
            </a:r>
            <a:r>
              <a:rPr sz="3600" spc="-35" dirty="0"/>
              <a:t>grudge? </a:t>
            </a:r>
            <a:r>
              <a:rPr sz="3600" spc="-60" dirty="0"/>
              <a:t>Tell</a:t>
            </a:r>
            <a:r>
              <a:rPr sz="3600" spc="60" dirty="0"/>
              <a:t> </a:t>
            </a:r>
            <a:r>
              <a:rPr sz="3600" spc="-5" dirty="0"/>
              <a:t>us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857901" y="2231813"/>
            <a:ext cx="1843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about</a:t>
            </a:r>
            <a:r>
              <a:rPr sz="3600" spc="-9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it!</a:t>
            </a:r>
            <a:endParaRPr sz="36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96310" y="6165164"/>
            <a:ext cx="15005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3200" spc="-80" dirty="0">
                <a:solidFill>
                  <a:srgbClr val="FFFFFF"/>
                </a:solidFill>
                <a:latin typeface="Arial Rounded MT Bold"/>
                <a:cs typeface="Arial Rounded MT Bold"/>
              </a:rPr>
              <a:t>r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ud</a:t>
            </a:r>
            <a:r>
              <a:rPr sz="3200" spc="-80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97735" y="2964295"/>
            <a:ext cx="2247465" cy="3202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391C457B-7ABB-4614-AD57-32AAD932ED1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7\lesson-7-9"/>
  <p:tag name="ISPRING_PRESENTATION_TITLE" val="ESLAO-7-9-Slides-Student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173</Words>
  <Application>Microsoft Office PowerPoint</Application>
  <PresentationFormat>On-screen Show (4:3)</PresentationFormat>
  <Paragraphs>63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 Rounded MT Bold</vt:lpstr>
      <vt:lpstr>Calibri</vt:lpstr>
      <vt:lpstr>Office Theme</vt:lpstr>
      <vt:lpstr>PowerPoint Presentation</vt:lpstr>
      <vt:lpstr>Quick! Dodge the ball!</vt:lpstr>
      <vt:lpstr>PowerPoint Presentation</vt:lpstr>
      <vt:lpstr>We all have a  jerseys!</vt:lpstr>
      <vt:lpstr>PowerPoint Presentation</vt:lpstr>
      <vt:lpstr>PowerPoint Presentation</vt:lpstr>
      <vt:lpstr>I had to</vt:lpstr>
      <vt:lpstr>PowerPoint Presentation</vt:lpstr>
      <vt:lpstr>Have you ever held a grudge? Tell us</vt:lpstr>
      <vt:lpstr>Let’s play hangman using  a “dge” word.</vt:lpstr>
      <vt:lpstr>Here is another example</vt:lpstr>
      <vt:lpstr>Another synonym:</vt:lpstr>
      <vt:lpstr>PowerPoint Presentation</vt:lpstr>
      <vt:lpstr>PowerPoint Presentation</vt:lpstr>
      <vt:lpstr>Great! What did we just  learn?</vt:lpstr>
      <vt:lpstr>PowerPoint Presentation</vt:lpstr>
      <vt:lpstr>PowerPoint Presentation</vt:lpstr>
      <vt:lpstr>PowerPoint Presentation</vt:lpstr>
      <vt:lpstr>Nice work! What other sport  does cricket remind you of?</vt:lpstr>
      <vt:lpstr>Homework time! Do you  have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ESLAO-7-9-Slides-Student</dc:title>
  <cp:lastModifiedBy>Lakshmi Priya</cp:lastModifiedBy>
  <cp:revision>2</cp:revision>
  <dcterms:created xsi:type="dcterms:W3CDTF">2018-06-27T12:34:45Z</dcterms:created>
  <dcterms:modified xsi:type="dcterms:W3CDTF">2018-06-27T12:35:43Z</dcterms:modified>
</cp:coreProperties>
</file>