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292" r:id="rId11"/>
    <p:sldId id="261" r:id="rId12"/>
    <p:sldId id="291" r:id="rId13"/>
    <p:sldId id="293" r:id="rId14"/>
    <p:sldId id="263" r:id="rId15"/>
    <p:sldId id="264" r:id="rId16"/>
    <p:sldId id="309" r:id="rId17"/>
    <p:sldId id="273" r:id="rId18"/>
    <p:sldId id="295" r:id="rId19"/>
    <p:sldId id="294" r:id="rId20"/>
    <p:sldId id="297" r:id="rId21"/>
    <p:sldId id="298" r:id="rId22"/>
    <p:sldId id="299" r:id="rId23"/>
    <p:sldId id="310" r:id="rId24"/>
    <p:sldId id="300" r:id="rId25"/>
    <p:sldId id="311" r:id="rId26"/>
    <p:sldId id="301" r:id="rId27"/>
    <p:sldId id="274" r:id="rId28"/>
    <p:sldId id="305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85" r:id="rId38"/>
    <p:sldId id="304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17-06-16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</a:t>
            </a:r>
            <a:r>
              <a:rPr lang="en-US" smtClean="0"/>
              <a:t>Lesson </a:t>
            </a:r>
            <a:r>
              <a:rPr lang="en-US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1371600"/>
            <a:ext cx="9051711" cy="1447800"/>
          </a:xfrm>
        </p:spPr>
        <p:txBody>
          <a:bodyPr/>
          <a:lstStyle/>
          <a:p>
            <a:pPr algn="ctr"/>
            <a:r>
              <a:rPr lang="en-US" sz="3600" dirty="0" smtClean="0"/>
              <a:t>Have you ever held a </a:t>
            </a:r>
            <a:r>
              <a:rPr lang="en-US" sz="3600" u="sng" dirty="0" smtClean="0"/>
              <a:t>grudge</a:t>
            </a:r>
            <a:r>
              <a:rPr lang="en-US" sz="3600" dirty="0" smtClean="0"/>
              <a:t>? Tell us about it!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917571" y="6132145"/>
            <a:ext cx="1673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Grudge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36" y="2964295"/>
            <a:ext cx="2247467" cy="32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hangman using a “</a:t>
            </a:r>
            <a:r>
              <a:rPr lang="en-US" dirty="0" err="1" smtClean="0"/>
              <a:t>dge</a:t>
            </a:r>
            <a:r>
              <a:rPr lang="en-US" dirty="0" smtClean="0"/>
              <a:t>” word.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514669" y="3739937"/>
            <a:ext cx="1687454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02123" y="3739937"/>
            <a:ext cx="0" cy="2017826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93340" y="5757763"/>
            <a:ext cx="1687454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14669" y="3739937"/>
            <a:ext cx="0" cy="417481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0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1371600"/>
            <a:ext cx="9051711" cy="1447800"/>
          </a:xfrm>
        </p:spPr>
        <p:txBody>
          <a:bodyPr/>
          <a:lstStyle/>
          <a:p>
            <a:pPr algn="ctr"/>
            <a:r>
              <a:rPr lang="en-US" sz="3600" dirty="0" smtClean="0"/>
              <a:t>Great work! What did we just learn?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308109" y="3039154"/>
            <a:ext cx="6840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to spell and use “</a:t>
            </a:r>
            <a:r>
              <a:rPr lang="en-US" sz="3200" dirty="0" err="1" smtClean="0">
                <a:solidFill>
                  <a:schemeClr val="bg1"/>
                </a:solidFill>
              </a:rPr>
              <a:t>dge</a:t>
            </a:r>
            <a:r>
              <a:rPr lang="en-US" sz="3200" dirty="0" smtClean="0">
                <a:solidFill>
                  <a:schemeClr val="bg1"/>
                </a:solidFill>
              </a:rPr>
              <a:t>” words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14" y="3754484"/>
            <a:ext cx="5567520" cy="31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5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1371600"/>
            <a:ext cx="9051711" cy="1447800"/>
          </a:xfrm>
        </p:spPr>
        <p:txBody>
          <a:bodyPr/>
          <a:lstStyle/>
          <a:p>
            <a:pPr algn="ctr"/>
            <a:r>
              <a:rPr lang="en-US" sz="3600" dirty="0" smtClean="0"/>
              <a:t>Now we will be reviewing synonyms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52387" y="3783814"/>
            <a:ext cx="4090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is a synonym?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62" y="3132511"/>
            <a:ext cx="5931724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581" y="907141"/>
            <a:ext cx="8817363" cy="91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Correct! A synonym is two words that mean the same thing.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00825" y="4350877"/>
            <a:ext cx="8817363" cy="91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Happy</a:t>
            </a:r>
            <a:br>
              <a:rPr lang="en-US" dirty="0" smtClean="0"/>
            </a:br>
            <a:r>
              <a:rPr lang="en-US" dirty="0" smtClean="0"/>
              <a:t>Joyful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39960" y="4809933"/>
            <a:ext cx="6054114" cy="91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These words mean the same thing!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04" y="2577268"/>
            <a:ext cx="2217730" cy="22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Here is another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520" y="2819400"/>
            <a:ext cx="3782441" cy="4070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091" y="3939974"/>
            <a:ext cx="2838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Quick</a:t>
            </a:r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336" y="3939974"/>
            <a:ext cx="2838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Fast</a:t>
            </a:r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9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Another synonym: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47" y="3939974"/>
            <a:ext cx="24359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Strong</a:t>
            </a:r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108" y="3939974"/>
            <a:ext cx="2838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Powerful</a:t>
            </a:r>
            <a:endParaRPr lang="en-US" sz="44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7" y="3113714"/>
            <a:ext cx="3987109" cy="26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" y="1268222"/>
            <a:ext cx="9140307" cy="1447800"/>
          </a:xfrm>
        </p:spPr>
        <p:txBody>
          <a:bodyPr/>
          <a:lstStyle/>
          <a:p>
            <a:pPr algn="ctr"/>
            <a:r>
              <a:rPr lang="en-US" sz="4000" dirty="0" smtClean="0"/>
              <a:t>Great work! Try to think of a synonym for </a:t>
            </a:r>
            <a:r>
              <a:rPr lang="en-US" sz="4000" u="sng" dirty="0" smtClean="0"/>
              <a:t>sad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0090" y="2766111"/>
            <a:ext cx="8611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She was </a:t>
            </a:r>
            <a:r>
              <a:rPr lang="en-US" sz="3200" u="sng" dirty="0" smtClean="0">
                <a:solidFill>
                  <a:srgbClr val="FFFFFF"/>
                </a:solidFill>
              </a:rPr>
              <a:t>sad</a:t>
            </a:r>
            <a:r>
              <a:rPr lang="en-US" sz="3200" dirty="0" smtClean="0">
                <a:solidFill>
                  <a:srgbClr val="FFFFFF"/>
                </a:solidFill>
              </a:rPr>
              <a:t> because she lost the game.</a:t>
            </a:r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47" y="3753000"/>
            <a:ext cx="2760000" cy="3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23806"/>
            <a:ext cx="7716837" cy="1183305"/>
          </a:xfrm>
        </p:spPr>
        <p:txBody>
          <a:bodyPr/>
          <a:lstStyle/>
          <a:p>
            <a:r>
              <a:rPr lang="en-US" sz="4800" dirty="0" smtClean="0">
                <a:solidFill>
                  <a:srgbClr val="FFFFFF"/>
                </a:solidFill>
              </a:rPr>
              <a:t>What is an synonym for </a:t>
            </a:r>
            <a:r>
              <a:rPr lang="en-US" sz="4800" u="sng" dirty="0" smtClean="0">
                <a:solidFill>
                  <a:srgbClr val="FFFFFF"/>
                </a:solidFill>
              </a:rPr>
              <a:t>good?</a:t>
            </a:r>
            <a:r>
              <a:rPr lang="en-US" sz="4800" dirty="0">
                <a:solidFill>
                  <a:srgbClr val="FFFFFF"/>
                </a:solidFill>
              </a:rPr>
              <a:t/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99" y="2154312"/>
            <a:ext cx="4371626" cy="4460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532" y="3224741"/>
            <a:ext cx="47812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 was </a:t>
            </a:r>
            <a:r>
              <a:rPr lang="en-US" sz="3200" u="sng" dirty="0" smtClean="0">
                <a:solidFill>
                  <a:schemeClr val="bg1"/>
                </a:solidFill>
              </a:rPr>
              <a:t>good</a:t>
            </a:r>
            <a:r>
              <a:rPr lang="en-US" sz="3200" dirty="0" smtClean="0">
                <a:solidFill>
                  <a:schemeClr val="bg1"/>
                </a:solidFill>
              </a:rPr>
              <a:t> at soccer.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4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84" y="1268222"/>
            <a:ext cx="8741618" cy="1447800"/>
          </a:xfrm>
        </p:spPr>
        <p:txBody>
          <a:bodyPr/>
          <a:lstStyle/>
          <a:p>
            <a:r>
              <a:rPr lang="en-US" sz="3600" dirty="0" smtClean="0"/>
              <a:t>Nice work! Write your own pair of synonyms down below!</a:t>
            </a:r>
            <a:endParaRPr lang="en-US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dge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A review of synonyms</a:t>
            </a:r>
            <a:endParaRPr lang="en-US" sz="3200" dirty="0" smtClean="0"/>
          </a:p>
          <a:p>
            <a:r>
              <a:rPr lang="en-US" sz="3200" dirty="0" smtClean="0"/>
              <a:t>“Why” and “Because” phrases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Great! What did we just learn?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090" y="4140891"/>
            <a:ext cx="86116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Synonyms and using them in a sentence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1371600"/>
            <a:ext cx="8726486" cy="1447800"/>
          </a:xfrm>
        </p:spPr>
        <p:txBody>
          <a:bodyPr/>
          <a:lstStyle/>
          <a:p>
            <a:pPr algn="ctr"/>
            <a:r>
              <a:rPr lang="en-US" sz="4400" dirty="0" smtClean="0"/>
              <a:t>Now we will take a look at using the words “why” and “because”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05" y="2819400"/>
            <a:ext cx="3086720" cy="42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u="sng" dirty="0" smtClean="0"/>
              <a:t>Why</a:t>
            </a:r>
            <a:r>
              <a:rPr lang="en-US" dirty="0" smtClean="0"/>
              <a:t> is Lucy running?</a:t>
            </a:r>
            <a:br>
              <a:rPr lang="en-US" dirty="0" smtClean="0"/>
            </a:b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853" y="3009345"/>
            <a:ext cx="2482238" cy="3135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61" y="4244393"/>
            <a:ext cx="623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“Why” is used in a question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9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u="sng" dirty="0" smtClean="0"/>
              <a:t>Because</a:t>
            </a:r>
            <a:r>
              <a:rPr lang="en-US" dirty="0" smtClean="0"/>
              <a:t> she is the fastest.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62" y="3426826"/>
            <a:ext cx="2482238" cy="3135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61" y="3426826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“Because” is used in an answer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1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sz="4000" u="sng" dirty="0" smtClean="0"/>
              <a:t>Why</a:t>
            </a:r>
            <a:r>
              <a:rPr lang="en-US" sz="4000" dirty="0" smtClean="0"/>
              <a:t> are tennis balls so bright?</a:t>
            </a:r>
            <a:br>
              <a:rPr lang="en-US" sz="4000" dirty="0" smtClean="0"/>
            </a:br>
            <a:r>
              <a:rPr lang="en-US" sz="4000" u="sng" dirty="0" smtClean="0"/>
              <a:t>Because</a:t>
            </a:r>
            <a:r>
              <a:rPr lang="en-US" sz="4000" dirty="0" smtClean="0"/>
              <a:t> they are easier to see.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630"/>
            <a:ext cx="9144000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3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8" y="1371600"/>
            <a:ext cx="9254902" cy="1447800"/>
          </a:xfrm>
        </p:spPr>
        <p:txBody>
          <a:bodyPr/>
          <a:lstStyle/>
          <a:p>
            <a:pPr algn="ctr"/>
            <a:r>
              <a:rPr lang="en-US" sz="4000" u="sng" dirty="0" smtClean="0"/>
              <a:t>Why</a:t>
            </a:r>
            <a:r>
              <a:rPr lang="en-US" sz="4000" dirty="0" smtClean="0"/>
              <a:t> do hockey players wear skates?</a:t>
            </a:r>
            <a:br>
              <a:rPr lang="en-US" sz="4000" dirty="0" smtClean="0"/>
            </a:br>
            <a:r>
              <a:rPr lang="en-US" sz="4000" u="sng" dirty="0" smtClean="0"/>
              <a:t>Because</a:t>
            </a:r>
            <a:r>
              <a:rPr lang="en-US" sz="4000" dirty="0" smtClean="0"/>
              <a:t> they play on ice.</a:t>
            </a:r>
            <a:endParaRPr lang="en-US" sz="4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77" y="2784918"/>
            <a:ext cx="3607946" cy="40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0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31" y="1268222"/>
            <a:ext cx="9096533" cy="1447800"/>
          </a:xfrm>
        </p:spPr>
        <p:txBody>
          <a:bodyPr/>
          <a:lstStyle/>
          <a:p>
            <a:r>
              <a:rPr lang="en-US" sz="3600" dirty="0" smtClean="0"/>
              <a:t>Great work! Write your own question and answer using “why” and “because”</a:t>
            </a:r>
            <a:endParaRPr lang="en-US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intandpoem_Clipart_Fitness_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84" y="5616335"/>
            <a:ext cx="2696016" cy="12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56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just learn?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420" y="3948677"/>
            <a:ext cx="7776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How to use the words “why” and “because”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work! Let’s read </a:t>
            </a:r>
            <a:r>
              <a:rPr lang="en-US" dirty="0" smtClean="0"/>
              <a:t>about the sport of cricket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36" y="2991949"/>
            <a:ext cx="2526582" cy="38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03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24" y="0"/>
            <a:ext cx="4799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Quick! Dodge the ball!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2" y="2887132"/>
            <a:ext cx="3081867" cy="38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42" y="0"/>
            <a:ext cx="492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1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00" y="0"/>
            <a:ext cx="483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3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32" y="0"/>
            <a:ext cx="4983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2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2" y="0"/>
            <a:ext cx="4805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6" y="0"/>
            <a:ext cx="4851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2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51" y="0"/>
            <a:ext cx="484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67" y="0"/>
            <a:ext cx="4812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40" y="1371600"/>
            <a:ext cx="8855250" cy="1447800"/>
          </a:xfrm>
        </p:spPr>
        <p:txBody>
          <a:bodyPr/>
          <a:lstStyle/>
          <a:p>
            <a:pPr algn="ctr"/>
            <a:r>
              <a:rPr lang="en-US" dirty="0" smtClean="0"/>
              <a:t>Nice work! </a:t>
            </a:r>
            <a:r>
              <a:rPr lang="en-US" dirty="0" smtClean="0"/>
              <a:t>What other sport does cricket remind you of?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41" y="2888980"/>
            <a:ext cx="2091782" cy="38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3365275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“</a:t>
            </a:r>
            <a:r>
              <a:rPr lang="en-US" sz="3200" dirty="0" err="1" smtClean="0"/>
              <a:t>dge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Synonyms</a:t>
            </a:r>
            <a:endParaRPr lang="en-US" sz="3200" dirty="0" smtClean="0"/>
          </a:p>
          <a:p>
            <a:r>
              <a:rPr lang="en-US" sz="3200" dirty="0" smtClean="0"/>
              <a:t>Using the </a:t>
            </a:r>
            <a:r>
              <a:rPr lang="en-US" sz="3200" dirty="0" smtClean="0"/>
              <a:t>words “why” and “because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Homework time! Do </a:t>
            </a:r>
            <a:r>
              <a:rPr lang="en-US" dirty="0" smtClean="0"/>
              <a:t>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Dodge is a “</a:t>
            </a:r>
            <a:r>
              <a:rPr lang="en-US" dirty="0" err="1" smtClean="0"/>
              <a:t>dge</a:t>
            </a:r>
            <a:r>
              <a:rPr lang="en-US" dirty="0" smtClean="0"/>
              <a:t>” word.</a:t>
            </a:r>
            <a:endParaRPr lang="en-US" u="sng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503481" y="3166693"/>
            <a:ext cx="6246767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Can you think of any other “</a:t>
            </a:r>
            <a:r>
              <a:rPr lang="en-US" sz="3200" dirty="0" err="1" smtClean="0"/>
              <a:t>dge</a:t>
            </a:r>
            <a:r>
              <a:rPr lang="en-US" sz="3200" dirty="0" smtClean="0"/>
              <a:t>” words?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48" y="2819400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We all have a ______ on our jerseys!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807028" y="32442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B</a:t>
            </a:r>
            <a:r>
              <a:rPr lang="en-US" sz="5400" dirty="0" smtClean="0"/>
              <a:t> </a:t>
            </a:r>
            <a:r>
              <a:rPr lang="en-US" sz="5400" dirty="0" smtClean="0"/>
              <a:t>___ ___ ___ </a:t>
            </a:r>
            <a:r>
              <a:rPr lang="en-US" sz="5400" dirty="0" smtClean="0"/>
              <a:t>E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19" y="3244226"/>
            <a:ext cx="2457234" cy="27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We eat chocolate ________ after our games.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29267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F U</a:t>
            </a:r>
            <a:r>
              <a:rPr lang="en-US" sz="5400" dirty="0" smtClean="0"/>
              <a:t> </a:t>
            </a:r>
            <a:r>
              <a:rPr lang="en-US" sz="5400" dirty="0" smtClean="0"/>
              <a:t>___ ___ ___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454" y="4374526"/>
            <a:ext cx="3441857" cy="23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The referee is the ______ of the game.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010167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J </a:t>
            </a:r>
            <a:r>
              <a:rPr lang="en-US" sz="5400" dirty="0" smtClean="0"/>
              <a:t>___  </a:t>
            </a:r>
            <a:r>
              <a:rPr lang="en-US" sz="5400" dirty="0"/>
              <a:t>___ </a:t>
            </a:r>
            <a:r>
              <a:rPr lang="en-US" sz="5400" dirty="0" smtClean="0"/>
              <a:t>G  ___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712" y="2487492"/>
            <a:ext cx="2875707" cy="4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I had to ______ the player to get the ball.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9360" y="3282995"/>
            <a:ext cx="565501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N ___ </a:t>
            </a:r>
            <a:r>
              <a:rPr lang="en-US" sz="5400" dirty="0" smtClean="0"/>
              <a:t>___ G </a:t>
            </a:r>
            <a:r>
              <a:rPr lang="en-US" sz="5400" dirty="0" smtClean="0"/>
              <a:t>E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75" y="3113714"/>
            <a:ext cx="2250600" cy="35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I held a ________ on the team for losing our last game.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097150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G</a:t>
            </a:r>
            <a:r>
              <a:rPr lang="en-US" sz="5400" dirty="0" smtClean="0"/>
              <a:t> </a:t>
            </a:r>
            <a:r>
              <a:rPr lang="en-US" sz="5400" dirty="0" smtClean="0"/>
              <a:t>___ </a:t>
            </a:r>
            <a:r>
              <a:rPr lang="en-US" sz="5400" dirty="0" smtClean="0"/>
              <a:t>U </a:t>
            </a:r>
            <a:r>
              <a:rPr lang="en-US" sz="5400" dirty="0"/>
              <a:t>___ G ___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82" y="2969714"/>
            <a:ext cx="254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462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3124</TotalTime>
  <Words>411</Words>
  <Application>Microsoft Macintosh PowerPoint</Application>
  <PresentationFormat>On-screen Show (4:3)</PresentationFormat>
  <Paragraphs>59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Sky</vt:lpstr>
      <vt:lpstr>SPORTS</vt:lpstr>
      <vt:lpstr>What are we learning this class?</vt:lpstr>
      <vt:lpstr>Quick! Dodge the ball!</vt:lpstr>
      <vt:lpstr>Dodge is a “dge” word.</vt:lpstr>
      <vt:lpstr>We all have a ______ on our jerseys!</vt:lpstr>
      <vt:lpstr>We eat chocolate ________ after our games.</vt:lpstr>
      <vt:lpstr>The referee is the ______ of the game.</vt:lpstr>
      <vt:lpstr>I had to ______ the player to get the ball.</vt:lpstr>
      <vt:lpstr>I held a ________ on the team for losing our last game.</vt:lpstr>
      <vt:lpstr>Have you ever held a grudge? Tell us about it!</vt:lpstr>
      <vt:lpstr>Let’s play hangman using a “dge” word.</vt:lpstr>
      <vt:lpstr>Great work! What did we just learn?</vt:lpstr>
      <vt:lpstr>Now we will be reviewing synonyms</vt:lpstr>
      <vt:lpstr>PowerPoint Presentation</vt:lpstr>
      <vt:lpstr>Here is another example</vt:lpstr>
      <vt:lpstr>Another synonym:</vt:lpstr>
      <vt:lpstr>Great work! Try to think of a synonym for sad</vt:lpstr>
      <vt:lpstr>What is an synonym for good? </vt:lpstr>
      <vt:lpstr>Nice work! Write your own pair of synonyms down below!</vt:lpstr>
      <vt:lpstr>Great! What did we just learn?</vt:lpstr>
      <vt:lpstr>Now we will take a look at using the words “why” and “because”</vt:lpstr>
      <vt:lpstr>Why is Lucy running? </vt:lpstr>
      <vt:lpstr>Because she is the fastest.</vt:lpstr>
      <vt:lpstr>Why are tennis balls so bright? Because they are easier to see.</vt:lpstr>
      <vt:lpstr>Why do hockey players wear skates? Because they play on ice.</vt:lpstr>
      <vt:lpstr>Great work! Write your own question and answer using “why” and “because”</vt:lpstr>
      <vt:lpstr>What did we just learn?</vt:lpstr>
      <vt:lpstr>Nice work! Let’s read about the sport of cricket!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Nice work! What other sport does cricket remind you of?</vt:lpstr>
      <vt:lpstr>What did we learn today?</vt:lpstr>
      <vt:lpstr>Homework time! 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24</cp:revision>
  <dcterms:created xsi:type="dcterms:W3CDTF">2017-05-27T23:21:24Z</dcterms:created>
  <dcterms:modified xsi:type="dcterms:W3CDTF">2017-06-16T15:39:05Z</dcterms:modified>
</cp:coreProperties>
</file>