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6" r:id="rId11"/>
    <p:sldId id="272" r:id="rId12"/>
    <p:sldId id="271" r:id="rId13"/>
    <p:sldId id="274" r:id="rId14"/>
    <p:sldId id="273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0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17-08-03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17-08-03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t>17-08-03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Relationship Id="rId3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microsoft.com/office/2007/relationships/hdphoto" Target="../media/hdphoto3.wdp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4.wdp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Around the World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Unit 8 Lesson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220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k29_france_clr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7"/>
          <a:stretch/>
        </p:blipFill>
        <p:spPr>
          <a:xfrm>
            <a:off x="2394118" y="0"/>
            <a:ext cx="4501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57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k29_france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50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k29_france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6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5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k29_france_clr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60"/>
          <a:stretch/>
        </p:blipFill>
        <p:spPr>
          <a:xfrm>
            <a:off x="1" y="0"/>
            <a:ext cx="4423280" cy="6858000"/>
          </a:xfrm>
          <a:prstGeom prst="rect">
            <a:avLst/>
          </a:prstGeom>
        </p:spPr>
      </p:pic>
      <p:pic>
        <p:nvPicPr>
          <p:cNvPr id="3" name="Picture 2" descr="raz_lk29_france_clr (dragged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1"/>
          <a:stretch/>
        </p:blipFill>
        <p:spPr>
          <a:xfrm>
            <a:off x="4656853" y="145992"/>
            <a:ext cx="4487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52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k29_france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81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k29_france_clr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2"/>
          <a:stretch/>
        </p:blipFill>
        <p:spPr>
          <a:xfrm>
            <a:off x="2306530" y="0"/>
            <a:ext cx="4613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16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you like about France?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5174" y="2116890"/>
            <a:ext cx="7457545" cy="2569469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207" y="3850334"/>
            <a:ext cx="2935482" cy="300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38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review the book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63487" y="2189888"/>
            <a:ext cx="7015838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What is one food that France is known for?</a:t>
            </a:r>
            <a:endParaRPr lang="en-US" sz="2800" dirty="0">
              <a:solidFill>
                <a:srgbClr val="FFFFFF"/>
              </a:solidFill>
            </a:endParaRPr>
          </a:p>
          <a:p>
            <a:pPr algn="ctr"/>
            <a:endParaRPr lang="en-US" sz="2800" dirty="0" smtClean="0">
              <a:solidFill>
                <a:srgbClr val="FFFFFF"/>
              </a:solidFill>
            </a:endParaRPr>
          </a:p>
          <a:p>
            <a:pPr algn="ctr"/>
            <a:endParaRPr lang="en-US" sz="2800" dirty="0">
              <a:solidFill>
                <a:srgbClr val="FFFFFF"/>
              </a:solidFill>
            </a:endParaRPr>
          </a:p>
          <a:p>
            <a:pPr algn="ctr"/>
            <a:endParaRPr lang="en-US" sz="2800" dirty="0" smtClean="0">
              <a:solidFill>
                <a:srgbClr val="FFFFFF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_________________________________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024" y="4596080"/>
            <a:ext cx="6371606" cy="226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40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Correct, bread!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74426" y="2102292"/>
            <a:ext cx="6585206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Do you know what bread is made from?</a:t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/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/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/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/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/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*Hint* It is an “</a:t>
            </a:r>
            <a:r>
              <a:rPr lang="en-US" sz="2800" dirty="0" err="1" smtClean="0">
                <a:solidFill>
                  <a:srgbClr val="FFFFFF"/>
                </a:solidFill>
              </a:rPr>
              <a:t>ough</a:t>
            </a:r>
            <a:r>
              <a:rPr lang="en-US" sz="2800" dirty="0" smtClean="0">
                <a:solidFill>
                  <a:srgbClr val="FFFFFF"/>
                </a:solidFill>
              </a:rPr>
              <a:t>” word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310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Yes! Dough!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18221" y="2160690"/>
            <a:ext cx="6020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Use the word “dough” in a sentence.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5174" y="3401624"/>
            <a:ext cx="7457545" cy="2569469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414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we be learning this class?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108578"/>
            <a:ext cx="718658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An overview of the unit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A look into the country of France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 review of “</a:t>
            </a:r>
            <a:r>
              <a:rPr lang="en-US" sz="3600" dirty="0" err="1">
                <a:solidFill>
                  <a:schemeClr val="bg1"/>
                </a:solidFill>
              </a:rPr>
              <a:t>ough</a:t>
            </a:r>
            <a:r>
              <a:rPr lang="en-US" sz="3600" dirty="0">
                <a:solidFill>
                  <a:schemeClr val="bg1"/>
                </a:solidFill>
              </a:rPr>
              <a:t>” words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78" b="97531" l="2648" r="98167">
                        <a14:foregroundMark x1="81263" y1="18673" x2="81263" y2="18673"/>
                        <a14:foregroundMark x1="82281" y1="23148" x2="82281" y2="23148"/>
                        <a14:foregroundMark x1="82281" y1="27006" x2="82281" y2="27006"/>
                        <a14:foregroundMark x1="84318" y1="26235" x2="84318" y2="262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8817" y="3168038"/>
            <a:ext cx="2795944" cy="368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97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you remember? What sound does “</a:t>
            </a:r>
            <a:r>
              <a:rPr lang="en-US" dirty="0" err="1" smtClean="0"/>
              <a:t>ough</a:t>
            </a:r>
            <a:r>
              <a:rPr lang="en-US" dirty="0" smtClean="0"/>
              <a:t>” make?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04" y="1984210"/>
            <a:ext cx="2540000" cy="3390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104" y="3719081"/>
            <a:ext cx="5535809" cy="278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30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8667" y="481775"/>
            <a:ext cx="451918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Yes! It can make an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“oh” sound</a:t>
            </a:r>
          </a:p>
          <a:p>
            <a:pPr algn="ctr"/>
            <a:r>
              <a:rPr lang="en-US" sz="4000" dirty="0">
                <a:solidFill>
                  <a:srgbClr val="FFFFFF"/>
                </a:solidFill>
              </a:rPr>
              <a:t>a</a:t>
            </a:r>
            <a:r>
              <a:rPr lang="en-US" sz="4000" dirty="0" smtClean="0">
                <a:solidFill>
                  <a:srgbClr val="FFFFFF"/>
                </a:solidFill>
              </a:rPr>
              <a:t>n “</a:t>
            </a:r>
            <a:r>
              <a:rPr lang="en-US" sz="4000" dirty="0" err="1" smtClean="0">
                <a:solidFill>
                  <a:srgbClr val="FFFFFF"/>
                </a:solidFill>
              </a:rPr>
              <a:t>ow</a:t>
            </a:r>
            <a:r>
              <a:rPr lang="en-US" sz="4000" dirty="0" smtClean="0">
                <a:solidFill>
                  <a:srgbClr val="FFFFFF"/>
                </a:solidFill>
              </a:rPr>
              <a:t>”</a:t>
            </a:r>
          </a:p>
          <a:p>
            <a:pPr algn="ctr"/>
            <a:r>
              <a:rPr lang="en-US" sz="4000" dirty="0">
                <a:solidFill>
                  <a:srgbClr val="FFFFFF"/>
                </a:solidFill>
              </a:rPr>
              <a:t>o</a:t>
            </a:r>
            <a:r>
              <a:rPr lang="en-US" sz="4000" dirty="0" smtClean="0">
                <a:solidFill>
                  <a:srgbClr val="FFFFFF"/>
                </a:solidFill>
              </a:rPr>
              <a:t>r a</a:t>
            </a:r>
          </a:p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“F” sound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61" l="900" r="99550">
                        <a14:foregroundMark x1="81559" y1="30788" x2="81559" y2="30788"/>
                        <a14:foregroundMark x1="87256" y1="37192" x2="87256" y2="37192"/>
                        <a14:foregroundMark x1="91304" y1="38424" x2="91304" y2="38424"/>
                        <a14:foregroundMark x1="84108" y1="24631" x2="84108" y2="24631"/>
                        <a14:foregroundMark x1="86807" y1="10591" x2="86807" y2="10591"/>
                        <a14:foregroundMark x1="82159" y1="42365" x2="82159" y2="42365"/>
                        <a14:foregroundMark x1="80060" y1="48276" x2="80060" y2="48276"/>
                        <a14:foregroundMark x1="93403" y1="40148" x2="93403" y2="40148"/>
                        <a14:foregroundMark x1="93403" y1="33251" x2="93403" y2="33251"/>
                        <a14:foregroundMark x1="94153" y1="27586" x2="94153" y2="27586"/>
                        <a14:foregroundMark x1="90255" y1="43596" x2="90255" y2="43596"/>
                        <a14:foregroundMark x1="79160" y1="37192" x2="79160" y2="37192"/>
                        <a14:foregroundMark x1="96402" y1="25123" x2="96402" y2="25123"/>
                        <a14:foregroundMark x1="85157" y1="30049" x2="85157" y2="30049"/>
                        <a14:foregroundMark x1="63268" y1="38177" x2="63268" y2="38177"/>
                        <a14:foregroundMark x1="62819" y1="41626" x2="62819" y2="41626"/>
                        <a14:foregroundMark x1="60870" y1="42611" x2="60870" y2="42611"/>
                        <a14:foregroundMark x1="61769" y1="45813" x2="61769" y2="45813"/>
                        <a14:foregroundMark x1="63718" y1="44828" x2="63718" y2="44828"/>
                        <a14:foregroundMark x1="62069" y1="35714" x2="62069" y2="35714"/>
                        <a14:foregroundMark x1="63268" y1="29310" x2="63268" y2="29310"/>
                        <a14:foregroundMark x1="60570" y1="30542" x2="60570" y2="30542"/>
                        <a14:foregroundMark x1="62519" y1="26355" x2="62519" y2="26355"/>
                        <a14:foregroundMark x1="65217" y1="31527" x2="65217" y2="31527"/>
                        <a14:foregroundMark x1="58771" y1="46059" x2="58771" y2="46059"/>
                        <a14:foregroundMark x1="63868" y1="48276" x2="63868" y2="48276"/>
                        <a14:foregroundMark x1="17541" y1="26355" x2="17541" y2="26355"/>
                        <a14:foregroundMark x1="14993" y1="10591" x2="14993" y2="10591"/>
                        <a14:foregroundMark x1="16192" y1="6158" x2="16192" y2="6158"/>
                        <a14:foregroundMark x1="14993" y1="20197" x2="14993" y2="20197"/>
                        <a14:foregroundMark x1="14843" y1="34236" x2="14843" y2="34236"/>
                        <a14:foregroundMark x1="18741" y1="41379" x2="18741" y2="41379"/>
                        <a14:foregroundMark x1="13643" y1="39901" x2="13643" y2="39901"/>
                        <a14:foregroundMark x1="20240" y1="32759" x2="20240" y2="32759"/>
                        <a14:foregroundMark x1="8546" y1="39655" x2="8546" y2="39655"/>
                        <a14:foregroundMark x1="5397" y1="32759" x2="5397" y2="32759"/>
                        <a14:foregroundMark x1="2249" y1="33251" x2="2249" y2="33251"/>
                        <a14:foregroundMark x1="6297" y1="39163" x2="6297" y2="39163"/>
                        <a14:foregroundMark x1="7946" y1="32759" x2="7946" y2="32759"/>
                        <a14:foregroundMark x1="7346" y1="25369" x2="7346" y2="25369"/>
                        <a14:foregroundMark x1="8846" y1="29310" x2="8846" y2="29310"/>
                        <a14:foregroundMark x1="3298" y1="27833" x2="3298" y2="27833"/>
                        <a14:foregroundMark x1="1799" y1="25616" x2="1799" y2="25616"/>
                        <a14:foregroundMark x1="3898" y1="21429" x2="3898" y2="21429"/>
                        <a14:foregroundMark x1="8696" y1="21429" x2="8696" y2="21429"/>
                        <a14:foregroundMark x1="10795" y1="18227" x2="10795" y2="18227"/>
                        <a14:foregroundMark x1="14393" y1="30296" x2="14393" y2="30296"/>
                        <a14:foregroundMark x1="20090" y1="22660" x2="20090" y2="22660"/>
                        <a14:foregroundMark x1="17841" y1="20197" x2="17841" y2="20197"/>
                        <a14:foregroundMark x1="17841" y1="33990" x2="17841" y2="33990"/>
                        <a14:foregroundMark x1="16642" y1="45813" x2="16642" y2="45813"/>
                        <a14:foregroundMark x1="18291" y1="46059" x2="18291" y2="46059"/>
                        <a14:foregroundMark x1="16942" y1="39901" x2="16942" y2="39901"/>
                        <a14:foregroundMark x1="14693" y1="38916" x2="14693" y2="38916"/>
                        <a14:foregroundMark x1="10195" y1="38916" x2="10195" y2="38916"/>
                        <a14:foregroundMark x1="65217" y1="44828" x2="65217" y2="44828"/>
                        <a14:foregroundMark x1="55172" y1="84975" x2="55172" y2="84975"/>
                        <a14:foregroundMark x1="44378" y1="68473" x2="44378" y2="68473"/>
                        <a14:foregroundMark x1="19640" y1="36207" x2="19640" y2="36207"/>
                        <a14:foregroundMark x1="6297" y1="35961" x2="6297" y2="35961"/>
                        <a14:foregroundMark x1="9445" y1="25862" x2="9445" y2="25862"/>
                        <a14:foregroundMark x1="5397" y1="20936" x2="5397" y2="20936"/>
                        <a14:foregroundMark x1="7346" y1="19212" x2="7346" y2="19212"/>
                        <a14:foregroundMark x1="3148" y1="17488" x2="3148" y2="17488"/>
                        <a14:foregroundMark x1="14693" y1="22660" x2="14693" y2="22660"/>
                        <a14:foregroundMark x1="15292" y1="27833" x2="15292" y2="27833"/>
                        <a14:foregroundMark x1="15892" y1="15517" x2="15892" y2="15517"/>
                        <a14:foregroundMark x1="20240" y1="26847" x2="20240" y2="26847"/>
                        <a14:foregroundMark x1="13043" y1="25862" x2="13043" y2="25862"/>
                        <a14:foregroundMark x1="13493" y1="32020" x2="13493" y2="32020"/>
                        <a14:foregroundMark x1="14243" y1="16256" x2="14243" y2="16256"/>
                        <a14:foregroundMark x1="16942" y1="8621" x2="16942" y2="8621"/>
                        <a14:foregroundMark x1="31784" y1="7882" x2="31784" y2="7882"/>
                        <a14:foregroundMark x1="86507" y1="18719" x2="86507" y2="18719"/>
                        <a14:foregroundMark x1="86507" y1="24384" x2="86507" y2="24384"/>
                        <a14:foregroundMark x1="83958" y1="33990" x2="83958" y2="33990"/>
                        <a14:foregroundMark x1="86957" y1="43103" x2="86957" y2="43103"/>
                        <a14:foregroundMark x1="89205" y1="37438" x2="89205" y2="37438"/>
                        <a14:foregroundMark x1="90255" y1="32512" x2="90255" y2="32512"/>
                        <a14:foregroundMark x1="91154" y1="25862" x2="91154" y2="25862"/>
                        <a14:foregroundMark x1="97001" y1="29064" x2="97001" y2="29064"/>
                        <a14:foregroundMark x1="96702" y1="34729" x2="96702" y2="34729"/>
                        <a14:foregroundMark x1="95952" y1="39409" x2="95952" y2="39409"/>
                        <a14:foregroundMark x1="92804" y1="45320" x2="92804" y2="45320"/>
                        <a14:foregroundMark x1="94753" y1="32512" x2="94753" y2="32512"/>
                        <a14:foregroundMark x1="86807" y1="29310" x2="86807" y2="29310"/>
                        <a14:foregroundMark x1="64618" y1="38916" x2="64618" y2="38916"/>
                        <a14:foregroundMark x1="85457" y1="15517" x2="85457" y2="15517"/>
                        <a14:foregroundMark x1="83508" y1="21429" x2="83508" y2="21429"/>
                        <a14:foregroundMark x1="81409" y1="25369" x2="81409" y2="25369"/>
                        <a14:foregroundMark x1="82459" y1="37192" x2="82459" y2="37192"/>
                        <a14:foregroundMark x1="83958" y1="41379" x2="83958" y2="41379"/>
                        <a14:foregroundMark x1="81859" y1="49507" x2="81859" y2="49507"/>
                        <a14:foregroundMark x1="84858" y1="36453" x2="84858" y2="36453"/>
                        <a14:foregroundMark x1="90405" y1="22167" x2="90405" y2="22167"/>
                        <a14:foregroundMark x1="88006" y1="14039" x2="88006" y2="14039"/>
                        <a14:foregroundMark x1="84558" y1="6650" x2="84558" y2="6650"/>
                        <a14:foregroundMark x1="79160" y1="29310" x2="79160" y2="29310"/>
                        <a14:foregroundMark x1="80960" y1="33498" x2="80960" y2="33498"/>
                        <a14:foregroundMark x1="80210" y1="39901" x2="80210" y2="39901"/>
                        <a14:foregroundMark x1="60570" y1="36700" x2="60570" y2="36700"/>
                        <a14:foregroundMark x1="59970" y1="39409" x2="59970" y2="39409"/>
                        <a14:foregroundMark x1="83058" y1="27586" x2="83058" y2="27586"/>
                        <a14:foregroundMark x1="48126" y1="69951" x2="48126" y2="699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4291" y="3824097"/>
            <a:ext cx="4984270" cy="303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89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practice using some words in a sentence.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2556" y="2350480"/>
            <a:ext cx="8089173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Knead the ______________ to make the pizza.</a:t>
            </a:r>
            <a:br>
              <a:rPr lang="en-US" sz="2800" dirty="0" smtClean="0">
                <a:solidFill>
                  <a:srgbClr val="FFFFFF"/>
                </a:solidFill>
              </a:rPr>
            </a:br>
            <a:endParaRPr lang="en-US" sz="2800" dirty="0" smtClean="0">
              <a:solidFill>
                <a:srgbClr val="FFFFFF"/>
              </a:solidFill>
            </a:endParaRPr>
          </a:p>
          <a:p>
            <a:pPr algn="ctr"/>
            <a:endParaRPr lang="en-US" sz="2800" dirty="0">
              <a:solidFill>
                <a:srgbClr val="FFFFFF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_________________ I’m sick I’ll still go to work.</a:t>
            </a:r>
            <a:br>
              <a:rPr lang="en-US" sz="2800" dirty="0" smtClean="0">
                <a:solidFill>
                  <a:srgbClr val="FFFFFF"/>
                </a:solidFill>
              </a:rPr>
            </a:br>
            <a:endParaRPr lang="en-US" sz="2800" dirty="0" smtClean="0">
              <a:solidFill>
                <a:srgbClr val="FFFFFF"/>
              </a:solidFill>
            </a:endParaRPr>
          </a:p>
          <a:p>
            <a:pPr algn="ctr"/>
            <a:endParaRPr lang="en-US" sz="2800" dirty="0">
              <a:solidFill>
                <a:srgbClr val="FFFFFF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He kicked the ball ________________ the window.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62016" y="6085134"/>
            <a:ext cx="5780921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Dough</a:t>
            </a:r>
            <a:r>
              <a:rPr lang="en-US" sz="2400" dirty="0"/>
              <a:t>	</a:t>
            </a:r>
            <a:r>
              <a:rPr lang="en-US" sz="2400" dirty="0" smtClean="0"/>
              <a:t>Through	Although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698" y="1377303"/>
            <a:ext cx="1937742" cy="9731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975" y="5498358"/>
            <a:ext cx="1563656" cy="117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73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practice!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58642" y="2350480"/>
            <a:ext cx="7077002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The road was ______________ and rocky.</a:t>
            </a:r>
            <a:br>
              <a:rPr lang="en-US" sz="2800" dirty="0" smtClean="0">
                <a:solidFill>
                  <a:srgbClr val="FFFFFF"/>
                </a:solidFill>
              </a:rPr>
            </a:br>
            <a:endParaRPr lang="en-US" sz="2800" dirty="0" smtClean="0">
              <a:solidFill>
                <a:srgbClr val="FFFFFF"/>
              </a:solidFill>
            </a:endParaRPr>
          </a:p>
          <a:p>
            <a:pPr algn="ctr"/>
            <a:endParaRPr lang="en-US" sz="2800" dirty="0">
              <a:solidFill>
                <a:srgbClr val="FFFFFF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The meat was too ______________ to eat .</a:t>
            </a:r>
            <a:br>
              <a:rPr lang="en-US" sz="2800" dirty="0" smtClean="0">
                <a:solidFill>
                  <a:srgbClr val="FFFFFF"/>
                </a:solidFill>
              </a:rPr>
            </a:br>
            <a:endParaRPr lang="en-US" sz="2800" dirty="0" smtClean="0">
              <a:solidFill>
                <a:srgbClr val="FFFFFF"/>
              </a:solidFill>
            </a:endParaRPr>
          </a:p>
          <a:p>
            <a:pPr algn="ctr"/>
            <a:endParaRPr lang="en-US" sz="2800" dirty="0">
              <a:solidFill>
                <a:srgbClr val="FFFFFF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A dozen eggs will be ___________________.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62016" y="6085134"/>
            <a:ext cx="5780921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Enough</a:t>
            </a:r>
            <a:r>
              <a:rPr lang="en-US" sz="2400" dirty="0"/>
              <a:t>	R</a:t>
            </a:r>
            <a:r>
              <a:rPr lang="en-US" sz="2400" dirty="0" smtClean="0"/>
              <a:t>ough		Tough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878" y="302365"/>
            <a:ext cx="2628122" cy="1844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8098"/>
            <a:ext cx="2751894" cy="165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8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Write a sentence using the word “through”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5174" y="2271841"/>
            <a:ext cx="7457545" cy="2569469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8" b="100000" l="887" r="100000">
                        <a14:foregroundMark x1="40248" y1="18026" x2="40248" y2="18026"/>
                        <a14:foregroundMark x1="73227" y1="52575" x2="73227" y2="52575"/>
                        <a14:foregroundMark x1="64539" y1="46567" x2="64539" y2="46567"/>
                        <a14:foregroundMark x1="65780" y1="45279" x2="65780" y2="452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8976" y="4182727"/>
            <a:ext cx="2887977" cy="238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60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Nice work! Now let’s play 20 questions.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8962" y="1925481"/>
            <a:ext cx="78382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One student will think of an “</a:t>
            </a:r>
            <a:r>
              <a:rPr lang="en-US" sz="2800" dirty="0" err="1" smtClean="0">
                <a:solidFill>
                  <a:srgbClr val="FFFFFF"/>
                </a:solidFill>
              </a:rPr>
              <a:t>ough</a:t>
            </a:r>
            <a:r>
              <a:rPr lang="en-US" sz="2800" dirty="0" smtClean="0">
                <a:solidFill>
                  <a:srgbClr val="FFFFFF"/>
                </a:solidFill>
              </a:rPr>
              <a:t>” word, and the others will ask yes or no questions to guess what word they are thinking of.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62016" y="4029057"/>
            <a:ext cx="5780921" cy="19389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Enough</a:t>
            </a:r>
            <a:r>
              <a:rPr lang="en-US" sz="2400" dirty="0"/>
              <a:t>	R</a:t>
            </a:r>
            <a:r>
              <a:rPr lang="en-US" sz="2400" dirty="0" smtClean="0"/>
              <a:t>ough		Tough</a:t>
            </a:r>
            <a:br>
              <a:rPr lang="en-US" sz="2400" dirty="0" smtClean="0"/>
            </a:br>
            <a:endParaRPr lang="en-US" sz="2400" dirty="0" smtClean="0"/>
          </a:p>
          <a:p>
            <a:pPr algn="ctr"/>
            <a:r>
              <a:rPr lang="en-US" sz="2400" dirty="0"/>
              <a:t>Dough	Through	Although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Though	Cough		Bough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6421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Great, that was fun. What did we learn today?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814435" y="2755680"/>
            <a:ext cx="56332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An overview of the unit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 look into the country of France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 review of “</a:t>
            </a:r>
            <a:r>
              <a:rPr lang="en-US" sz="3600" dirty="0" err="1">
                <a:solidFill>
                  <a:schemeClr val="bg1"/>
                </a:solidFill>
              </a:rPr>
              <a:t>ough</a:t>
            </a:r>
            <a:r>
              <a:rPr lang="en-US" sz="3600" dirty="0">
                <a:solidFill>
                  <a:schemeClr val="bg1"/>
                </a:solidFill>
              </a:rPr>
              <a:t>” words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43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-1466671" y="0"/>
            <a:ext cx="1218117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2016" y="884468"/>
            <a:ext cx="5780921" cy="1200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Let’s look at the homework now.</a:t>
            </a:r>
          </a:p>
          <a:p>
            <a:pPr algn="ctr"/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Do you have any questions?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2148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6895" y="2097820"/>
            <a:ext cx="59394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Thank you for a great class today.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As they say in France,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Au-revoir!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05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84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will be looking into different </a:t>
            </a:r>
            <a:r>
              <a:rPr lang="en-US" u="sng" dirty="0" smtClean="0"/>
              <a:t>countries.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807" y="1720464"/>
            <a:ext cx="8139778" cy="513753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What is a country?</a:t>
            </a:r>
          </a:p>
          <a:p>
            <a:pPr algn="ctr"/>
            <a:r>
              <a:rPr lang="en-US" dirty="0" smtClean="0"/>
              <a:t>A country is a land where people live, with it’s own laws or rules and foods or practices that are special to each land.</a:t>
            </a:r>
          </a:p>
          <a:p>
            <a:pPr algn="ctr"/>
            <a:r>
              <a:rPr lang="en-US" dirty="0" smtClean="0"/>
              <a:t>Here are some examples of </a:t>
            </a:r>
            <a:r>
              <a:rPr lang="en-US" u="sng" dirty="0" smtClean="0"/>
              <a:t>countries:</a:t>
            </a:r>
            <a:endParaRPr lang="en-US" dirty="0" smtClean="0"/>
          </a:p>
          <a:p>
            <a:pPr algn="ctr"/>
            <a:r>
              <a:rPr lang="en-US" dirty="0" smtClean="0"/>
              <a:t>China</a:t>
            </a:r>
          </a:p>
          <a:p>
            <a:pPr algn="ctr"/>
            <a:r>
              <a:rPr lang="en-US" dirty="0" smtClean="0"/>
              <a:t>Canada</a:t>
            </a:r>
            <a:endParaRPr lang="en-US" dirty="0"/>
          </a:p>
          <a:p>
            <a:pPr algn="ctr"/>
            <a:r>
              <a:rPr lang="en-US" dirty="0" smtClean="0"/>
              <a:t>France</a:t>
            </a:r>
          </a:p>
          <a:p>
            <a:pPr algn="ctr"/>
            <a:r>
              <a:rPr lang="en-US" dirty="0" smtClean="0"/>
              <a:t>Japan</a:t>
            </a:r>
          </a:p>
          <a:p>
            <a:pPr algn="ctr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518" r="98492">
                        <a14:foregroundMark x1="89698" y1="71889" x2="89698" y2="71889"/>
                        <a14:foregroundMark x1="83668" y1="54378" x2="83668" y2="54378"/>
                        <a14:foregroundMark x1="79648" y1="56682" x2="79648" y2="56682"/>
                        <a14:foregroundMark x1="93216" y1="58065" x2="93216" y2="58065"/>
                        <a14:foregroundMark x1="85930" y1="47465" x2="85930" y2="47465"/>
                        <a14:foregroundMark x1="56281" y1="15668" x2="56281" y2="15668"/>
                        <a14:foregroundMark x1="55025" y1="25346" x2="55025" y2="25346"/>
                        <a14:foregroundMark x1="59296" y1="21198" x2="59296" y2="21198"/>
                        <a14:foregroundMark x1="57286" y1="22120" x2="57286" y2="22120"/>
                        <a14:foregroundMark x1="52764" y1="22120" x2="52764" y2="22120"/>
                        <a14:foregroundMark x1="48241" y1="22581" x2="48241" y2="22581"/>
                        <a14:foregroundMark x1="22613" y1="28111" x2="22613" y2="28111"/>
                        <a14:foregroundMark x1="27387" y1="66359" x2="27387" y2="66359"/>
                        <a14:foregroundMark x1="24121" y1="58065" x2="24121" y2="58065"/>
                        <a14:foregroundMark x1="32161" y1="62673" x2="32161" y2="62673"/>
                        <a14:foregroundMark x1="26633" y1="80645" x2="26633" y2="80645"/>
                        <a14:foregroundMark x1="27387" y1="75576" x2="27387" y2="75576"/>
                        <a14:foregroundMark x1="25126" y1="71889" x2="25126" y2="71889"/>
                        <a14:foregroundMark x1="29146" y1="71889" x2="29146" y2="71889"/>
                        <a14:foregroundMark x1="27889" y1="56221" x2="27889" y2="562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0445" y="4354110"/>
            <a:ext cx="3940597" cy="214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08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countries have you been to?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 dirty="0" smtClean="0"/>
          </a:p>
          <a:p>
            <a:r>
              <a:rPr lang="en-US" sz="2800" dirty="0" smtClean="0"/>
              <a:t>Tell us about a country you have been to. What was special about that country?</a:t>
            </a:r>
            <a:endParaRPr lang="en-US" sz="28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115" r="2115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9591" r="9591"/>
          <a:stretch>
            <a:fillRect/>
          </a:stretch>
        </p:blipFill>
        <p:spPr/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6" b="95639" l="2886" r="98494">
                        <a14:foregroundMark x1="19573" y1="27726" x2="19573" y2="27726"/>
                        <a14:foregroundMark x1="17189" y1="19938" x2="17189" y2="19938"/>
                        <a14:foregroundMark x1="50816" y1="20872" x2="50816" y2="20872"/>
                        <a14:foregroundMark x1="58846" y1="21028" x2="58846" y2="21028"/>
                        <a14:foregroundMark x1="50816" y1="22741" x2="50816" y2="22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7716" y="4791329"/>
            <a:ext cx="2746872" cy="221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57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That sounds great!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34" b="43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What country do you live in right now? What is something special or different about the country you live in?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1739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661380"/>
            <a:ext cx="7612063" cy="1100138"/>
          </a:xfrm>
        </p:spPr>
        <p:txBody>
          <a:bodyPr/>
          <a:lstStyle/>
          <a:p>
            <a:r>
              <a:rPr lang="en-US" dirty="0" smtClean="0"/>
              <a:t>What country do you think is being shown in this picture?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37" r="13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0631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632181"/>
            <a:ext cx="7612063" cy="1100138"/>
          </a:xfrm>
        </p:spPr>
        <p:txBody>
          <a:bodyPr/>
          <a:lstStyle/>
          <a:p>
            <a:r>
              <a:rPr lang="en-US" dirty="0" smtClean="0"/>
              <a:t>You’re right, it’s France!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37" r="1337"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55" b="95817" l="2632" r="9674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9316" y="1145553"/>
            <a:ext cx="3463456" cy="423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65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know about France? Write it below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9692" y="2204487"/>
            <a:ext cx="7457545" cy="4189987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7106"/>
            <a:ext cx="2762894" cy="439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68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read a book about France!</a:t>
            </a:r>
            <a:endParaRPr lang="en-US" dirty="0"/>
          </a:p>
        </p:txBody>
      </p:sp>
      <p:pic>
        <p:nvPicPr>
          <p:cNvPr id="3" name="Picture 2" descr="raz_lk29_france_clr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1" b="2076"/>
          <a:stretch/>
        </p:blipFill>
        <p:spPr>
          <a:xfrm>
            <a:off x="2890461" y="1558959"/>
            <a:ext cx="3328408" cy="529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997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124</TotalTime>
  <Words>369</Words>
  <Application>Microsoft Macintosh PowerPoint</Application>
  <PresentationFormat>On-screen Show (4:3)</PresentationFormat>
  <Paragraphs>69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Habitat</vt:lpstr>
      <vt:lpstr>Around the World</vt:lpstr>
      <vt:lpstr>What will we be learning this class?</vt:lpstr>
      <vt:lpstr>We will be looking into different countries.</vt:lpstr>
      <vt:lpstr>What countries have you been to?</vt:lpstr>
      <vt:lpstr>That sounds great!</vt:lpstr>
      <vt:lpstr>What country do you think is being shown in this picture?</vt:lpstr>
      <vt:lpstr>You’re right, it’s France!</vt:lpstr>
      <vt:lpstr>What do you know about France? Write it below</vt:lpstr>
      <vt:lpstr>Let’s read a book about France!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did you like about France?</vt:lpstr>
      <vt:lpstr>Let’s review the book</vt:lpstr>
      <vt:lpstr>Correct, bread!</vt:lpstr>
      <vt:lpstr>Yes! Dough!</vt:lpstr>
      <vt:lpstr>Do you remember? What sound does “ough” make?</vt:lpstr>
      <vt:lpstr>PowerPoint Presentation</vt:lpstr>
      <vt:lpstr>Let’s practice using some words in a sentence.</vt:lpstr>
      <vt:lpstr>More practice!</vt:lpstr>
      <vt:lpstr>Write a sentence using the word “through”</vt:lpstr>
      <vt:lpstr>Nice work! Now let’s play 20 questions.</vt:lpstr>
      <vt:lpstr>Great, that was fun. What did we learn today?</vt:lpstr>
      <vt:lpstr>PowerPoint Presentation</vt:lpstr>
      <vt:lpstr>PowerPoint Presentation</vt:lpstr>
    </vt:vector>
  </TitlesOfParts>
  <Company>Vandilay Industries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Around the World</dc:title>
  <dc:creator>Marissa Quintigliani</dc:creator>
  <cp:lastModifiedBy>Marissa Quintigliani</cp:lastModifiedBy>
  <cp:revision>10</cp:revision>
  <dcterms:created xsi:type="dcterms:W3CDTF">2017-08-03T14:31:16Z</dcterms:created>
  <dcterms:modified xsi:type="dcterms:W3CDTF">2017-08-03T16:35:40Z</dcterms:modified>
</cp:coreProperties>
</file>