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301" r:id="rId7"/>
    <p:sldId id="261" r:id="rId8"/>
    <p:sldId id="290" r:id="rId9"/>
    <p:sldId id="263" r:id="rId10"/>
    <p:sldId id="264" r:id="rId11"/>
    <p:sldId id="295" r:id="rId12"/>
    <p:sldId id="266" r:id="rId13"/>
    <p:sldId id="272" r:id="rId14"/>
    <p:sldId id="271" r:id="rId15"/>
    <p:sldId id="274" r:id="rId16"/>
    <p:sldId id="273" r:id="rId17"/>
    <p:sldId id="275" r:id="rId18"/>
    <p:sldId id="292" r:id="rId19"/>
    <p:sldId id="276" r:id="rId20"/>
    <p:sldId id="302" r:id="rId21"/>
    <p:sldId id="279" r:id="rId22"/>
    <p:sldId id="280" r:id="rId23"/>
    <p:sldId id="281" r:id="rId24"/>
    <p:sldId id="282" r:id="rId25"/>
    <p:sldId id="305" r:id="rId26"/>
    <p:sldId id="306" r:id="rId27"/>
    <p:sldId id="307" r:id="rId28"/>
    <p:sldId id="298" r:id="rId29"/>
    <p:sldId id="308" r:id="rId30"/>
    <p:sldId id="309" r:id="rId31"/>
    <p:sldId id="293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007141" cy="1417638"/>
          </a:xfrm>
        </p:spPr>
        <p:txBody>
          <a:bodyPr/>
          <a:lstStyle/>
          <a:p>
            <a:r>
              <a:rPr lang="en-US" dirty="0" smtClean="0"/>
              <a:t>We learned that this country is in the north.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035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Describe what you think the land might look like.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89" y="79468"/>
            <a:ext cx="6162960" cy="1417638"/>
          </a:xfrm>
        </p:spPr>
        <p:txBody>
          <a:bodyPr/>
          <a:lstStyle/>
          <a:p>
            <a:r>
              <a:rPr lang="en-US" dirty="0" smtClean="0"/>
              <a:t>Let’s learn more about the country!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We will now read a book about Japan!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raz_lk29_russia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/>
          <a:stretch/>
        </p:blipFill>
        <p:spPr>
          <a:xfrm>
            <a:off x="5007212" y="1737311"/>
            <a:ext cx="3270653" cy="45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k29_russi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Russia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58" y="3203072"/>
            <a:ext cx="3885949" cy="3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0517" y="2298369"/>
            <a:ext cx="7686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Adding endings to words (suffixes)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72" b="25736"/>
          <a:stretch/>
        </p:blipFill>
        <p:spPr>
          <a:xfrm>
            <a:off x="1693401" y="3790037"/>
            <a:ext cx="5795519" cy="25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14" y="85940"/>
            <a:ext cx="8782104" cy="1417638"/>
          </a:xfrm>
        </p:spPr>
        <p:txBody>
          <a:bodyPr/>
          <a:lstStyle/>
          <a:p>
            <a:r>
              <a:rPr lang="en-US" dirty="0" smtClean="0"/>
              <a:t>Do you remember? </a:t>
            </a:r>
            <a:r>
              <a:rPr lang="en-US" dirty="0" smtClean="0"/>
              <a:t>What do people in Russia do for work?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1" y="4150981"/>
            <a:ext cx="4145913" cy="22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5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60510" y="2277485"/>
            <a:ext cx="4408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Now we will review </a:t>
            </a:r>
            <a:r>
              <a:rPr lang="en-US" sz="4000" dirty="0" smtClean="0">
                <a:solidFill>
                  <a:srgbClr val="FFFFFF"/>
                </a:solidFill>
              </a:rPr>
              <a:t>endings to words!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887" y="1635117"/>
            <a:ext cx="2885826" cy="46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60" y="79468"/>
            <a:ext cx="8070673" cy="1417638"/>
          </a:xfrm>
        </p:spPr>
        <p:txBody>
          <a:bodyPr/>
          <a:lstStyle/>
          <a:p>
            <a:r>
              <a:rPr lang="en-US" dirty="0" smtClean="0"/>
              <a:t>Often, we wil</a:t>
            </a:r>
            <a:r>
              <a:rPr lang="en-US" dirty="0" smtClean="0"/>
              <a:t>l see the letter “S” at the end of words.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5175" y="2892164"/>
            <a:ext cx="7612063" cy="11001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does the letter “S” mean at the end of a word?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it </a:t>
            </a:r>
            <a:r>
              <a:rPr lang="en-US" sz="4000" dirty="0" smtClean="0">
                <a:solidFill>
                  <a:srgbClr val="FFFFFF"/>
                </a:solidFill>
              </a:rPr>
              <a:t>means the word is plural!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There are more than one.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27" y="2589120"/>
            <a:ext cx="4301868" cy="45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0" y="131248"/>
            <a:ext cx="8577728" cy="1417638"/>
          </a:xfrm>
        </p:spPr>
        <p:txBody>
          <a:bodyPr/>
          <a:lstStyle/>
          <a:p>
            <a:r>
              <a:rPr lang="en-US" dirty="0" smtClean="0"/>
              <a:t>What about when we see “ED” at the end of a word?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5948" y="2711529"/>
            <a:ext cx="523212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does that mean?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40" y="3529393"/>
            <a:ext cx="5630016" cy="32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291988"/>
            <a:ext cx="91360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it </a:t>
            </a:r>
            <a:r>
              <a:rPr lang="en-US" sz="4000" dirty="0" smtClean="0">
                <a:solidFill>
                  <a:srgbClr val="FFFFFF"/>
                </a:solidFill>
              </a:rPr>
              <a:t>means the word is in the past tense!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We often use “ED” with verbs.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27" y="2618318"/>
            <a:ext cx="4301868" cy="45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4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0" y="131248"/>
            <a:ext cx="8577728" cy="1417638"/>
          </a:xfrm>
        </p:spPr>
        <p:txBody>
          <a:bodyPr/>
          <a:lstStyle/>
          <a:p>
            <a:r>
              <a:rPr lang="en-US" dirty="0" smtClean="0"/>
              <a:t>What about when we see “ING” at the end of a word?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5948" y="2711529"/>
            <a:ext cx="523212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does that mean?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2992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291988"/>
            <a:ext cx="91360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Correct, it </a:t>
            </a:r>
            <a:r>
              <a:rPr lang="en-US" sz="4000" dirty="0" smtClean="0">
                <a:solidFill>
                  <a:srgbClr val="FFFFFF"/>
                </a:solidFill>
              </a:rPr>
              <a:t>is a suffix that is used at the end of a verb.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This means the word is continuous, active, or is ongoing.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89" y="3330694"/>
            <a:ext cx="3496259" cy="36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0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word using the “ED” suffix.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9" y="2116892"/>
            <a:ext cx="4572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3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word using the “S” suffix.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10" y="2116892"/>
            <a:ext cx="3273579" cy="42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be learning about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067473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This country </a:t>
            </a:r>
            <a:r>
              <a:rPr lang="en-US" sz="3200" dirty="0" smtClean="0"/>
              <a:t>is in the north</a:t>
            </a:r>
            <a:r>
              <a:rPr lang="is-IS" sz="3200" dirty="0" smtClean="0"/>
              <a:t>…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03" y="2909926"/>
            <a:ext cx="6314505" cy="35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word using the “ING” suffix.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2" y="2238118"/>
            <a:ext cx="3299985" cy="26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 smtClean="0"/>
              <a:t>Use the “ING” suffix in a sentence.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2325" y="2131492"/>
            <a:ext cx="7647323" cy="261326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61" y="4032227"/>
            <a:ext cx="5167793" cy="28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good job!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376" y="252632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</a:t>
            </a:r>
            <a:r>
              <a:rPr lang="en-US" sz="3600" dirty="0" smtClean="0">
                <a:solidFill>
                  <a:schemeClr val="bg1"/>
                </a:solidFill>
              </a:rPr>
              <a:t>Russia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Suffixes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000" y="1941241"/>
            <a:ext cx="4699337" cy="36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174" y="3106847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291" y="123361"/>
            <a:ext cx="2256662" cy="21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the largest country in the world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4493185"/>
            <a:ext cx="3250360" cy="1507028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And </a:t>
            </a:r>
            <a:r>
              <a:rPr lang="en-US" sz="2800" dirty="0" smtClean="0"/>
              <a:t>is part of TWO continents!</a:t>
            </a:r>
            <a:endParaRPr lang="en-US" sz="2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87" b="487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11" r="2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280603"/>
            <a:ext cx="8685011" cy="1100138"/>
          </a:xfrm>
        </p:spPr>
        <p:txBody>
          <a:bodyPr/>
          <a:lstStyle/>
          <a:p>
            <a:r>
              <a:rPr lang="en-US" dirty="0" smtClean="0"/>
              <a:t>This country is famous for a type of dance called ballet.</a:t>
            </a:r>
            <a:endParaRPr lang="en-US" sz="2400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14" r="8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760869"/>
            <a:ext cx="7612063" cy="1100138"/>
          </a:xfrm>
        </p:spPr>
        <p:txBody>
          <a:bodyPr/>
          <a:lstStyle/>
          <a:p>
            <a:r>
              <a:rPr lang="en-US" dirty="0" smtClean="0"/>
              <a:t>The last clue: This city’s capital is </a:t>
            </a:r>
            <a:r>
              <a:rPr lang="en-US" dirty="0" smtClean="0"/>
              <a:t>Moscow!</a:t>
            </a:r>
            <a:endParaRPr lang="en-US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7" b="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378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it could be?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389" r="8389"/>
          <a:stretch>
            <a:fillRect/>
          </a:stretch>
        </p:blipFill>
        <p:spPr>
          <a:xfrm rot="21414040">
            <a:off x="1779586" y="304800"/>
            <a:ext cx="5486400" cy="3625850"/>
          </a:xfrm>
        </p:spPr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760869"/>
            <a:ext cx="7612063" cy="1100138"/>
          </a:xfrm>
        </p:spPr>
        <p:txBody>
          <a:bodyPr/>
          <a:lstStyle/>
          <a:p>
            <a:r>
              <a:rPr lang="en-US" dirty="0" smtClean="0"/>
              <a:t>It is </a:t>
            </a:r>
            <a:r>
              <a:rPr lang="en-US" dirty="0" smtClean="0"/>
              <a:t>Russia</a:t>
            </a:r>
            <a:r>
              <a:rPr lang="en-US" dirty="0" smtClean="0"/>
              <a:t>! </a:t>
            </a:r>
            <a:r>
              <a:rPr lang="en-US" dirty="0" smtClean="0"/>
              <a:t>We will be learning about this country today.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49" y="207679"/>
            <a:ext cx="5080203" cy="359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Russia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7" y="2277479"/>
            <a:ext cx="3479759" cy="34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467</TotalTime>
  <Words>351</Words>
  <Application>Microsoft Macintosh PowerPoint</Application>
  <PresentationFormat>On-screen Show (4:3)</PresentationFormat>
  <Paragraphs>41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Habitat</vt:lpstr>
      <vt:lpstr>Around the World</vt:lpstr>
      <vt:lpstr>What will we be learning this class?</vt:lpstr>
      <vt:lpstr>Today we will be learning about another country.</vt:lpstr>
      <vt:lpstr>It is the largest country in the world…</vt:lpstr>
      <vt:lpstr>This country is famous for a type of dance called ballet.</vt:lpstr>
      <vt:lpstr>The last clue: This city’s capital is Moscow!</vt:lpstr>
      <vt:lpstr>What country do you think it could be?</vt:lpstr>
      <vt:lpstr>It is Russia! We will be learning about this country today.</vt:lpstr>
      <vt:lpstr>What do you know about Russia? Write it below</vt:lpstr>
      <vt:lpstr>We learned that this country is in the north.</vt:lpstr>
      <vt:lpstr>Let’s learn more about the country!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Russia?</vt:lpstr>
      <vt:lpstr>Do you remember? What do people in Russia do for work?</vt:lpstr>
      <vt:lpstr>Great work!</vt:lpstr>
      <vt:lpstr>Often, we will see the letter “S” at the end of words.</vt:lpstr>
      <vt:lpstr>PowerPoint Presentation</vt:lpstr>
      <vt:lpstr>What about when we see “ED” at the end of a word?</vt:lpstr>
      <vt:lpstr>PowerPoint Presentation</vt:lpstr>
      <vt:lpstr>What about when we see “ING” at the end of a word?</vt:lpstr>
      <vt:lpstr>PowerPoint Presentation</vt:lpstr>
      <vt:lpstr>Write a word using the “ED” suffix.</vt:lpstr>
      <vt:lpstr>Write a word using the “S” suffix.</vt:lpstr>
      <vt:lpstr>Write a word using the “ING” suffix.</vt:lpstr>
      <vt:lpstr>Use the “ING” suffix in a sentence.</vt:lpstr>
      <vt:lpstr>Very good job! What did we learn today?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47</cp:revision>
  <dcterms:created xsi:type="dcterms:W3CDTF">2017-08-03T14:31:16Z</dcterms:created>
  <dcterms:modified xsi:type="dcterms:W3CDTF">2018-01-25T00:39:21Z</dcterms:modified>
</cp:coreProperties>
</file>