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89" r:id="rId9"/>
    <p:sldId id="290" r:id="rId10"/>
    <p:sldId id="263" r:id="rId11"/>
    <p:sldId id="264" r:id="rId12"/>
    <p:sldId id="296" r:id="rId13"/>
    <p:sldId id="295" r:id="rId14"/>
    <p:sldId id="266" r:id="rId15"/>
    <p:sldId id="272" r:id="rId16"/>
    <p:sldId id="271" r:id="rId17"/>
    <p:sldId id="274" r:id="rId18"/>
    <p:sldId id="273" r:id="rId19"/>
    <p:sldId id="275" r:id="rId20"/>
    <p:sldId id="292" r:id="rId21"/>
    <p:sldId id="276" r:id="rId22"/>
    <p:sldId id="278" r:id="rId23"/>
    <p:sldId id="279" r:id="rId24"/>
    <p:sldId id="280" r:id="rId25"/>
    <p:sldId id="281" r:id="rId26"/>
    <p:sldId id="298" r:id="rId27"/>
    <p:sldId id="299" r:id="rId28"/>
    <p:sldId id="300" r:id="rId29"/>
    <p:sldId id="301" r:id="rId30"/>
    <p:sldId id="282" r:id="rId31"/>
    <p:sldId id="302" r:id="rId32"/>
    <p:sldId id="303" r:id="rId33"/>
    <p:sldId id="286" r:id="rId34"/>
    <p:sldId id="287" r:id="rId35"/>
    <p:sldId id="28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18-01-24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Relationship Id="rId3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Relationship Id="rId3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</a:t>
            </a:r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know about </a:t>
            </a:r>
            <a:r>
              <a:rPr lang="en-US" dirty="0" smtClean="0"/>
              <a:t>Kenya</a:t>
            </a:r>
            <a:r>
              <a:rPr lang="en-US" dirty="0" smtClean="0"/>
              <a:t>? </a:t>
            </a:r>
            <a:r>
              <a:rPr lang="en-US" dirty="0" smtClean="0"/>
              <a:t>Write it below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9692" y="2204487"/>
            <a:ext cx="7457545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60" y="240066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some </a:t>
            </a:r>
            <a:r>
              <a:rPr lang="en-US" u="sng" dirty="0" smtClean="0"/>
              <a:t>predictions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5174" y="2023725"/>
            <a:ext cx="797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What sorts of animals do you think live in </a:t>
            </a:r>
            <a:r>
              <a:rPr lang="en-US" sz="3600" dirty="0" smtClean="0">
                <a:solidFill>
                  <a:srgbClr val="FFFFFF"/>
                </a:solidFill>
              </a:rPr>
              <a:t>Kenya</a:t>
            </a:r>
            <a:r>
              <a:rPr lang="en-US" sz="3600" dirty="0" smtClean="0">
                <a:solidFill>
                  <a:srgbClr val="FFFFFF"/>
                </a:solidFill>
              </a:rPr>
              <a:t>?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9692" y="3416226"/>
            <a:ext cx="7457545" cy="2978248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6320" y="53971"/>
            <a:ext cx="9585009" cy="1417638"/>
          </a:xfrm>
        </p:spPr>
        <p:txBody>
          <a:bodyPr/>
          <a:lstStyle/>
          <a:p>
            <a:r>
              <a:rPr lang="en-US" dirty="0" smtClean="0"/>
              <a:t>Do you think </a:t>
            </a:r>
            <a:r>
              <a:rPr lang="en-US" dirty="0" smtClean="0"/>
              <a:t>there could be mountains in Kenya?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4022" y="2343323"/>
            <a:ext cx="867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Yes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84369" y="2340788"/>
            <a:ext cx="820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No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1308" y="2338253"/>
            <a:ext cx="619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or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53" y="2031668"/>
            <a:ext cx="3366689" cy="47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93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find out!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3003" y="3403219"/>
            <a:ext cx="3694117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We will now read a book about </a:t>
            </a:r>
            <a:r>
              <a:rPr lang="en-US" dirty="0" smtClean="0">
                <a:solidFill>
                  <a:srgbClr val="FFFFFF"/>
                </a:solidFill>
              </a:rPr>
              <a:t>Kenya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raz_ll30_kenya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8"/>
          <a:stretch/>
        </p:blipFill>
        <p:spPr>
          <a:xfrm>
            <a:off x="4770622" y="1411103"/>
            <a:ext cx="3606615" cy="484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1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l30_keny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7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l30_keny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l30_keny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l30_keny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l30_keny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1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l30_keny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0586" y="2108578"/>
            <a:ext cx="58657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a new country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punctuation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956" y="3585906"/>
            <a:ext cx="4992613" cy="28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l30_kenya_cl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9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like about </a:t>
            </a:r>
            <a:r>
              <a:rPr lang="en-US" dirty="0" smtClean="0"/>
              <a:t>Kenya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116890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8346" y="2102292"/>
            <a:ext cx="71018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Now that you have read the book</a:t>
            </a:r>
            <a:r>
              <a:rPr lang="is-IS" sz="3200" dirty="0" smtClean="0">
                <a:solidFill>
                  <a:srgbClr val="FFFFFF"/>
                </a:solidFill>
              </a:rPr>
              <a:t>…</a:t>
            </a:r>
            <a:br>
              <a:rPr lang="is-IS" sz="3200" dirty="0" smtClean="0">
                <a:solidFill>
                  <a:srgbClr val="FFFFFF"/>
                </a:solidFill>
              </a:rPr>
            </a:br>
            <a:r>
              <a:rPr lang="is-IS" sz="3200" dirty="0" smtClean="0">
                <a:solidFill>
                  <a:srgbClr val="FFFFFF"/>
                </a:solidFill>
              </a:rPr>
              <a:t/>
            </a:r>
            <a:br>
              <a:rPr lang="is-IS" sz="3200" dirty="0" smtClean="0">
                <a:solidFill>
                  <a:srgbClr val="FFFFFF"/>
                </a:solidFill>
              </a:rPr>
            </a:br>
            <a:r>
              <a:rPr lang="is-IS" sz="3200" dirty="0" smtClean="0">
                <a:solidFill>
                  <a:srgbClr val="FFFFFF"/>
                </a:solidFill>
              </a:rPr>
              <a:t>What animals live in </a:t>
            </a:r>
            <a:r>
              <a:rPr lang="is-IS" sz="3200" dirty="0" smtClean="0">
                <a:solidFill>
                  <a:srgbClr val="FFFFFF"/>
                </a:solidFill>
              </a:rPr>
              <a:t>Kenya</a:t>
            </a:r>
            <a:r>
              <a:rPr lang="is-IS" sz="3200" dirty="0" smtClean="0">
                <a:solidFill>
                  <a:srgbClr val="FFFFFF"/>
                </a:solidFill>
              </a:rPr>
              <a:t>?</a:t>
            </a:r>
            <a:br>
              <a:rPr lang="is-IS" sz="3200" dirty="0" smtClean="0">
                <a:solidFill>
                  <a:srgbClr val="FFFFFF"/>
                </a:solidFill>
              </a:rPr>
            </a:br>
            <a:endParaRPr lang="is-IS" sz="3200" dirty="0" smtClean="0">
              <a:solidFill>
                <a:srgbClr val="FFFFFF"/>
              </a:solidFill>
            </a:endParaRPr>
          </a:p>
          <a:p>
            <a:pPr algn="ctr"/>
            <a:r>
              <a:rPr lang="is-IS" sz="3200" dirty="0" smtClean="0">
                <a:solidFill>
                  <a:srgbClr val="FFFFFF"/>
                </a:solidFill>
              </a:rPr>
              <a:t>Are there mountains in Kenya?</a:t>
            </a:r>
            <a:r>
              <a:rPr lang="is-I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1384" y="2978249"/>
            <a:ext cx="5548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Now we will review </a:t>
            </a:r>
            <a:r>
              <a:rPr lang="en-US" sz="2800" dirty="0" smtClean="0">
                <a:solidFill>
                  <a:srgbClr val="FFFFFF"/>
                </a:solidFill>
              </a:rPr>
              <a:t>punctuation</a:t>
            </a:r>
            <a:r>
              <a:rPr lang="en-US" sz="2800" dirty="0" smtClean="0">
                <a:solidFill>
                  <a:srgbClr val="FFFFFF"/>
                </a:solidFill>
              </a:rPr>
              <a:t>!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777" y="2160690"/>
            <a:ext cx="4067865" cy="430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4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en-US" dirty="0" smtClean="0"/>
              <a:t>This is an </a:t>
            </a:r>
            <a:r>
              <a:rPr lang="en-US" u="sng" dirty="0" smtClean="0"/>
              <a:t>exclamation mark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0652" y="4850317"/>
            <a:ext cx="80209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When would we use an exclamation mark?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6135" y="835522"/>
            <a:ext cx="118228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0" dirty="0" smtClean="0">
                <a:solidFill>
                  <a:srgbClr val="FFFFFF"/>
                </a:solidFill>
              </a:rPr>
              <a:t>!</a:t>
            </a:r>
            <a:endParaRPr lang="en-US" sz="2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30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8" y="481775"/>
            <a:ext cx="9136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When we are excited or are feeling a strong emotion</a:t>
            </a:r>
            <a:r>
              <a:rPr lang="en-US" sz="4000" dirty="0" smtClean="0">
                <a:solidFill>
                  <a:srgbClr val="FFFFFF"/>
                </a:solidFill>
              </a:rPr>
              <a:t>.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61" l="900" r="99550">
                        <a14:foregroundMark x1="81559" y1="30788" x2="81559" y2="30788"/>
                        <a14:foregroundMark x1="87256" y1="37192" x2="87256" y2="37192"/>
                        <a14:foregroundMark x1="91304" y1="38424" x2="91304" y2="38424"/>
                        <a14:foregroundMark x1="84108" y1="24631" x2="84108" y2="24631"/>
                        <a14:foregroundMark x1="86807" y1="10591" x2="86807" y2="10591"/>
                        <a14:foregroundMark x1="82159" y1="42365" x2="82159" y2="42365"/>
                        <a14:foregroundMark x1="80060" y1="48276" x2="80060" y2="48276"/>
                        <a14:foregroundMark x1="93403" y1="40148" x2="93403" y2="40148"/>
                        <a14:foregroundMark x1="93403" y1="33251" x2="93403" y2="33251"/>
                        <a14:foregroundMark x1="94153" y1="27586" x2="94153" y2="27586"/>
                        <a14:foregroundMark x1="90255" y1="43596" x2="90255" y2="43596"/>
                        <a14:foregroundMark x1="79160" y1="37192" x2="79160" y2="37192"/>
                        <a14:foregroundMark x1="96402" y1="25123" x2="96402" y2="25123"/>
                        <a14:foregroundMark x1="85157" y1="30049" x2="85157" y2="30049"/>
                        <a14:foregroundMark x1="63268" y1="38177" x2="63268" y2="38177"/>
                        <a14:foregroundMark x1="62819" y1="41626" x2="62819" y2="41626"/>
                        <a14:foregroundMark x1="60870" y1="42611" x2="60870" y2="42611"/>
                        <a14:foregroundMark x1="61769" y1="45813" x2="61769" y2="45813"/>
                        <a14:foregroundMark x1="63718" y1="44828" x2="63718" y2="44828"/>
                        <a14:foregroundMark x1="62069" y1="35714" x2="62069" y2="35714"/>
                        <a14:foregroundMark x1="63268" y1="29310" x2="63268" y2="29310"/>
                        <a14:foregroundMark x1="60570" y1="30542" x2="60570" y2="30542"/>
                        <a14:foregroundMark x1="62519" y1="26355" x2="62519" y2="26355"/>
                        <a14:foregroundMark x1="65217" y1="31527" x2="65217" y2="31527"/>
                        <a14:foregroundMark x1="58771" y1="46059" x2="58771" y2="46059"/>
                        <a14:foregroundMark x1="63868" y1="48276" x2="63868" y2="48276"/>
                        <a14:foregroundMark x1="17541" y1="26355" x2="17541" y2="26355"/>
                        <a14:foregroundMark x1="14993" y1="10591" x2="14993" y2="10591"/>
                        <a14:foregroundMark x1="16192" y1="6158" x2="16192" y2="6158"/>
                        <a14:foregroundMark x1="14993" y1="20197" x2="14993" y2="20197"/>
                        <a14:foregroundMark x1="14843" y1="34236" x2="14843" y2="34236"/>
                        <a14:foregroundMark x1="18741" y1="41379" x2="18741" y2="41379"/>
                        <a14:foregroundMark x1="13643" y1="39901" x2="13643" y2="39901"/>
                        <a14:foregroundMark x1="20240" y1="32759" x2="20240" y2="32759"/>
                        <a14:foregroundMark x1="8546" y1="39655" x2="8546" y2="39655"/>
                        <a14:foregroundMark x1="5397" y1="32759" x2="5397" y2="32759"/>
                        <a14:foregroundMark x1="2249" y1="33251" x2="2249" y2="33251"/>
                        <a14:foregroundMark x1="6297" y1="39163" x2="6297" y2="39163"/>
                        <a14:foregroundMark x1="7946" y1="32759" x2="7946" y2="32759"/>
                        <a14:foregroundMark x1="7346" y1="25369" x2="7346" y2="25369"/>
                        <a14:foregroundMark x1="8846" y1="29310" x2="8846" y2="29310"/>
                        <a14:foregroundMark x1="3298" y1="27833" x2="3298" y2="27833"/>
                        <a14:foregroundMark x1="1799" y1="25616" x2="1799" y2="25616"/>
                        <a14:foregroundMark x1="3898" y1="21429" x2="3898" y2="21429"/>
                        <a14:foregroundMark x1="8696" y1="21429" x2="8696" y2="21429"/>
                        <a14:foregroundMark x1="10795" y1="18227" x2="10795" y2="18227"/>
                        <a14:foregroundMark x1="14393" y1="30296" x2="14393" y2="30296"/>
                        <a14:foregroundMark x1="20090" y1="22660" x2="20090" y2="22660"/>
                        <a14:foregroundMark x1="17841" y1="20197" x2="17841" y2="20197"/>
                        <a14:foregroundMark x1="17841" y1="33990" x2="17841" y2="33990"/>
                        <a14:foregroundMark x1="16642" y1="45813" x2="16642" y2="45813"/>
                        <a14:foregroundMark x1="18291" y1="46059" x2="18291" y2="46059"/>
                        <a14:foregroundMark x1="16942" y1="39901" x2="16942" y2="39901"/>
                        <a14:foregroundMark x1="14693" y1="38916" x2="14693" y2="38916"/>
                        <a14:foregroundMark x1="10195" y1="38916" x2="10195" y2="38916"/>
                        <a14:foregroundMark x1="65217" y1="44828" x2="65217" y2="44828"/>
                        <a14:foregroundMark x1="55172" y1="84975" x2="55172" y2="84975"/>
                        <a14:foregroundMark x1="44378" y1="68473" x2="44378" y2="68473"/>
                        <a14:foregroundMark x1="19640" y1="36207" x2="19640" y2="36207"/>
                        <a14:foregroundMark x1="6297" y1="35961" x2="6297" y2="35961"/>
                        <a14:foregroundMark x1="9445" y1="25862" x2="9445" y2="25862"/>
                        <a14:foregroundMark x1="5397" y1="20936" x2="5397" y2="20936"/>
                        <a14:foregroundMark x1="7346" y1="19212" x2="7346" y2="19212"/>
                        <a14:foregroundMark x1="3148" y1="17488" x2="3148" y2="17488"/>
                        <a14:foregroundMark x1="14693" y1="22660" x2="14693" y2="22660"/>
                        <a14:foregroundMark x1="15292" y1="27833" x2="15292" y2="27833"/>
                        <a14:foregroundMark x1="15892" y1="15517" x2="15892" y2="15517"/>
                        <a14:foregroundMark x1="20240" y1="26847" x2="20240" y2="26847"/>
                        <a14:foregroundMark x1="13043" y1="25862" x2="13043" y2="25862"/>
                        <a14:foregroundMark x1="13493" y1="32020" x2="13493" y2="32020"/>
                        <a14:foregroundMark x1="14243" y1="16256" x2="14243" y2="16256"/>
                        <a14:foregroundMark x1="16942" y1="8621" x2="16942" y2="8621"/>
                        <a14:foregroundMark x1="31784" y1="7882" x2="31784" y2="7882"/>
                        <a14:foregroundMark x1="86507" y1="18719" x2="86507" y2="18719"/>
                        <a14:foregroundMark x1="86507" y1="24384" x2="86507" y2="24384"/>
                        <a14:foregroundMark x1="83958" y1="33990" x2="83958" y2="33990"/>
                        <a14:foregroundMark x1="86957" y1="43103" x2="86957" y2="43103"/>
                        <a14:foregroundMark x1="89205" y1="37438" x2="89205" y2="37438"/>
                        <a14:foregroundMark x1="90255" y1="32512" x2="90255" y2="32512"/>
                        <a14:foregroundMark x1="91154" y1="25862" x2="91154" y2="25862"/>
                        <a14:foregroundMark x1="97001" y1="29064" x2="97001" y2="29064"/>
                        <a14:foregroundMark x1="96702" y1="34729" x2="96702" y2="34729"/>
                        <a14:foregroundMark x1="95952" y1="39409" x2="95952" y2="39409"/>
                        <a14:foregroundMark x1="92804" y1="45320" x2="92804" y2="45320"/>
                        <a14:foregroundMark x1="94753" y1="32512" x2="94753" y2="32512"/>
                        <a14:foregroundMark x1="86807" y1="29310" x2="86807" y2="29310"/>
                        <a14:foregroundMark x1="64618" y1="38916" x2="64618" y2="38916"/>
                        <a14:foregroundMark x1="85457" y1="15517" x2="85457" y2="15517"/>
                        <a14:foregroundMark x1="83508" y1="21429" x2="83508" y2="21429"/>
                        <a14:foregroundMark x1="81409" y1="25369" x2="81409" y2="25369"/>
                        <a14:foregroundMark x1="82459" y1="37192" x2="82459" y2="37192"/>
                        <a14:foregroundMark x1="83958" y1="41379" x2="83958" y2="41379"/>
                        <a14:foregroundMark x1="81859" y1="49507" x2="81859" y2="49507"/>
                        <a14:foregroundMark x1="84858" y1="36453" x2="84858" y2="36453"/>
                        <a14:foregroundMark x1="90405" y1="22167" x2="90405" y2="22167"/>
                        <a14:foregroundMark x1="88006" y1="14039" x2="88006" y2="14039"/>
                        <a14:foregroundMark x1="84558" y1="6650" x2="84558" y2="6650"/>
                        <a14:foregroundMark x1="79160" y1="29310" x2="79160" y2="29310"/>
                        <a14:foregroundMark x1="80960" y1="33498" x2="80960" y2="33498"/>
                        <a14:foregroundMark x1="80210" y1="39901" x2="80210" y2="39901"/>
                        <a14:foregroundMark x1="60570" y1="36700" x2="60570" y2="36700"/>
                        <a14:foregroundMark x1="59970" y1="39409" x2="59970" y2="39409"/>
                        <a14:foregroundMark x1="83058" y1="27586" x2="83058" y2="27586"/>
                        <a14:foregroundMark x1="48126" y1="69951" x2="48126" y2="69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4291" y="2765822"/>
            <a:ext cx="4984270" cy="30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9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en-US" dirty="0" smtClean="0"/>
              <a:t>This is a </a:t>
            </a:r>
            <a:r>
              <a:rPr lang="en-US" u="sng" dirty="0" smtClean="0"/>
              <a:t>question mark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5610" y="5142705"/>
            <a:ext cx="71473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When would we use a question mark?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6135" y="835522"/>
            <a:ext cx="177840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0" dirty="0" smtClean="0">
                <a:solidFill>
                  <a:srgbClr val="FFFFFF"/>
                </a:solidFill>
              </a:rPr>
              <a:t>?</a:t>
            </a:r>
            <a:endParaRPr lang="en-US" sz="2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28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8" y="481775"/>
            <a:ext cx="91360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When we are asking a question</a:t>
            </a:r>
            <a:r>
              <a:rPr lang="en-US" sz="4000" dirty="0" smtClean="0">
                <a:solidFill>
                  <a:srgbClr val="FFFFFF"/>
                </a:solidFill>
              </a:rPr>
              <a:t>.</a:t>
            </a:r>
          </a:p>
          <a:p>
            <a:pPr algn="ctr"/>
            <a:endParaRPr lang="en-US" sz="4000" dirty="0">
              <a:solidFill>
                <a:srgbClr val="FFFFFF"/>
              </a:solidFill>
            </a:endParaRP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Most sentences will begin with 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Who?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What?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Where?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When?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Why?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o</a:t>
            </a:r>
            <a:r>
              <a:rPr lang="en-US" sz="4000" dirty="0" smtClean="0">
                <a:solidFill>
                  <a:srgbClr val="FFFFFF"/>
                </a:solidFill>
              </a:rPr>
              <a:t>r How?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48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en-US" dirty="0" smtClean="0"/>
              <a:t>This is a comma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05524" y="5142705"/>
            <a:ext cx="58588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When would we use a comma?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6135" y="-25834"/>
            <a:ext cx="108234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0" dirty="0">
                <a:solidFill>
                  <a:srgbClr val="FFFFFF"/>
                </a:solidFill>
              </a:rPr>
              <a:t>,</a:t>
            </a:r>
            <a:endParaRPr lang="en-US" sz="2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03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8" y="481775"/>
            <a:ext cx="91360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When we are making a list, or when we are using “connecting words” such as:</a:t>
            </a:r>
          </a:p>
          <a:p>
            <a:pPr algn="ctr"/>
            <a:endParaRPr lang="en-US" sz="4000" dirty="0">
              <a:solidFill>
                <a:srgbClr val="FFFFFF"/>
              </a:solidFill>
            </a:endParaRPr>
          </a:p>
          <a:p>
            <a:pPr algn="ctr"/>
            <a:r>
              <a:rPr lang="en-US" sz="4000" dirty="0">
                <a:solidFill>
                  <a:schemeClr val="accent3"/>
                </a:solidFill>
              </a:rPr>
              <a:t>and, but, for, or, nor, so, </a:t>
            </a:r>
            <a:r>
              <a:rPr lang="en-US" sz="4000" dirty="0" smtClean="0">
                <a:solidFill>
                  <a:schemeClr val="accent3"/>
                </a:solidFill>
              </a:rPr>
              <a:t>yet</a:t>
            </a:r>
            <a:r>
              <a:rPr lang="en-US" sz="4000" dirty="0" smtClean="0"/>
              <a:t> 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For </a:t>
            </a:r>
            <a:r>
              <a:rPr lang="en-US" sz="4000" dirty="0">
                <a:solidFill>
                  <a:schemeClr val="bg1"/>
                </a:solidFill>
              </a:rPr>
              <a:t>example: I am going </a:t>
            </a:r>
            <a:r>
              <a:rPr lang="en-US" sz="4000" dirty="0" smtClean="0">
                <a:solidFill>
                  <a:schemeClr val="bg1"/>
                </a:solidFill>
              </a:rPr>
              <a:t>to Kenya, </a:t>
            </a:r>
            <a:r>
              <a:rPr lang="en-US" sz="4000" dirty="0">
                <a:solidFill>
                  <a:schemeClr val="bg1"/>
                </a:solidFill>
              </a:rPr>
              <a:t>and I </a:t>
            </a:r>
            <a:r>
              <a:rPr lang="en-US" sz="4000" dirty="0" smtClean="0">
                <a:solidFill>
                  <a:schemeClr val="bg1"/>
                </a:solidFill>
              </a:rPr>
              <a:t>want </a:t>
            </a:r>
            <a:r>
              <a:rPr lang="en-US" sz="4000" dirty="0">
                <a:solidFill>
                  <a:schemeClr val="bg1"/>
                </a:solidFill>
              </a:rPr>
              <a:t>to stay there.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84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we will be looking into another country.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07" y="2392029"/>
            <a:ext cx="8139778" cy="24975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Can you guess which country it is?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80" y="3181547"/>
            <a:ext cx="6831997" cy="34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</a:t>
            </a:r>
            <a:r>
              <a:rPr lang="en-US" dirty="0" smtClean="0"/>
              <a:t>in </a:t>
            </a:r>
            <a:r>
              <a:rPr lang="en-US" dirty="0" smtClean="0"/>
              <a:t>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2235" y="2461954"/>
            <a:ext cx="82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Write a sentence using an exclamation mark!</a:t>
            </a:r>
            <a:endParaRPr lang="en-US" sz="3200" dirty="0" smtClean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5174" y="3556575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73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</a:t>
            </a:r>
            <a:r>
              <a:rPr lang="en-US" dirty="0" smtClean="0"/>
              <a:t>in </a:t>
            </a:r>
            <a:r>
              <a:rPr lang="en-US" dirty="0" smtClean="0"/>
              <a:t>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9055" y="2461954"/>
            <a:ext cx="74162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Write a sentence using a question mark!</a:t>
            </a:r>
            <a:endParaRPr lang="en-US" sz="3200" dirty="0" smtClean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5174" y="3556575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1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</a:t>
            </a:r>
            <a:r>
              <a:rPr lang="en-US" dirty="0" smtClean="0"/>
              <a:t>in </a:t>
            </a:r>
            <a:r>
              <a:rPr lang="en-US" dirty="0" smtClean="0"/>
              <a:t>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33263" y="2461954"/>
            <a:ext cx="61277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Write a sentence using a comma!</a:t>
            </a:r>
            <a:endParaRPr lang="en-US" sz="3200" dirty="0" smtClean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5174" y="3556575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05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good job!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32993" y="2336535"/>
            <a:ext cx="608686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</a:t>
            </a:r>
            <a:r>
              <a:rPr lang="en-US" sz="3600" dirty="0" smtClean="0">
                <a:solidFill>
                  <a:schemeClr val="bg1"/>
                </a:solidFill>
              </a:rPr>
              <a:t>Kenya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Practicing </a:t>
            </a:r>
            <a:r>
              <a:rPr lang="en-US" sz="3600" dirty="0" smtClean="0">
                <a:solidFill>
                  <a:schemeClr val="bg1"/>
                </a:solidFill>
              </a:rPr>
              <a:t>punctuation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93" y="3588620"/>
            <a:ext cx="5747071" cy="32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0717" y="2344393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8174" y="112716"/>
            <a:ext cx="3546779" cy="62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7601" y="2097820"/>
            <a:ext cx="4868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Thank you for a great class today.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We’ll see you next time!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554" y="-248188"/>
            <a:ext cx="558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are some hints: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sz="2800" dirty="0" smtClean="0"/>
              <a:t>This country is in the warm continent of Africa!</a:t>
            </a:r>
            <a:endParaRPr lang="en-US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258" r="7258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103" r="21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032416"/>
            <a:ext cx="8685011" cy="1100138"/>
          </a:xfrm>
        </p:spPr>
        <p:txBody>
          <a:bodyPr/>
          <a:lstStyle/>
          <a:p>
            <a:r>
              <a:rPr lang="en-US" dirty="0" smtClean="0"/>
              <a:t>Most people who live here speak </a:t>
            </a:r>
            <a:r>
              <a:rPr lang="en-US" dirty="0" smtClean="0"/>
              <a:t>English or Swahili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678" r="5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61380"/>
            <a:ext cx="7612063" cy="1100138"/>
          </a:xfrm>
        </p:spPr>
        <p:txBody>
          <a:bodyPr/>
          <a:lstStyle/>
          <a:p>
            <a:r>
              <a:rPr lang="en-US" dirty="0" smtClean="0"/>
              <a:t>It has </a:t>
            </a:r>
            <a:r>
              <a:rPr lang="en-US" dirty="0" smtClean="0"/>
              <a:t>many rare, wild animals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22" b="4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32181"/>
            <a:ext cx="7612063" cy="1100138"/>
          </a:xfrm>
        </p:spPr>
        <p:txBody>
          <a:bodyPr/>
          <a:lstStyle/>
          <a:p>
            <a:r>
              <a:rPr lang="en-US" dirty="0" smtClean="0"/>
              <a:t>And it also has </a:t>
            </a:r>
            <a:r>
              <a:rPr lang="en-US" dirty="0" smtClean="0"/>
              <a:t>savannas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941" b="59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746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942401"/>
            <a:ext cx="7612063" cy="1100138"/>
          </a:xfrm>
        </p:spPr>
        <p:txBody>
          <a:bodyPr/>
          <a:lstStyle/>
          <a:p>
            <a:r>
              <a:rPr lang="en-US" dirty="0" smtClean="0"/>
              <a:t>Can you guess what country it is? </a:t>
            </a:r>
            <a:endParaRPr lang="en-US" u="sng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396" r="7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0567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169648"/>
            <a:ext cx="7612063" cy="1100138"/>
          </a:xfrm>
        </p:spPr>
        <p:txBody>
          <a:bodyPr/>
          <a:lstStyle/>
          <a:p>
            <a:r>
              <a:rPr lang="en-US" dirty="0" smtClean="0"/>
              <a:t>It is </a:t>
            </a:r>
            <a:r>
              <a:rPr lang="en-US" dirty="0" smtClean="0"/>
              <a:t>Kenya</a:t>
            </a:r>
            <a:r>
              <a:rPr lang="en-US" dirty="0" smtClean="0"/>
              <a:t>! </a:t>
            </a:r>
            <a:r>
              <a:rPr lang="en-US" dirty="0" smtClean="0"/>
              <a:t>We will be learning about this country today.</a:t>
            </a:r>
            <a:endParaRPr lang="en-US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490" r="10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87666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2791</TotalTime>
  <Words>375</Words>
  <Application>Microsoft Macintosh PowerPoint</Application>
  <PresentationFormat>On-screen Show (4:3)</PresentationFormat>
  <Paragraphs>65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Habitat</vt:lpstr>
      <vt:lpstr>Around the World</vt:lpstr>
      <vt:lpstr>What will we be learning this class?</vt:lpstr>
      <vt:lpstr>Today we will be looking into another country.</vt:lpstr>
      <vt:lpstr>Here are some hints:</vt:lpstr>
      <vt:lpstr>Most people who live here speak English or Swahili</vt:lpstr>
      <vt:lpstr>It has many rare, wild animals…</vt:lpstr>
      <vt:lpstr>And it also has savannas…</vt:lpstr>
      <vt:lpstr>Can you guess what country it is? </vt:lpstr>
      <vt:lpstr>It is Kenya! We will be learning about this country today.</vt:lpstr>
      <vt:lpstr>What do you know about Kenya? Write it below</vt:lpstr>
      <vt:lpstr>Let’s make some predictions…</vt:lpstr>
      <vt:lpstr>Do you think there could be mountains in Kenya?</vt:lpstr>
      <vt:lpstr>Let’s find out!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like about Kenya?</vt:lpstr>
      <vt:lpstr>Review</vt:lpstr>
      <vt:lpstr>Great work!</vt:lpstr>
      <vt:lpstr>This is an exclamation mark</vt:lpstr>
      <vt:lpstr>PowerPoint Presentation</vt:lpstr>
      <vt:lpstr>This is a question mark</vt:lpstr>
      <vt:lpstr>PowerPoint Presentation</vt:lpstr>
      <vt:lpstr>This is a comma</vt:lpstr>
      <vt:lpstr>PowerPoint Presentation</vt:lpstr>
      <vt:lpstr>Let’s practice using some in a sentence.</vt:lpstr>
      <vt:lpstr>Let’s practice using some in a sentence.</vt:lpstr>
      <vt:lpstr>Let’s practice using some in a sentence.</vt:lpstr>
      <vt:lpstr>Very good job! What did we learn today?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27</cp:revision>
  <dcterms:created xsi:type="dcterms:W3CDTF">2017-08-03T14:31:16Z</dcterms:created>
  <dcterms:modified xsi:type="dcterms:W3CDTF">2018-01-26T19:45:10Z</dcterms:modified>
</cp:coreProperties>
</file>