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3D59C-9C07-4CAB-8D3D-C58E8E2338F7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8B7E4-A093-4EAB-932E-DB6FE547F7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92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399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383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856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47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15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845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592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2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48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195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68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756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017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502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27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93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228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92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90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6953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8B7E4-A093-4EAB-932E-DB6FE547F77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976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5556" y="44067"/>
            <a:ext cx="6772887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73" y="-42763"/>
            <a:ext cx="9113853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2133" y="2054750"/>
            <a:ext cx="7079733" cy="1666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1.jp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adinga-z.com/" TargetMode="External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774767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12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1352" y="0"/>
            <a:ext cx="622207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4145" y="723207"/>
            <a:ext cx="30964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9564" y="44067"/>
            <a:ext cx="608901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69720" marR="5080" indent="-1557655">
              <a:lnSpc>
                <a:spcPts val="5700"/>
              </a:lnSpc>
              <a:spcBef>
                <a:spcPts val="340"/>
              </a:spcBef>
              <a:tabLst>
                <a:tab pos="2972435" algn="l"/>
                <a:tab pos="5699125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G</a:t>
            </a:r>
            <a:r>
              <a:rPr sz="4800" spc="-90" dirty="0">
                <a:solidFill>
                  <a:srgbClr val="194431"/>
                </a:solidFill>
                <a:latin typeface="Book Antiqua"/>
                <a:cs typeface="Book Antiqua"/>
              </a:rPr>
              <a:t>r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ea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 w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or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k!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Le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’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s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it  once	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more.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146" y="2279710"/>
            <a:ext cx="716407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867660" marR="5080" indent="-2855595">
              <a:lnSpc>
                <a:spcPts val="4300"/>
              </a:lnSpc>
              <a:spcBef>
                <a:spcPts val="260"/>
              </a:spcBef>
            </a:pP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Compare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 country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Japan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with 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Kenya!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0160" y="3585906"/>
            <a:ext cx="4992612" cy="280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9701" y="3585907"/>
            <a:ext cx="3918382" cy="27051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821" y="0"/>
            <a:ext cx="85330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6737" y="723207"/>
            <a:ext cx="322533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21676" y="1433945"/>
            <a:ext cx="3183774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8073" y="44067"/>
            <a:ext cx="839978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660650" marR="5080" indent="-2648585">
              <a:lnSpc>
                <a:spcPts val="5700"/>
              </a:lnSpc>
              <a:spcBef>
                <a:spcPts val="340"/>
              </a:spcBef>
              <a:tabLst>
                <a:tab pos="6365875" algn="l"/>
              </a:tabLst>
            </a:pPr>
            <a:r>
              <a:rPr sz="4800" spc="-20" dirty="0"/>
              <a:t>Great </a:t>
            </a:r>
            <a:r>
              <a:rPr sz="4800" spc="-5" dirty="0"/>
              <a:t>answers!</a:t>
            </a:r>
            <a:r>
              <a:rPr sz="4800" spc="-55" dirty="0"/>
              <a:t> </a:t>
            </a:r>
            <a:r>
              <a:rPr sz="4800" spc="-150" dirty="0"/>
              <a:t>You</a:t>
            </a:r>
            <a:r>
              <a:rPr sz="4800" dirty="0"/>
              <a:t> </a:t>
            </a:r>
            <a:r>
              <a:rPr sz="4800" spc="-30" dirty="0"/>
              <a:t>are	</a:t>
            </a:r>
            <a:r>
              <a:rPr sz="4800" spc="-20" dirty="0"/>
              <a:t>great</a:t>
            </a:r>
            <a:r>
              <a:rPr sz="4800" spc="-100" dirty="0"/>
              <a:t> </a:t>
            </a:r>
            <a:r>
              <a:rPr sz="4800" dirty="0"/>
              <a:t>at  </a:t>
            </a:r>
            <a:r>
              <a:rPr sz="4800" u="heavy" spc="-5" dirty="0">
                <a:uFill>
                  <a:solidFill>
                    <a:srgbClr val="1E5440"/>
                  </a:solidFill>
                </a:uFill>
              </a:rPr>
              <a:t>comparing.</a:t>
            </a:r>
            <a:endParaRPr sz="4800"/>
          </a:p>
        </p:txBody>
      </p:sp>
      <p:sp>
        <p:nvSpPr>
          <p:cNvPr id="6" name="object 6"/>
          <p:cNvSpPr/>
          <p:nvPr/>
        </p:nvSpPr>
        <p:spPr>
          <a:xfrm>
            <a:off x="2580265" y="1990026"/>
            <a:ext cx="4047354" cy="46499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8843" y="0"/>
            <a:ext cx="6895406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2582" y="723207"/>
            <a:ext cx="317546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877060" marR="5080" indent="-1861820">
              <a:lnSpc>
                <a:spcPts val="5700"/>
              </a:lnSpc>
              <a:spcBef>
                <a:spcPts val="340"/>
              </a:spcBef>
              <a:tabLst>
                <a:tab pos="1946910" algn="l"/>
                <a:tab pos="2804160" algn="l"/>
              </a:tabLst>
            </a:pPr>
            <a:r>
              <a:rPr spc="-20" dirty="0"/>
              <a:t>Where		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stay</a:t>
            </a:r>
            <a:r>
              <a:rPr spc="-90" dirty="0"/>
              <a:t> </a:t>
            </a:r>
            <a:r>
              <a:rPr dirty="0"/>
              <a:t>when  you</a:t>
            </a:r>
            <a:r>
              <a:rPr spc="-15" dirty="0"/>
              <a:t> </a:t>
            </a:r>
            <a:r>
              <a:rPr spc="-5" dirty="0"/>
              <a:t>travel?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5515" y="2089098"/>
            <a:ext cx="85877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8990" marR="5080" indent="-3336925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stay in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home, in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hotel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in 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 motel?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4428" y="2862604"/>
            <a:ext cx="4571998" cy="393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930" y="0"/>
            <a:ext cx="765602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30483" y="723207"/>
            <a:ext cx="3786446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8809" y="44067"/>
            <a:ext cx="753237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950720" marR="5080" indent="-1938655">
              <a:lnSpc>
                <a:spcPts val="5700"/>
              </a:lnSpc>
              <a:spcBef>
                <a:spcPts val="340"/>
              </a:spcBef>
              <a:tabLst>
                <a:tab pos="1010285" algn="l"/>
                <a:tab pos="1989455" algn="l"/>
                <a:tab pos="4368800" algn="l"/>
                <a:tab pos="6177280" algn="l"/>
              </a:tabLst>
            </a:pPr>
            <a:r>
              <a:rPr sz="4800" spc="-445" dirty="0"/>
              <a:t>W</a:t>
            </a:r>
            <a:r>
              <a:rPr sz="4800" dirty="0"/>
              <a:t>e	a</a:t>
            </a:r>
            <a:r>
              <a:rPr sz="4800" spc="-90" dirty="0"/>
              <a:t>r</a:t>
            </a:r>
            <a:r>
              <a:rPr sz="4800" dirty="0"/>
              <a:t>e		go</a:t>
            </a:r>
            <a:r>
              <a:rPr sz="4800" spc="-5" dirty="0"/>
              <a:t>in</a:t>
            </a:r>
            <a:r>
              <a:rPr sz="4800" dirty="0"/>
              <a:t>g to	</a:t>
            </a:r>
            <a:r>
              <a:rPr sz="4800" spc="-90" dirty="0"/>
              <a:t>r</a:t>
            </a:r>
            <a:r>
              <a:rPr sz="4800" spc="-5" dirty="0"/>
              <a:t>ea</a:t>
            </a:r>
            <a:r>
              <a:rPr sz="4800" dirty="0"/>
              <a:t>d</a:t>
            </a:r>
            <a:r>
              <a:rPr sz="4800" spc="-5" dirty="0"/>
              <a:t> </a:t>
            </a:r>
            <a:r>
              <a:rPr sz="4800" dirty="0"/>
              <a:t>a	</a:t>
            </a:r>
            <a:r>
              <a:rPr sz="4800" spc="-5" dirty="0"/>
              <a:t>b</a:t>
            </a:r>
            <a:r>
              <a:rPr sz="4800" dirty="0"/>
              <a:t>ook  </a:t>
            </a:r>
            <a:r>
              <a:rPr sz="4800" spc="-5" dirty="0"/>
              <a:t>about</a:t>
            </a:r>
            <a:r>
              <a:rPr sz="4800" spc="-10" dirty="0"/>
              <a:t> </a:t>
            </a:r>
            <a:r>
              <a:rPr sz="4800" spc="-5" dirty="0"/>
              <a:t>Hotels!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2598493" y="1708112"/>
            <a:ext cx="328972" cy="49892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27465" y="1708111"/>
            <a:ext cx="3228975" cy="4989830"/>
          </a:xfrm>
          <a:custGeom>
            <a:avLst/>
            <a:gdLst/>
            <a:ahLst/>
            <a:cxnLst/>
            <a:rect l="l" t="t" r="r" b="b"/>
            <a:pathLst>
              <a:path w="3228975" h="4989830">
                <a:moveTo>
                  <a:pt x="0" y="4989295"/>
                </a:moveTo>
                <a:lnTo>
                  <a:pt x="3228376" y="4989295"/>
                </a:lnTo>
                <a:lnTo>
                  <a:pt x="3228376" y="0"/>
                </a:lnTo>
                <a:lnTo>
                  <a:pt x="0" y="0"/>
                </a:lnTo>
                <a:lnTo>
                  <a:pt x="0" y="4989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20954" y="1722378"/>
            <a:ext cx="0" cy="4971415"/>
          </a:xfrm>
          <a:custGeom>
            <a:avLst/>
            <a:gdLst/>
            <a:ahLst/>
            <a:cxnLst/>
            <a:rect l="l" t="t" r="r" b="b"/>
            <a:pathLst>
              <a:path h="4971415">
                <a:moveTo>
                  <a:pt x="0" y="0"/>
                </a:moveTo>
                <a:lnTo>
                  <a:pt x="0" y="4970951"/>
                </a:lnTo>
              </a:path>
            </a:pathLst>
          </a:custGeom>
          <a:ln w="407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20954" y="1710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0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20954" y="66994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0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38322" y="6164522"/>
            <a:ext cx="900430" cy="11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0"/>
              </a:lnSpc>
            </a:pPr>
            <a:r>
              <a:rPr sz="750" spc="25" dirty="0">
                <a:latin typeface="Calibri"/>
                <a:cs typeface="Calibri"/>
                <a:hlinkClick r:id="rId6"/>
              </a:rPr>
              <a:t>www.readinga-z.com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27465" y="1708112"/>
            <a:ext cx="3228375" cy="4989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38439" y="6335666"/>
            <a:ext cx="907415" cy="102870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750" spc="25" dirty="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www.readinga-z.com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82050" y="5132301"/>
            <a:ext cx="699135" cy="417195"/>
          </a:xfrm>
          <a:custGeom>
            <a:avLst/>
            <a:gdLst/>
            <a:ahLst/>
            <a:cxnLst/>
            <a:rect l="l" t="t" r="r" b="b"/>
            <a:pathLst>
              <a:path w="699135" h="417195">
                <a:moveTo>
                  <a:pt x="0" y="416752"/>
                </a:moveTo>
                <a:lnTo>
                  <a:pt x="698503" y="416752"/>
                </a:lnTo>
                <a:lnTo>
                  <a:pt x="698503" y="0"/>
                </a:lnTo>
                <a:lnTo>
                  <a:pt x="0" y="0"/>
                </a:lnTo>
                <a:lnTo>
                  <a:pt x="0" y="416752"/>
                </a:lnTo>
                <a:close/>
              </a:path>
            </a:pathLst>
          </a:custGeom>
          <a:solidFill>
            <a:srgbClr val="231F2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9375" y="5139630"/>
            <a:ext cx="634365" cy="351790"/>
          </a:xfrm>
          <a:custGeom>
            <a:avLst/>
            <a:gdLst/>
            <a:ahLst/>
            <a:cxnLst/>
            <a:rect l="l" t="t" r="r" b="b"/>
            <a:pathLst>
              <a:path w="634364" h="351789">
                <a:moveTo>
                  <a:pt x="581596" y="0"/>
                </a:moveTo>
                <a:lnTo>
                  <a:pt x="0" y="155834"/>
                </a:lnTo>
                <a:lnTo>
                  <a:pt x="52395" y="351387"/>
                </a:lnTo>
                <a:lnTo>
                  <a:pt x="633992" y="195553"/>
                </a:lnTo>
                <a:lnTo>
                  <a:pt x="581596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9375" y="5139630"/>
            <a:ext cx="634365" cy="351790"/>
          </a:xfrm>
          <a:custGeom>
            <a:avLst/>
            <a:gdLst/>
            <a:ahLst/>
            <a:cxnLst/>
            <a:rect l="l" t="t" r="r" b="b"/>
            <a:pathLst>
              <a:path w="634364" h="351789">
                <a:moveTo>
                  <a:pt x="0" y="155833"/>
                </a:moveTo>
                <a:lnTo>
                  <a:pt x="52396" y="351386"/>
                </a:lnTo>
                <a:lnTo>
                  <a:pt x="633992" y="195552"/>
                </a:lnTo>
                <a:lnTo>
                  <a:pt x="581597" y="0"/>
                </a:lnTo>
                <a:lnTo>
                  <a:pt x="0" y="155833"/>
                </a:lnTo>
                <a:close/>
              </a:path>
            </a:pathLst>
          </a:custGeom>
          <a:ln w="122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9047" y="5302898"/>
            <a:ext cx="699135" cy="417195"/>
          </a:xfrm>
          <a:custGeom>
            <a:avLst/>
            <a:gdLst/>
            <a:ahLst/>
            <a:cxnLst/>
            <a:rect l="l" t="t" r="r" b="b"/>
            <a:pathLst>
              <a:path w="699135" h="417195">
                <a:moveTo>
                  <a:pt x="0" y="416752"/>
                </a:moveTo>
                <a:lnTo>
                  <a:pt x="698503" y="416752"/>
                </a:lnTo>
                <a:lnTo>
                  <a:pt x="698503" y="0"/>
                </a:lnTo>
                <a:lnTo>
                  <a:pt x="0" y="0"/>
                </a:lnTo>
                <a:lnTo>
                  <a:pt x="0" y="416752"/>
                </a:lnTo>
                <a:close/>
              </a:path>
            </a:pathLst>
          </a:custGeom>
          <a:solidFill>
            <a:srgbClr val="231F2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36369" y="5310225"/>
            <a:ext cx="634365" cy="351790"/>
          </a:xfrm>
          <a:custGeom>
            <a:avLst/>
            <a:gdLst/>
            <a:ahLst/>
            <a:cxnLst/>
            <a:rect l="l" t="t" r="r" b="b"/>
            <a:pathLst>
              <a:path w="634364" h="351789">
                <a:moveTo>
                  <a:pt x="581597" y="0"/>
                </a:moveTo>
                <a:lnTo>
                  <a:pt x="0" y="155834"/>
                </a:lnTo>
                <a:lnTo>
                  <a:pt x="52396" y="351386"/>
                </a:lnTo>
                <a:lnTo>
                  <a:pt x="633994" y="195552"/>
                </a:lnTo>
                <a:lnTo>
                  <a:pt x="5815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36368" y="5310225"/>
            <a:ext cx="634365" cy="351790"/>
          </a:xfrm>
          <a:custGeom>
            <a:avLst/>
            <a:gdLst/>
            <a:ahLst/>
            <a:cxnLst/>
            <a:rect l="l" t="t" r="r" b="b"/>
            <a:pathLst>
              <a:path w="634364" h="351789">
                <a:moveTo>
                  <a:pt x="0" y="155834"/>
                </a:moveTo>
                <a:lnTo>
                  <a:pt x="52396" y="351386"/>
                </a:lnTo>
                <a:lnTo>
                  <a:pt x="633992" y="195552"/>
                </a:lnTo>
                <a:lnTo>
                  <a:pt x="581597" y="0"/>
                </a:lnTo>
                <a:lnTo>
                  <a:pt x="0" y="155834"/>
                </a:lnTo>
                <a:close/>
              </a:path>
            </a:pathLst>
          </a:custGeom>
          <a:ln w="122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75897" y="5472983"/>
            <a:ext cx="699135" cy="417195"/>
          </a:xfrm>
          <a:custGeom>
            <a:avLst/>
            <a:gdLst/>
            <a:ahLst/>
            <a:cxnLst/>
            <a:rect l="l" t="t" r="r" b="b"/>
            <a:pathLst>
              <a:path w="699135" h="417195">
                <a:moveTo>
                  <a:pt x="0" y="416752"/>
                </a:moveTo>
                <a:lnTo>
                  <a:pt x="698503" y="416752"/>
                </a:lnTo>
                <a:lnTo>
                  <a:pt x="698503" y="0"/>
                </a:lnTo>
                <a:lnTo>
                  <a:pt x="0" y="0"/>
                </a:lnTo>
                <a:lnTo>
                  <a:pt x="0" y="416752"/>
                </a:lnTo>
                <a:close/>
              </a:path>
            </a:pathLst>
          </a:custGeom>
          <a:solidFill>
            <a:srgbClr val="231F2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83221" y="5480311"/>
            <a:ext cx="634365" cy="351790"/>
          </a:xfrm>
          <a:custGeom>
            <a:avLst/>
            <a:gdLst/>
            <a:ahLst/>
            <a:cxnLst/>
            <a:rect l="l" t="t" r="r" b="b"/>
            <a:pathLst>
              <a:path w="634364" h="351789">
                <a:moveTo>
                  <a:pt x="581596" y="0"/>
                </a:moveTo>
                <a:lnTo>
                  <a:pt x="0" y="155833"/>
                </a:lnTo>
                <a:lnTo>
                  <a:pt x="52396" y="351386"/>
                </a:lnTo>
                <a:lnTo>
                  <a:pt x="633992" y="195552"/>
                </a:lnTo>
                <a:lnTo>
                  <a:pt x="581596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83221" y="5480311"/>
            <a:ext cx="634365" cy="351790"/>
          </a:xfrm>
          <a:custGeom>
            <a:avLst/>
            <a:gdLst/>
            <a:ahLst/>
            <a:cxnLst/>
            <a:rect l="l" t="t" r="r" b="b"/>
            <a:pathLst>
              <a:path w="634364" h="351789">
                <a:moveTo>
                  <a:pt x="0" y="155833"/>
                </a:moveTo>
                <a:lnTo>
                  <a:pt x="52396" y="351386"/>
                </a:lnTo>
                <a:lnTo>
                  <a:pt x="633992" y="195552"/>
                </a:lnTo>
                <a:lnTo>
                  <a:pt x="581597" y="0"/>
                </a:lnTo>
                <a:lnTo>
                  <a:pt x="0" y="155833"/>
                </a:lnTo>
                <a:close/>
              </a:path>
            </a:pathLst>
          </a:custGeom>
          <a:ln w="122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49700" y="5190698"/>
            <a:ext cx="508634" cy="250190"/>
          </a:xfrm>
          <a:custGeom>
            <a:avLst/>
            <a:gdLst/>
            <a:ahLst/>
            <a:cxnLst/>
            <a:rect l="l" t="t" r="r" b="b"/>
            <a:pathLst>
              <a:path w="508635" h="250189">
                <a:moveTo>
                  <a:pt x="0" y="128212"/>
                </a:moveTo>
                <a:lnTo>
                  <a:pt x="20233" y="250165"/>
                </a:lnTo>
                <a:lnTo>
                  <a:pt x="38421" y="245290"/>
                </a:lnTo>
                <a:lnTo>
                  <a:pt x="31492" y="213169"/>
                </a:lnTo>
                <a:lnTo>
                  <a:pt x="79153" y="213169"/>
                </a:lnTo>
                <a:lnTo>
                  <a:pt x="87727" y="191606"/>
                </a:lnTo>
                <a:lnTo>
                  <a:pt x="140682" y="191606"/>
                </a:lnTo>
                <a:lnTo>
                  <a:pt x="138074" y="182345"/>
                </a:lnTo>
                <a:lnTo>
                  <a:pt x="71692" y="182345"/>
                </a:lnTo>
                <a:lnTo>
                  <a:pt x="0" y="128212"/>
                </a:lnTo>
                <a:close/>
              </a:path>
              <a:path w="508635" h="250189">
                <a:moveTo>
                  <a:pt x="79153" y="213169"/>
                </a:moveTo>
                <a:lnTo>
                  <a:pt x="31492" y="213169"/>
                </a:lnTo>
                <a:lnTo>
                  <a:pt x="71862" y="231504"/>
                </a:lnTo>
                <a:lnTo>
                  <a:pt x="79153" y="213169"/>
                </a:lnTo>
                <a:close/>
              </a:path>
              <a:path w="508635" h="250189">
                <a:moveTo>
                  <a:pt x="140682" y="191606"/>
                </a:moveTo>
                <a:lnTo>
                  <a:pt x="87727" y="191606"/>
                </a:lnTo>
                <a:lnTo>
                  <a:pt x="102354" y="228161"/>
                </a:lnTo>
                <a:lnTo>
                  <a:pt x="147566" y="216047"/>
                </a:lnTo>
                <a:lnTo>
                  <a:pt x="140682" y="191606"/>
                </a:lnTo>
                <a:close/>
              </a:path>
              <a:path w="508635" h="250189">
                <a:moveTo>
                  <a:pt x="182769" y="79241"/>
                </a:moveTo>
                <a:lnTo>
                  <a:pt x="130756" y="93728"/>
                </a:lnTo>
                <a:lnTo>
                  <a:pt x="146065" y="152608"/>
                </a:lnTo>
                <a:lnTo>
                  <a:pt x="151594" y="173564"/>
                </a:lnTo>
                <a:lnTo>
                  <a:pt x="156066" y="188113"/>
                </a:lnTo>
                <a:lnTo>
                  <a:pt x="165164" y="199262"/>
                </a:lnTo>
                <a:lnTo>
                  <a:pt x="184522" y="203486"/>
                </a:lnTo>
                <a:lnTo>
                  <a:pt x="219773" y="197256"/>
                </a:lnTo>
                <a:lnTo>
                  <a:pt x="242866" y="186703"/>
                </a:lnTo>
                <a:lnTo>
                  <a:pt x="254296" y="173288"/>
                </a:lnTo>
                <a:lnTo>
                  <a:pt x="255847" y="166144"/>
                </a:lnTo>
                <a:lnTo>
                  <a:pt x="211905" y="166144"/>
                </a:lnTo>
                <a:lnTo>
                  <a:pt x="205584" y="163272"/>
                </a:lnTo>
                <a:lnTo>
                  <a:pt x="201512" y="158265"/>
                </a:lnTo>
                <a:lnTo>
                  <a:pt x="199180" y="152270"/>
                </a:lnTo>
                <a:lnTo>
                  <a:pt x="195694" y="137423"/>
                </a:lnTo>
                <a:lnTo>
                  <a:pt x="190155" y="112701"/>
                </a:lnTo>
                <a:lnTo>
                  <a:pt x="182769" y="79241"/>
                </a:lnTo>
                <a:close/>
              </a:path>
              <a:path w="508635" h="250189">
                <a:moveTo>
                  <a:pt x="113237" y="94160"/>
                </a:moveTo>
                <a:lnTo>
                  <a:pt x="71692" y="182345"/>
                </a:lnTo>
                <a:lnTo>
                  <a:pt x="138074" y="182345"/>
                </a:lnTo>
                <a:lnTo>
                  <a:pt x="113237" y="94160"/>
                </a:lnTo>
                <a:close/>
              </a:path>
              <a:path w="508635" h="250189">
                <a:moveTo>
                  <a:pt x="299210" y="49524"/>
                </a:moveTo>
                <a:lnTo>
                  <a:pt x="248347" y="62039"/>
                </a:lnTo>
                <a:lnTo>
                  <a:pt x="276204" y="181945"/>
                </a:lnTo>
                <a:lnTo>
                  <a:pt x="343080" y="164034"/>
                </a:lnTo>
                <a:lnTo>
                  <a:pt x="336958" y="143254"/>
                </a:lnTo>
                <a:lnTo>
                  <a:pt x="321541" y="143254"/>
                </a:lnTo>
                <a:lnTo>
                  <a:pt x="299210" y="49524"/>
                </a:lnTo>
                <a:close/>
              </a:path>
              <a:path w="508635" h="250189">
                <a:moveTo>
                  <a:pt x="230550" y="66996"/>
                </a:moveTo>
                <a:lnTo>
                  <a:pt x="209721" y="73126"/>
                </a:lnTo>
                <a:lnTo>
                  <a:pt x="212908" y="82560"/>
                </a:lnTo>
                <a:lnTo>
                  <a:pt x="220111" y="104183"/>
                </a:lnTo>
                <a:lnTo>
                  <a:pt x="227859" y="128212"/>
                </a:lnTo>
                <a:lnTo>
                  <a:pt x="232410" y="143922"/>
                </a:lnTo>
                <a:lnTo>
                  <a:pt x="233691" y="151758"/>
                </a:lnTo>
                <a:lnTo>
                  <a:pt x="232966" y="157954"/>
                </a:lnTo>
                <a:lnTo>
                  <a:pt x="229108" y="162589"/>
                </a:lnTo>
                <a:lnTo>
                  <a:pt x="220988" y="165738"/>
                </a:lnTo>
                <a:lnTo>
                  <a:pt x="211905" y="166144"/>
                </a:lnTo>
                <a:lnTo>
                  <a:pt x="255847" y="166144"/>
                </a:lnTo>
                <a:lnTo>
                  <a:pt x="257405" y="158970"/>
                </a:lnTo>
                <a:lnTo>
                  <a:pt x="255537" y="145708"/>
                </a:lnTo>
                <a:lnTo>
                  <a:pt x="250949" y="130850"/>
                </a:lnTo>
                <a:lnTo>
                  <a:pt x="242436" y="104077"/>
                </a:lnTo>
                <a:lnTo>
                  <a:pt x="230550" y="66996"/>
                </a:lnTo>
                <a:close/>
              </a:path>
              <a:path w="508635" h="250189">
                <a:moveTo>
                  <a:pt x="408397" y="74072"/>
                </a:moveTo>
                <a:lnTo>
                  <a:pt x="355177" y="74072"/>
                </a:lnTo>
                <a:lnTo>
                  <a:pt x="373912" y="155768"/>
                </a:lnTo>
                <a:lnTo>
                  <a:pt x="424670" y="142170"/>
                </a:lnTo>
                <a:lnTo>
                  <a:pt x="408397" y="74072"/>
                </a:lnTo>
                <a:close/>
              </a:path>
              <a:path w="508635" h="250189">
                <a:moveTo>
                  <a:pt x="336565" y="141819"/>
                </a:moveTo>
                <a:lnTo>
                  <a:pt x="321541" y="143254"/>
                </a:lnTo>
                <a:lnTo>
                  <a:pt x="336958" y="143254"/>
                </a:lnTo>
                <a:lnTo>
                  <a:pt x="336565" y="141819"/>
                </a:lnTo>
                <a:close/>
              </a:path>
              <a:path w="508635" h="250189">
                <a:moveTo>
                  <a:pt x="391554" y="15121"/>
                </a:moveTo>
                <a:lnTo>
                  <a:pt x="346690" y="27147"/>
                </a:lnTo>
                <a:lnTo>
                  <a:pt x="351509" y="49989"/>
                </a:lnTo>
                <a:lnTo>
                  <a:pt x="327508" y="56055"/>
                </a:lnTo>
                <a:lnTo>
                  <a:pt x="330663" y="78230"/>
                </a:lnTo>
                <a:lnTo>
                  <a:pt x="355177" y="74072"/>
                </a:lnTo>
                <a:lnTo>
                  <a:pt x="408397" y="74072"/>
                </a:lnTo>
                <a:lnTo>
                  <a:pt x="404778" y="58925"/>
                </a:lnTo>
                <a:lnTo>
                  <a:pt x="429830" y="50544"/>
                </a:lnTo>
                <a:lnTo>
                  <a:pt x="426556" y="39530"/>
                </a:lnTo>
                <a:lnTo>
                  <a:pt x="396796" y="39530"/>
                </a:lnTo>
                <a:lnTo>
                  <a:pt x="391554" y="15121"/>
                </a:lnTo>
                <a:close/>
              </a:path>
              <a:path w="508635" h="250189">
                <a:moveTo>
                  <a:pt x="424155" y="31451"/>
                </a:moveTo>
                <a:lnTo>
                  <a:pt x="396796" y="39530"/>
                </a:lnTo>
                <a:lnTo>
                  <a:pt x="426556" y="39530"/>
                </a:lnTo>
                <a:lnTo>
                  <a:pt x="424155" y="31451"/>
                </a:lnTo>
                <a:close/>
              </a:path>
              <a:path w="508635" h="250189">
                <a:moveTo>
                  <a:pt x="490948" y="37508"/>
                </a:moveTo>
                <a:lnTo>
                  <a:pt x="446949" y="49297"/>
                </a:lnTo>
                <a:lnTo>
                  <a:pt x="466882" y="129932"/>
                </a:lnTo>
                <a:lnTo>
                  <a:pt x="501905" y="120309"/>
                </a:lnTo>
                <a:lnTo>
                  <a:pt x="508461" y="118788"/>
                </a:lnTo>
                <a:lnTo>
                  <a:pt x="490948" y="37508"/>
                </a:lnTo>
                <a:close/>
              </a:path>
              <a:path w="508635" h="250189">
                <a:moveTo>
                  <a:pt x="486097" y="0"/>
                </a:moveTo>
                <a:lnTo>
                  <a:pt x="444683" y="10579"/>
                </a:lnTo>
                <a:lnTo>
                  <a:pt x="442996" y="18611"/>
                </a:lnTo>
                <a:lnTo>
                  <a:pt x="444381" y="26664"/>
                </a:lnTo>
                <a:lnTo>
                  <a:pt x="447161" y="32255"/>
                </a:lnTo>
                <a:lnTo>
                  <a:pt x="452577" y="35469"/>
                </a:lnTo>
                <a:lnTo>
                  <a:pt x="461868" y="36391"/>
                </a:lnTo>
                <a:lnTo>
                  <a:pt x="472301" y="34348"/>
                </a:lnTo>
                <a:lnTo>
                  <a:pt x="480081" y="29168"/>
                </a:lnTo>
                <a:lnTo>
                  <a:pt x="484877" y="21689"/>
                </a:lnTo>
                <a:lnTo>
                  <a:pt x="486359" y="12749"/>
                </a:lnTo>
                <a:lnTo>
                  <a:pt x="4860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84702" y="5360793"/>
            <a:ext cx="540385" cy="252095"/>
          </a:xfrm>
          <a:custGeom>
            <a:avLst/>
            <a:gdLst/>
            <a:ahLst/>
            <a:cxnLst/>
            <a:rect l="l" t="t" r="r" b="b"/>
            <a:pathLst>
              <a:path w="540385" h="252095">
                <a:moveTo>
                  <a:pt x="50862" y="119344"/>
                </a:moveTo>
                <a:lnTo>
                  <a:pt x="0" y="131857"/>
                </a:lnTo>
                <a:lnTo>
                  <a:pt x="27857" y="251772"/>
                </a:lnTo>
                <a:lnTo>
                  <a:pt x="94731" y="233853"/>
                </a:lnTo>
                <a:lnTo>
                  <a:pt x="88617" y="213072"/>
                </a:lnTo>
                <a:lnTo>
                  <a:pt x="73192" y="213072"/>
                </a:lnTo>
                <a:lnTo>
                  <a:pt x="50862" y="119344"/>
                </a:lnTo>
                <a:close/>
              </a:path>
              <a:path w="540385" h="252095">
                <a:moveTo>
                  <a:pt x="150583" y="93737"/>
                </a:moveTo>
                <a:lnTo>
                  <a:pt x="119301" y="97895"/>
                </a:lnTo>
                <a:lnTo>
                  <a:pt x="98047" y="112318"/>
                </a:lnTo>
                <a:lnTo>
                  <a:pt x="86126" y="131691"/>
                </a:lnTo>
                <a:lnTo>
                  <a:pt x="82844" y="150698"/>
                </a:lnTo>
                <a:lnTo>
                  <a:pt x="85672" y="171234"/>
                </a:lnTo>
                <a:lnTo>
                  <a:pt x="94812" y="193630"/>
                </a:lnTo>
                <a:lnTo>
                  <a:pt x="113601" y="211493"/>
                </a:lnTo>
                <a:lnTo>
                  <a:pt x="145374" y="218428"/>
                </a:lnTo>
                <a:lnTo>
                  <a:pt x="179693" y="211481"/>
                </a:lnTo>
                <a:lnTo>
                  <a:pt x="198798" y="197192"/>
                </a:lnTo>
                <a:lnTo>
                  <a:pt x="200499" y="194289"/>
                </a:lnTo>
                <a:lnTo>
                  <a:pt x="162674" y="194289"/>
                </a:lnTo>
                <a:lnTo>
                  <a:pt x="149995" y="189747"/>
                </a:lnTo>
                <a:lnTo>
                  <a:pt x="144314" y="176886"/>
                </a:lnTo>
                <a:lnTo>
                  <a:pt x="142987" y="163902"/>
                </a:lnTo>
                <a:lnTo>
                  <a:pt x="143369" y="158988"/>
                </a:lnTo>
                <a:lnTo>
                  <a:pt x="196289" y="145285"/>
                </a:lnTo>
                <a:lnTo>
                  <a:pt x="143230" y="145285"/>
                </a:lnTo>
                <a:lnTo>
                  <a:pt x="142515" y="140767"/>
                </a:lnTo>
                <a:lnTo>
                  <a:pt x="142313" y="130698"/>
                </a:lnTo>
                <a:lnTo>
                  <a:pt x="145541" y="120301"/>
                </a:lnTo>
                <a:lnTo>
                  <a:pt x="155116" y="114802"/>
                </a:lnTo>
                <a:lnTo>
                  <a:pt x="191158" y="114802"/>
                </a:lnTo>
                <a:lnTo>
                  <a:pt x="179651" y="103058"/>
                </a:lnTo>
                <a:lnTo>
                  <a:pt x="150583" y="93737"/>
                </a:lnTo>
                <a:close/>
              </a:path>
              <a:path w="540385" h="252095">
                <a:moveTo>
                  <a:pt x="88225" y="211645"/>
                </a:moveTo>
                <a:lnTo>
                  <a:pt x="73192" y="213072"/>
                </a:lnTo>
                <a:lnTo>
                  <a:pt x="88617" y="213072"/>
                </a:lnTo>
                <a:lnTo>
                  <a:pt x="88225" y="211645"/>
                </a:lnTo>
                <a:close/>
              </a:path>
              <a:path w="540385" h="252095">
                <a:moveTo>
                  <a:pt x="193156" y="170158"/>
                </a:moveTo>
                <a:lnTo>
                  <a:pt x="191543" y="173503"/>
                </a:lnTo>
                <a:lnTo>
                  <a:pt x="186313" y="181089"/>
                </a:lnTo>
                <a:lnTo>
                  <a:pt x="176885" y="189242"/>
                </a:lnTo>
                <a:lnTo>
                  <a:pt x="162674" y="194289"/>
                </a:lnTo>
                <a:lnTo>
                  <a:pt x="200499" y="194289"/>
                </a:lnTo>
                <a:lnTo>
                  <a:pt x="207058" y="183094"/>
                </a:lnTo>
                <a:lnTo>
                  <a:pt x="208841" y="176720"/>
                </a:lnTo>
                <a:lnTo>
                  <a:pt x="193156" y="170158"/>
                </a:lnTo>
                <a:close/>
              </a:path>
              <a:path w="540385" h="252095">
                <a:moveTo>
                  <a:pt x="235215" y="65863"/>
                </a:moveTo>
                <a:lnTo>
                  <a:pt x="194461" y="84949"/>
                </a:lnTo>
                <a:lnTo>
                  <a:pt x="268224" y="186992"/>
                </a:lnTo>
                <a:lnTo>
                  <a:pt x="299928" y="178498"/>
                </a:lnTo>
                <a:lnTo>
                  <a:pt x="304854" y="144200"/>
                </a:lnTo>
                <a:lnTo>
                  <a:pt x="285164" y="144200"/>
                </a:lnTo>
                <a:lnTo>
                  <a:pt x="235215" y="65863"/>
                </a:lnTo>
                <a:close/>
              </a:path>
              <a:path w="540385" h="252095">
                <a:moveTo>
                  <a:pt x="191158" y="114802"/>
                </a:moveTo>
                <a:lnTo>
                  <a:pt x="155116" y="114802"/>
                </a:lnTo>
                <a:lnTo>
                  <a:pt x="166271" y="117381"/>
                </a:lnTo>
                <a:lnTo>
                  <a:pt x="172983" y="124754"/>
                </a:lnTo>
                <a:lnTo>
                  <a:pt x="176266" y="132455"/>
                </a:lnTo>
                <a:lnTo>
                  <a:pt x="177135" y="136015"/>
                </a:lnTo>
                <a:lnTo>
                  <a:pt x="143230" y="145285"/>
                </a:lnTo>
                <a:lnTo>
                  <a:pt x="196289" y="145285"/>
                </a:lnTo>
                <a:lnTo>
                  <a:pt x="205009" y="143027"/>
                </a:lnTo>
                <a:lnTo>
                  <a:pt x="203360" y="135865"/>
                </a:lnTo>
                <a:lnTo>
                  <a:pt x="196075" y="119822"/>
                </a:lnTo>
                <a:lnTo>
                  <a:pt x="191158" y="114802"/>
                </a:lnTo>
                <a:close/>
              </a:path>
              <a:path w="540385" h="252095">
                <a:moveTo>
                  <a:pt x="298306" y="66409"/>
                </a:moveTo>
                <a:lnTo>
                  <a:pt x="285164" y="144200"/>
                </a:lnTo>
                <a:lnTo>
                  <a:pt x="304854" y="144200"/>
                </a:lnTo>
                <a:lnTo>
                  <a:pt x="315932" y="67069"/>
                </a:lnTo>
                <a:lnTo>
                  <a:pt x="298306" y="66409"/>
                </a:lnTo>
                <a:close/>
              </a:path>
              <a:path w="540385" h="252095">
                <a:moveTo>
                  <a:pt x="396063" y="27962"/>
                </a:moveTo>
                <a:lnTo>
                  <a:pt x="364781" y="32120"/>
                </a:lnTo>
                <a:lnTo>
                  <a:pt x="343526" y="46540"/>
                </a:lnTo>
                <a:lnTo>
                  <a:pt x="331605" y="65910"/>
                </a:lnTo>
                <a:lnTo>
                  <a:pt x="328324" y="84916"/>
                </a:lnTo>
                <a:lnTo>
                  <a:pt x="331156" y="105453"/>
                </a:lnTo>
                <a:lnTo>
                  <a:pt x="340298" y="127851"/>
                </a:lnTo>
                <a:lnTo>
                  <a:pt x="359085" y="145715"/>
                </a:lnTo>
                <a:lnTo>
                  <a:pt x="390853" y="152646"/>
                </a:lnTo>
                <a:lnTo>
                  <a:pt x="425172" y="145704"/>
                </a:lnTo>
                <a:lnTo>
                  <a:pt x="444277" y="131417"/>
                </a:lnTo>
                <a:lnTo>
                  <a:pt x="445977" y="128515"/>
                </a:lnTo>
                <a:lnTo>
                  <a:pt x="408153" y="128515"/>
                </a:lnTo>
                <a:lnTo>
                  <a:pt x="395474" y="123968"/>
                </a:lnTo>
                <a:lnTo>
                  <a:pt x="389794" y="111105"/>
                </a:lnTo>
                <a:lnTo>
                  <a:pt x="388469" y="98120"/>
                </a:lnTo>
                <a:lnTo>
                  <a:pt x="388856" y="93206"/>
                </a:lnTo>
                <a:lnTo>
                  <a:pt x="441765" y="79510"/>
                </a:lnTo>
                <a:lnTo>
                  <a:pt x="388708" y="79510"/>
                </a:lnTo>
                <a:lnTo>
                  <a:pt x="387994" y="74993"/>
                </a:lnTo>
                <a:lnTo>
                  <a:pt x="387794" y="64924"/>
                </a:lnTo>
                <a:lnTo>
                  <a:pt x="391024" y="54527"/>
                </a:lnTo>
                <a:lnTo>
                  <a:pt x="400596" y="49029"/>
                </a:lnTo>
                <a:lnTo>
                  <a:pt x="436644" y="49029"/>
                </a:lnTo>
                <a:lnTo>
                  <a:pt x="425134" y="37280"/>
                </a:lnTo>
                <a:lnTo>
                  <a:pt x="396063" y="27962"/>
                </a:lnTo>
                <a:close/>
              </a:path>
              <a:path w="540385" h="252095">
                <a:moveTo>
                  <a:pt x="496265" y="0"/>
                </a:moveTo>
                <a:lnTo>
                  <a:pt x="445401" y="12514"/>
                </a:lnTo>
                <a:lnTo>
                  <a:pt x="473259" y="132420"/>
                </a:lnTo>
                <a:lnTo>
                  <a:pt x="540133" y="114509"/>
                </a:lnTo>
                <a:lnTo>
                  <a:pt x="534020" y="93728"/>
                </a:lnTo>
                <a:lnTo>
                  <a:pt x="518594" y="93728"/>
                </a:lnTo>
                <a:lnTo>
                  <a:pt x="496265" y="0"/>
                </a:lnTo>
                <a:close/>
              </a:path>
              <a:path w="540385" h="252095">
                <a:moveTo>
                  <a:pt x="438635" y="104383"/>
                </a:moveTo>
                <a:lnTo>
                  <a:pt x="437022" y="107727"/>
                </a:lnTo>
                <a:lnTo>
                  <a:pt x="431795" y="115312"/>
                </a:lnTo>
                <a:lnTo>
                  <a:pt x="422367" y="123465"/>
                </a:lnTo>
                <a:lnTo>
                  <a:pt x="408153" y="128515"/>
                </a:lnTo>
                <a:lnTo>
                  <a:pt x="445977" y="128515"/>
                </a:lnTo>
                <a:lnTo>
                  <a:pt x="452536" y="117320"/>
                </a:lnTo>
                <a:lnTo>
                  <a:pt x="454319" y="110947"/>
                </a:lnTo>
                <a:lnTo>
                  <a:pt x="438635" y="104383"/>
                </a:lnTo>
                <a:close/>
              </a:path>
              <a:path w="540385" h="252095">
                <a:moveTo>
                  <a:pt x="533627" y="92293"/>
                </a:moveTo>
                <a:lnTo>
                  <a:pt x="518594" y="93728"/>
                </a:lnTo>
                <a:lnTo>
                  <a:pt x="534020" y="93728"/>
                </a:lnTo>
                <a:lnTo>
                  <a:pt x="533627" y="92293"/>
                </a:lnTo>
                <a:close/>
              </a:path>
              <a:path w="540385" h="252095">
                <a:moveTo>
                  <a:pt x="436644" y="49029"/>
                </a:moveTo>
                <a:lnTo>
                  <a:pt x="400596" y="49029"/>
                </a:lnTo>
                <a:lnTo>
                  <a:pt x="411750" y="51606"/>
                </a:lnTo>
                <a:lnTo>
                  <a:pt x="418462" y="58977"/>
                </a:lnTo>
                <a:lnTo>
                  <a:pt x="421746" y="66675"/>
                </a:lnTo>
                <a:lnTo>
                  <a:pt x="422615" y="70233"/>
                </a:lnTo>
                <a:lnTo>
                  <a:pt x="388708" y="79510"/>
                </a:lnTo>
                <a:lnTo>
                  <a:pt x="441765" y="79510"/>
                </a:lnTo>
                <a:lnTo>
                  <a:pt x="450489" y="77252"/>
                </a:lnTo>
                <a:lnTo>
                  <a:pt x="448840" y="70090"/>
                </a:lnTo>
                <a:lnTo>
                  <a:pt x="441558" y="54044"/>
                </a:lnTo>
                <a:lnTo>
                  <a:pt x="436644" y="49029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 rot="20700000">
            <a:off x="5263961" y="5620874"/>
            <a:ext cx="237793" cy="1778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4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J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 rot="20700000">
            <a:off x="5389377" y="5630711"/>
            <a:ext cx="161856" cy="1206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950" b="1" spc="-170" dirty="0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endParaRPr sz="95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 rot="20700000">
            <a:off x="5448775" y="5565455"/>
            <a:ext cx="270163" cy="17780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40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 rot="20700000">
            <a:off x="5626761" y="5565249"/>
            <a:ext cx="161856" cy="1206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950" b="1" spc="-170" dirty="0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endParaRPr sz="95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 rot="20700000">
            <a:off x="5674843" y="5506221"/>
            <a:ext cx="248819" cy="1778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4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482102" y="2252344"/>
            <a:ext cx="2491740" cy="939165"/>
          </a:xfrm>
          <a:custGeom>
            <a:avLst/>
            <a:gdLst/>
            <a:ahLst/>
            <a:cxnLst/>
            <a:rect l="l" t="t" r="r" b="b"/>
            <a:pathLst>
              <a:path w="2491740" h="939164">
                <a:moveTo>
                  <a:pt x="0" y="939161"/>
                </a:moveTo>
                <a:lnTo>
                  <a:pt x="2491719" y="939161"/>
                </a:lnTo>
                <a:lnTo>
                  <a:pt x="2491719" y="0"/>
                </a:lnTo>
                <a:lnTo>
                  <a:pt x="0" y="0"/>
                </a:lnTo>
                <a:lnTo>
                  <a:pt x="0" y="939161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46335" y="2320010"/>
            <a:ext cx="100965" cy="347980"/>
          </a:xfrm>
          <a:custGeom>
            <a:avLst/>
            <a:gdLst/>
            <a:ahLst/>
            <a:cxnLst/>
            <a:rect l="l" t="t" r="r" b="b"/>
            <a:pathLst>
              <a:path w="100964" h="347980">
                <a:moveTo>
                  <a:pt x="0" y="347750"/>
                </a:moveTo>
                <a:lnTo>
                  <a:pt x="100886" y="347750"/>
                </a:lnTo>
                <a:lnTo>
                  <a:pt x="100886" y="0"/>
                </a:lnTo>
                <a:lnTo>
                  <a:pt x="0" y="0"/>
                </a:lnTo>
                <a:lnTo>
                  <a:pt x="0" y="347750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06013" y="2404073"/>
            <a:ext cx="242570" cy="264160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42283" y="65985"/>
                </a:moveTo>
                <a:lnTo>
                  <a:pt x="238238" y="37228"/>
                </a:lnTo>
                <a:lnTo>
                  <a:pt x="226105" y="16687"/>
                </a:lnTo>
                <a:lnTo>
                  <a:pt x="205884" y="4361"/>
                </a:lnTo>
                <a:lnTo>
                  <a:pt x="177577" y="252"/>
                </a:lnTo>
                <a:lnTo>
                  <a:pt x="153562" y="3246"/>
                </a:lnTo>
                <a:lnTo>
                  <a:pt x="131461" y="12228"/>
                </a:lnTo>
                <a:lnTo>
                  <a:pt x="111272" y="27196"/>
                </a:lnTo>
                <a:lnTo>
                  <a:pt x="92995" y="48148"/>
                </a:lnTo>
                <a:lnTo>
                  <a:pt x="92995" y="0"/>
                </a:lnTo>
                <a:lnTo>
                  <a:pt x="70271" y="2788"/>
                </a:lnTo>
                <a:lnTo>
                  <a:pt x="47197" y="4780"/>
                </a:lnTo>
                <a:lnTo>
                  <a:pt x="23774" y="5976"/>
                </a:lnTo>
                <a:lnTo>
                  <a:pt x="0" y="6375"/>
                </a:lnTo>
                <a:lnTo>
                  <a:pt x="0" y="263682"/>
                </a:lnTo>
                <a:lnTo>
                  <a:pt x="92995" y="263682"/>
                </a:lnTo>
                <a:lnTo>
                  <a:pt x="92995" y="123052"/>
                </a:lnTo>
                <a:lnTo>
                  <a:pt x="93743" y="108028"/>
                </a:lnTo>
                <a:lnTo>
                  <a:pt x="104963" y="69173"/>
                </a:lnTo>
                <a:lnTo>
                  <a:pt x="133244" y="46371"/>
                </a:lnTo>
                <a:lnTo>
                  <a:pt x="140264" y="48170"/>
                </a:lnTo>
                <a:lnTo>
                  <a:pt x="145281" y="53567"/>
                </a:lnTo>
                <a:lnTo>
                  <a:pt x="148292" y="62563"/>
                </a:lnTo>
                <a:lnTo>
                  <a:pt x="149296" y="75157"/>
                </a:lnTo>
                <a:lnTo>
                  <a:pt x="149296" y="263682"/>
                </a:lnTo>
                <a:lnTo>
                  <a:pt x="242283" y="263682"/>
                </a:lnTo>
                <a:lnTo>
                  <a:pt x="242283" y="65985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90784" y="2403563"/>
            <a:ext cx="234315" cy="269875"/>
          </a:xfrm>
          <a:custGeom>
            <a:avLst/>
            <a:gdLst/>
            <a:ahLst/>
            <a:cxnLst/>
            <a:rect l="l" t="t" r="r" b="b"/>
            <a:pathLst>
              <a:path w="234314" h="269875">
                <a:moveTo>
                  <a:pt x="197444" y="180120"/>
                </a:moveTo>
                <a:lnTo>
                  <a:pt x="194211" y="209433"/>
                </a:lnTo>
                <a:lnTo>
                  <a:pt x="184513" y="230372"/>
                </a:lnTo>
                <a:lnTo>
                  <a:pt x="168351" y="242936"/>
                </a:lnTo>
                <a:lnTo>
                  <a:pt x="145725" y="247124"/>
                </a:lnTo>
                <a:lnTo>
                  <a:pt x="132701" y="245571"/>
                </a:lnTo>
                <a:lnTo>
                  <a:pt x="102432" y="207246"/>
                </a:lnTo>
                <a:lnTo>
                  <a:pt x="97210" y="161453"/>
                </a:lnTo>
                <a:lnTo>
                  <a:pt x="96557" y="130699"/>
                </a:lnTo>
                <a:lnTo>
                  <a:pt x="99614" y="83438"/>
                </a:lnTo>
                <a:lnTo>
                  <a:pt x="108786" y="49682"/>
                </a:lnTo>
                <a:lnTo>
                  <a:pt x="124072" y="29430"/>
                </a:lnTo>
                <a:lnTo>
                  <a:pt x="145472" y="22680"/>
                </a:lnTo>
                <a:lnTo>
                  <a:pt x="161634" y="26119"/>
                </a:lnTo>
                <a:lnTo>
                  <a:pt x="173177" y="36436"/>
                </a:lnTo>
                <a:lnTo>
                  <a:pt x="180103" y="53630"/>
                </a:lnTo>
                <a:lnTo>
                  <a:pt x="182411" y="77700"/>
                </a:lnTo>
                <a:lnTo>
                  <a:pt x="181905" y="102158"/>
                </a:lnTo>
                <a:lnTo>
                  <a:pt x="225472" y="81019"/>
                </a:lnTo>
                <a:lnTo>
                  <a:pt x="219882" y="45574"/>
                </a:lnTo>
                <a:lnTo>
                  <a:pt x="203114" y="20255"/>
                </a:lnTo>
                <a:lnTo>
                  <a:pt x="175169" y="5064"/>
                </a:lnTo>
                <a:lnTo>
                  <a:pt x="136048" y="0"/>
                </a:lnTo>
                <a:lnTo>
                  <a:pt x="106540" y="2396"/>
                </a:lnTo>
                <a:lnTo>
                  <a:pt x="56989" y="21567"/>
                </a:lnTo>
                <a:lnTo>
                  <a:pt x="20783" y="59146"/>
                </a:lnTo>
                <a:lnTo>
                  <a:pt x="2309" y="110546"/>
                </a:lnTo>
                <a:lnTo>
                  <a:pt x="0" y="141143"/>
                </a:lnTo>
                <a:lnTo>
                  <a:pt x="5075" y="187459"/>
                </a:lnTo>
                <a:lnTo>
                  <a:pt x="20301" y="223482"/>
                </a:lnTo>
                <a:lnTo>
                  <a:pt x="45676" y="249213"/>
                </a:lnTo>
                <a:lnTo>
                  <a:pt x="81202" y="264650"/>
                </a:lnTo>
                <a:lnTo>
                  <a:pt x="126876" y="269796"/>
                </a:lnTo>
                <a:lnTo>
                  <a:pt x="173689" y="263682"/>
                </a:lnTo>
                <a:lnTo>
                  <a:pt x="207127" y="245339"/>
                </a:lnTo>
                <a:lnTo>
                  <a:pt x="227190" y="214767"/>
                </a:lnTo>
                <a:lnTo>
                  <a:pt x="233878" y="171967"/>
                </a:lnTo>
                <a:lnTo>
                  <a:pt x="233617" y="161524"/>
                </a:lnTo>
                <a:lnTo>
                  <a:pt x="194387" y="149548"/>
                </a:lnTo>
                <a:lnTo>
                  <a:pt x="195724" y="159387"/>
                </a:lnTo>
                <a:lnTo>
                  <a:pt x="196680" y="167762"/>
                </a:lnTo>
                <a:lnTo>
                  <a:pt x="197253" y="174673"/>
                </a:lnTo>
                <a:lnTo>
                  <a:pt x="197444" y="180120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63933" y="2404329"/>
            <a:ext cx="193675" cy="263525"/>
          </a:xfrm>
          <a:custGeom>
            <a:avLst/>
            <a:gdLst/>
            <a:ahLst/>
            <a:cxnLst/>
            <a:rect l="l" t="t" r="r" b="b"/>
            <a:pathLst>
              <a:path w="193675" h="263525">
                <a:moveTo>
                  <a:pt x="189031" y="79233"/>
                </a:moveTo>
                <a:lnTo>
                  <a:pt x="190924" y="71064"/>
                </a:lnTo>
                <a:lnTo>
                  <a:pt x="192277" y="63373"/>
                </a:lnTo>
                <a:lnTo>
                  <a:pt x="193089" y="56161"/>
                </a:lnTo>
                <a:lnTo>
                  <a:pt x="193359" y="49428"/>
                </a:lnTo>
                <a:lnTo>
                  <a:pt x="190557" y="27803"/>
                </a:lnTo>
                <a:lnTo>
                  <a:pt x="182151" y="12357"/>
                </a:lnTo>
                <a:lnTo>
                  <a:pt x="168139" y="3089"/>
                </a:lnTo>
                <a:lnTo>
                  <a:pt x="148521" y="0"/>
                </a:lnTo>
                <a:lnTo>
                  <a:pt x="132728" y="2644"/>
                </a:lnTo>
                <a:lnTo>
                  <a:pt x="118207" y="10575"/>
                </a:lnTo>
                <a:lnTo>
                  <a:pt x="104960" y="23793"/>
                </a:lnTo>
                <a:lnTo>
                  <a:pt x="92986" y="42294"/>
                </a:lnTo>
                <a:lnTo>
                  <a:pt x="92986" y="0"/>
                </a:lnTo>
                <a:lnTo>
                  <a:pt x="72254" y="3011"/>
                </a:lnTo>
                <a:lnTo>
                  <a:pt x="52859" y="5161"/>
                </a:lnTo>
                <a:lnTo>
                  <a:pt x="34801" y="6450"/>
                </a:lnTo>
                <a:lnTo>
                  <a:pt x="18081" y="6880"/>
                </a:lnTo>
                <a:lnTo>
                  <a:pt x="0" y="6627"/>
                </a:lnTo>
                <a:lnTo>
                  <a:pt x="0" y="263429"/>
                </a:lnTo>
                <a:lnTo>
                  <a:pt x="92986" y="263429"/>
                </a:lnTo>
                <a:lnTo>
                  <a:pt x="92986" y="109552"/>
                </a:lnTo>
                <a:lnTo>
                  <a:pt x="93496" y="97730"/>
                </a:lnTo>
                <a:lnTo>
                  <a:pt x="105260" y="54657"/>
                </a:lnTo>
                <a:lnTo>
                  <a:pt x="118202" y="42547"/>
                </a:lnTo>
                <a:lnTo>
                  <a:pt x="126020" y="42547"/>
                </a:lnTo>
                <a:lnTo>
                  <a:pt x="129925" y="47985"/>
                </a:lnTo>
                <a:lnTo>
                  <a:pt x="129925" y="58852"/>
                </a:lnTo>
                <a:lnTo>
                  <a:pt x="129925" y="64461"/>
                </a:lnTo>
                <a:lnTo>
                  <a:pt x="128735" y="70738"/>
                </a:lnTo>
                <a:lnTo>
                  <a:pt x="126363" y="77709"/>
                </a:lnTo>
                <a:lnTo>
                  <a:pt x="124659" y="82462"/>
                </a:lnTo>
                <a:lnTo>
                  <a:pt x="122702" y="89848"/>
                </a:lnTo>
                <a:lnTo>
                  <a:pt x="120501" y="99867"/>
                </a:lnTo>
                <a:lnTo>
                  <a:pt x="184188" y="99867"/>
                </a:lnTo>
                <a:lnTo>
                  <a:pt x="186397" y="90696"/>
                </a:lnTo>
                <a:lnTo>
                  <a:pt x="188012" y="83815"/>
                </a:lnTo>
                <a:lnTo>
                  <a:pt x="189031" y="79233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78313" y="2403821"/>
            <a:ext cx="233679" cy="269875"/>
          </a:xfrm>
          <a:custGeom>
            <a:avLst/>
            <a:gdLst/>
            <a:ahLst/>
            <a:cxnLst/>
            <a:rect l="l" t="t" r="r" b="b"/>
            <a:pathLst>
              <a:path w="233679" h="269875">
                <a:moveTo>
                  <a:pt x="196425" y="187505"/>
                </a:moveTo>
                <a:lnTo>
                  <a:pt x="193432" y="212473"/>
                </a:lnTo>
                <a:lnTo>
                  <a:pt x="184452" y="230307"/>
                </a:lnTo>
                <a:lnTo>
                  <a:pt x="169485" y="241006"/>
                </a:lnTo>
                <a:lnTo>
                  <a:pt x="148529" y="244573"/>
                </a:lnTo>
                <a:lnTo>
                  <a:pt x="126125" y="238267"/>
                </a:lnTo>
                <a:lnTo>
                  <a:pt x="110123" y="219351"/>
                </a:lnTo>
                <a:lnTo>
                  <a:pt x="100523" y="187824"/>
                </a:lnTo>
                <a:lnTo>
                  <a:pt x="97324" y="143686"/>
                </a:lnTo>
                <a:lnTo>
                  <a:pt x="232859" y="143686"/>
                </a:lnTo>
                <a:lnTo>
                  <a:pt x="228405" y="91959"/>
                </a:lnTo>
                <a:lnTo>
                  <a:pt x="215045" y="51727"/>
                </a:lnTo>
                <a:lnTo>
                  <a:pt x="192778" y="22989"/>
                </a:lnTo>
                <a:lnTo>
                  <a:pt x="161603" y="5747"/>
                </a:lnTo>
                <a:lnTo>
                  <a:pt x="121520" y="0"/>
                </a:lnTo>
                <a:lnTo>
                  <a:pt x="96092" y="2483"/>
                </a:lnTo>
                <a:lnTo>
                  <a:pt x="52402" y="22355"/>
                </a:lnTo>
                <a:lnTo>
                  <a:pt x="19205" y="61016"/>
                </a:lnTo>
                <a:lnTo>
                  <a:pt x="2133" y="111969"/>
                </a:lnTo>
                <a:lnTo>
                  <a:pt x="0" y="141648"/>
                </a:lnTo>
                <a:lnTo>
                  <a:pt x="5136" y="187780"/>
                </a:lnTo>
                <a:lnTo>
                  <a:pt x="20544" y="223662"/>
                </a:lnTo>
                <a:lnTo>
                  <a:pt x="46224" y="249292"/>
                </a:lnTo>
                <a:lnTo>
                  <a:pt x="82176" y="264670"/>
                </a:lnTo>
                <a:lnTo>
                  <a:pt x="128401" y="269796"/>
                </a:lnTo>
                <a:lnTo>
                  <a:pt x="172125" y="264239"/>
                </a:lnTo>
                <a:lnTo>
                  <a:pt x="204193" y="247566"/>
                </a:lnTo>
                <a:lnTo>
                  <a:pt x="224607" y="219782"/>
                </a:lnTo>
                <a:lnTo>
                  <a:pt x="233364" y="180886"/>
                </a:lnTo>
                <a:lnTo>
                  <a:pt x="195920" y="169929"/>
                </a:lnTo>
                <a:lnTo>
                  <a:pt x="196254" y="176549"/>
                </a:lnTo>
                <a:lnTo>
                  <a:pt x="196425" y="182410"/>
                </a:lnTo>
                <a:lnTo>
                  <a:pt x="196425" y="187505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50919" y="2404587"/>
            <a:ext cx="104457" cy="1385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45251" y="2314656"/>
            <a:ext cx="242570" cy="359410"/>
          </a:xfrm>
          <a:custGeom>
            <a:avLst/>
            <a:gdLst/>
            <a:ahLst/>
            <a:cxnLst/>
            <a:rect l="l" t="t" r="r" b="b"/>
            <a:pathLst>
              <a:path w="242570" h="359410">
                <a:moveTo>
                  <a:pt x="149287" y="5348"/>
                </a:moveTo>
                <a:lnTo>
                  <a:pt x="149287" y="121015"/>
                </a:lnTo>
                <a:lnTo>
                  <a:pt x="137664" y="107078"/>
                </a:lnTo>
                <a:lnTo>
                  <a:pt x="124194" y="97125"/>
                </a:lnTo>
                <a:lnTo>
                  <a:pt x="108878" y="91153"/>
                </a:lnTo>
                <a:lnTo>
                  <a:pt x="91714" y="89163"/>
                </a:lnTo>
                <a:lnTo>
                  <a:pt x="51586" y="97714"/>
                </a:lnTo>
                <a:lnTo>
                  <a:pt x="22925" y="123366"/>
                </a:lnTo>
                <a:lnTo>
                  <a:pt x="5731" y="166118"/>
                </a:lnTo>
                <a:lnTo>
                  <a:pt x="0" y="225969"/>
                </a:lnTo>
                <a:lnTo>
                  <a:pt x="5412" y="284155"/>
                </a:lnTo>
                <a:lnTo>
                  <a:pt x="21652" y="325714"/>
                </a:lnTo>
                <a:lnTo>
                  <a:pt x="48721" y="350649"/>
                </a:lnTo>
                <a:lnTo>
                  <a:pt x="86619" y="358960"/>
                </a:lnTo>
                <a:lnTo>
                  <a:pt x="105247" y="357208"/>
                </a:lnTo>
                <a:lnTo>
                  <a:pt x="121900" y="351954"/>
                </a:lnTo>
                <a:lnTo>
                  <a:pt x="136580" y="343197"/>
                </a:lnTo>
                <a:lnTo>
                  <a:pt x="149287" y="330940"/>
                </a:lnTo>
                <a:lnTo>
                  <a:pt x="149287" y="353098"/>
                </a:lnTo>
                <a:lnTo>
                  <a:pt x="242274" y="353098"/>
                </a:lnTo>
                <a:lnTo>
                  <a:pt x="242274" y="0"/>
                </a:lnTo>
                <a:lnTo>
                  <a:pt x="217355" y="2338"/>
                </a:lnTo>
                <a:lnTo>
                  <a:pt x="193552" y="4010"/>
                </a:lnTo>
                <a:lnTo>
                  <a:pt x="170864" y="5013"/>
                </a:lnTo>
                <a:lnTo>
                  <a:pt x="149287" y="5348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17343" y="2416814"/>
            <a:ext cx="103438" cy="2438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21836" y="2286884"/>
            <a:ext cx="135534" cy="1161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42470" y="2404329"/>
            <a:ext cx="93345" cy="263525"/>
          </a:xfrm>
          <a:custGeom>
            <a:avLst/>
            <a:gdLst/>
            <a:ahLst/>
            <a:cxnLst/>
            <a:rect l="l" t="t" r="r" b="b"/>
            <a:pathLst>
              <a:path w="93345" h="263525">
                <a:moveTo>
                  <a:pt x="92995" y="263429"/>
                </a:moveTo>
                <a:lnTo>
                  <a:pt x="92995" y="0"/>
                </a:lnTo>
                <a:lnTo>
                  <a:pt x="68647" y="3011"/>
                </a:lnTo>
                <a:lnTo>
                  <a:pt x="45033" y="5161"/>
                </a:lnTo>
                <a:lnTo>
                  <a:pt x="22150" y="6450"/>
                </a:lnTo>
                <a:lnTo>
                  <a:pt x="0" y="6880"/>
                </a:lnTo>
                <a:lnTo>
                  <a:pt x="0" y="263429"/>
                </a:lnTo>
                <a:lnTo>
                  <a:pt x="92995" y="263429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90665" y="2314650"/>
            <a:ext cx="242570" cy="358775"/>
          </a:xfrm>
          <a:custGeom>
            <a:avLst/>
            <a:gdLst/>
            <a:ahLst/>
            <a:cxnLst/>
            <a:rect l="l" t="t" r="r" b="b"/>
            <a:pathLst>
              <a:path w="242570" h="358775">
                <a:moveTo>
                  <a:pt x="23185" y="353106"/>
                </a:moveTo>
                <a:lnTo>
                  <a:pt x="46118" y="310558"/>
                </a:lnTo>
                <a:lnTo>
                  <a:pt x="65144" y="331626"/>
                </a:lnTo>
                <a:lnTo>
                  <a:pt x="86050" y="346672"/>
                </a:lnTo>
                <a:lnTo>
                  <a:pt x="108834" y="355699"/>
                </a:lnTo>
                <a:lnTo>
                  <a:pt x="133496" y="358707"/>
                </a:lnTo>
                <a:lnTo>
                  <a:pt x="180979" y="349791"/>
                </a:lnTo>
                <a:lnTo>
                  <a:pt x="214896" y="323042"/>
                </a:lnTo>
                <a:lnTo>
                  <a:pt x="235246" y="278461"/>
                </a:lnTo>
                <a:lnTo>
                  <a:pt x="242030" y="216047"/>
                </a:lnTo>
                <a:lnTo>
                  <a:pt x="236329" y="160760"/>
                </a:lnTo>
                <a:lnTo>
                  <a:pt x="219226" y="121269"/>
                </a:lnTo>
                <a:lnTo>
                  <a:pt x="190722" y="97574"/>
                </a:lnTo>
                <a:lnTo>
                  <a:pt x="150820" y="89676"/>
                </a:lnTo>
                <a:lnTo>
                  <a:pt x="135265" y="91795"/>
                </a:lnTo>
                <a:lnTo>
                  <a:pt x="120443" y="98150"/>
                </a:lnTo>
                <a:lnTo>
                  <a:pt x="106353" y="108740"/>
                </a:lnTo>
                <a:lnTo>
                  <a:pt x="92995" y="123566"/>
                </a:lnTo>
                <a:lnTo>
                  <a:pt x="92995" y="0"/>
                </a:lnTo>
                <a:lnTo>
                  <a:pt x="60814" y="2343"/>
                </a:lnTo>
                <a:lnTo>
                  <a:pt x="34586" y="4017"/>
                </a:lnTo>
                <a:lnTo>
                  <a:pt x="14315" y="5021"/>
                </a:lnTo>
                <a:lnTo>
                  <a:pt x="0" y="5356"/>
                </a:lnTo>
                <a:lnTo>
                  <a:pt x="0" y="353106"/>
                </a:lnTo>
                <a:lnTo>
                  <a:pt x="23185" y="353106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57418" y="2417322"/>
            <a:ext cx="106748" cy="2430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77462" y="2314909"/>
            <a:ext cx="93345" cy="353060"/>
          </a:xfrm>
          <a:custGeom>
            <a:avLst/>
            <a:gdLst/>
            <a:ahLst/>
            <a:cxnLst/>
            <a:rect l="l" t="t" r="r" b="b"/>
            <a:pathLst>
              <a:path w="93345" h="353060">
                <a:moveTo>
                  <a:pt x="0" y="5095"/>
                </a:moveTo>
                <a:lnTo>
                  <a:pt x="0" y="352845"/>
                </a:lnTo>
                <a:lnTo>
                  <a:pt x="92986" y="352845"/>
                </a:lnTo>
                <a:lnTo>
                  <a:pt x="92986" y="0"/>
                </a:lnTo>
                <a:lnTo>
                  <a:pt x="66732" y="2230"/>
                </a:lnTo>
                <a:lnTo>
                  <a:pt x="42482" y="3822"/>
                </a:lnTo>
                <a:lnTo>
                  <a:pt x="20238" y="4777"/>
                </a:lnTo>
                <a:lnTo>
                  <a:pt x="0" y="5095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13909" y="2403821"/>
            <a:ext cx="233679" cy="269875"/>
          </a:xfrm>
          <a:custGeom>
            <a:avLst/>
            <a:gdLst/>
            <a:ahLst/>
            <a:cxnLst/>
            <a:rect l="l" t="t" r="r" b="b"/>
            <a:pathLst>
              <a:path w="233679" h="269875">
                <a:moveTo>
                  <a:pt x="196425" y="187505"/>
                </a:moveTo>
                <a:lnTo>
                  <a:pt x="193432" y="212473"/>
                </a:lnTo>
                <a:lnTo>
                  <a:pt x="184452" y="230307"/>
                </a:lnTo>
                <a:lnTo>
                  <a:pt x="169485" y="241006"/>
                </a:lnTo>
                <a:lnTo>
                  <a:pt x="148529" y="244573"/>
                </a:lnTo>
                <a:lnTo>
                  <a:pt x="126125" y="238267"/>
                </a:lnTo>
                <a:lnTo>
                  <a:pt x="110123" y="219351"/>
                </a:lnTo>
                <a:lnTo>
                  <a:pt x="100523" y="187824"/>
                </a:lnTo>
                <a:lnTo>
                  <a:pt x="97324" y="143686"/>
                </a:lnTo>
                <a:lnTo>
                  <a:pt x="232859" y="143686"/>
                </a:lnTo>
                <a:lnTo>
                  <a:pt x="228405" y="91959"/>
                </a:lnTo>
                <a:lnTo>
                  <a:pt x="215045" y="51727"/>
                </a:lnTo>
                <a:lnTo>
                  <a:pt x="192778" y="22989"/>
                </a:lnTo>
                <a:lnTo>
                  <a:pt x="161603" y="5747"/>
                </a:lnTo>
                <a:lnTo>
                  <a:pt x="121520" y="0"/>
                </a:lnTo>
                <a:lnTo>
                  <a:pt x="96092" y="2483"/>
                </a:lnTo>
                <a:lnTo>
                  <a:pt x="52402" y="22355"/>
                </a:lnTo>
                <a:lnTo>
                  <a:pt x="19205" y="61016"/>
                </a:lnTo>
                <a:lnTo>
                  <a:pt x="2133" y="111969"/>
                </a:lnTo>
                <a:lnTo>
                  <a:pt x="0" y="141648"/>
                </a:lnTo>
                <a:lnTo>
                  <a:pt x="5136" y="187780"/>
                </a:lnTo>
                <a:lnTo>
                  <a:pt x="20544" y="223662"/>
                </a:lnTo>
                <a:lnTo>
                  <a:pt x="46224" y="249292"/>
                </a:lnTo>
                <a:lnTo>
                  <a:pt x="82176" y="264670"/>
                </a:lnTo>
                <a:lnTo>
                  <a:pt x="128401" y="269796"/>
                </a:lnTo>
                <a:lnTo>
                  <a:pt x="172125" y="264239"/>
                </a:lnTo>
                <a:lnTo>
                  <a:pt x="204193" y="247566"/>
                </a:lnTo>
                <a:lnTo>
                  <a:pt x="224607" y="219782"/>
                </a:lnTo>
                <a:lnTo>
                  <a:pt x="233364" y="180886"/>
                </a:lnTo>
                <a:lnTo>
                  <a:pt x="195920" y="169929"/>
                </a:lnTo>
                <a:lnTo>
                  <a:pt x="196254" y="176549"/>
                </a:lnTo>
                <a:lnTo>
                  <a:pt x="196425" y="182410"/>
                </a:lnTo>
                <a:lnTo>
                  <a:pt x="196425" y="187505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86515" y="2404587"/>
            <a:ext cx="104457" cy="1385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38189" y="2781948"/>
            <a:ext cx="195580" cy="245110"/>
          </a:xfrm>
          <a:custGeom>
            <a:avLst/>
            <a:gdLst/>
            <a:ahLst/>
            <a:cxnLst/>
            <a:rect l="l" t="t" r="r" b="b"/>
            <a:pathLst>
              <a:path w="195579" h="245110">
                <a:moveTo>
                  <a:pt x="70934" y="244516"/>
                </a:moveTo>
                <a:lnTo>
                  <a:pt x="70934" y="144379"/>
                </a:lnTo>
                <a:lnTo>
                  <a:pt x="95473" y="144379"/>
                </a:lnTo>
                <a:lnTo>
                  <a:pt x="139125" y="139845"/>
                </a:lnTo>
                <a:lnTo>
                  <a:pt x="170305" y="126243"/>
                </a:lnTo>
                <a:lnTo>
                  <a:pt x="189014" y="103572"/>
                </a:lnTo>
                <a:lnTo>
                  <a:pt x="195251" y="71830"/>
                </a:lnTo>
                <a:lnTo>
                  <a:pt x="189642" y="40404"/>
                </a:lnTo>
                <a:lnTo>
                  <a:pt x="172816" y="17957"/>
                </a:lnTo>
                <a:lnTo>
                  <a:pt x="144772" y="4489"/>
                </a:lnTo>
                <a:lnTo>
                  <a:pt x="105509" y="0"/>
                </a:lnTo>
                <a:lnTo>
                  <a:pt x="0" y="0"/>
                </a:lnTo>
                <a:lnTo>
                  <a:pt x="0" y="244516"/>
                </a:lnTo>
                <a:lnTo>
                  <a:pt x="70934" y="244516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84666" y="2780064"/>
            <a:ext cx="103552" cy="1481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58044" y="2778371"/>
            <a:ext cx="65405" cy="248285"/>
          </a:xfrm>
          <a:custGeom>
            <a:avLst/>
            <a:gdLst/>
            <a:ahLst/>
            <a:cxnLst/>
            <a:rect l="l" t="t" r="r" b="b"/>
            <a:pathLst>
              <a:path w="65404" h="248285">
                <a:moveTo>
                  <a:pt x="0" y="3578"/>
                </a:moveTo>
                <a:lnTo>
                  <a:pt x="0" y="248094"/>
                </a:lnTo>
                <a:lnTo>
                  <a:pt x="65382" y="248094"/>
                </a:lnTo>
                <a:lnTo>
                  <a:pt x="65382" y="0"/>
                </a:lnTo>
                <a:lnTo>
                  <a:pt x="46920" y="1566"/>
                </a:lnTo>
                <a:lnTo>
                  <a:pt x="29869" y="2685"/>
                </a:lnTo>
                <a:lnTo>
                  <a:pt x="14229" y="3355"/>
                </a:lnTo>
                <a:lnTo>
                  <a:pt x="0" y="3578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53693" y="2840705"/>
            <a:ext cx="192405" cy="189865"/>
          </a:xfrm>
          <a:custGeom>
            <a:avLst/>
            <a:gdLst/>
            <a:ahLst/>
            <a:cxnLst/>
            <a:rect l="l" t="t" r="r" b="b"/>
            <a:pathLst>
              <a:path w="192404" h="189864">
                <a:moveTo>
                  <a:pt x="186120" y="162828"/>
                </a:moveTo>
                <a:lnTo>
                  <a:pt x="181702" y="165339"/>
                </a:lnTo>
                <a:lnTo>
                  <a:pt x="178359" y="166587"/>
                </a:lnTo>
                <a:lnTo>
                  <a:pt x="176093" y="166587"/>
                </a:lnTo>
                <a:lnTo>
                  <a:pt x="168804" y="166587"/>
                </a:lnTo>
                <a:lnTo>
                  <a:pt x="165160" y="160978"/>
                </a:lnTo>
                <a:lnTo>
                  <a:pt x="165160" y="149752"/>
                </a:lnTo>
                <a:lnTo>
                  <a:pt x="165160" y="40126"/>
                </a:lnTo>
                <a:lnTo>
                  <a:pt x="160503" y="22572"/>
                </a:lnTo>
                <a:lnTo>
                  <a:pt x="146531" y="10032"/>
                </a:lnTo>
                <a:lnTo>
                  <a:pt x="123245" y="2508"/>
                </a:lnTo>
                <a:lnTo>
                  <a:pt x="90647" y="0"/>
                </a:lnTo>
                <a:lnTo>
                  <a:pt x="56321" y="2687"/>
                </a:lnTo>
                <a:lnTo>
                  <a:pt x="31802" y="10748"/>
                </a:lnTo>
                <a:lnTo>
                  <a:pt x="17091" y="24181"/>
                </a:lnTo>
                <a:lnTo>
                  <a:pt x="12188" y="42988"/>
                </a:lnTo>
                <a:lnTo>
                  <a:pt x="12188" y="47887"/>
                </a:lnTo>
                <a:lnTo>
                  <a:pt x="12603" y="53145"/>
                </a:lnTo>
                <a:lnTo>
                  <a:pt x="13435" y="58754"/>
                </a:lnTo>
                <a:lnTo>
                  <a:pt x="45857" y="65023"/>
                </a:lnTo>
                <a:lnTo>
                  <a:pt x="42515" y="55827"/>
                </a:lnTo>
                <a:lnTo>
                  <a:pt x="40844" y="48425"/>
                </a:lnTo>
                <a:lnTo>
                  <a:pt x="40844" y="42808"/>
                </a:lnTo>
                <a:lnTo>
                  <a:pt x="42837" y="31053"/>
                </a:lnTo>
                <a:lnTo>
                  <a:pt x="48816" y="22656"/>
                </a:lnTo>
                <a:lnTo>
                  <a:pt x="58779" y="17617"/>
                </a:lnTo>
                <a:lnTo>
                  <a:pt x="72728" y="15938"/>
                </a:lnTo>
                <a:lnTo>
                  <a:pt x="84797" y="17674"/>
                </a:lnTo>
                <a:lnTo>
                  <a:pt x="93419" y="22881"/>
                </a:lnTo>
                <a:lnTo>
                  <a:pt x="98591" y="31559"/>
                </a:lnTo>
                <a:lnTo>
                  <a:pt x="100316" y="43705"/>
                </a:lnTo>
                <a:lnTo>
                  <a:pt x="97315" y="53895"/>
                </a:lnTo>
                <a:lnTo>
                  <a:pt x="88313" y="63322"/>
                </a:lnTo>
                <a:lnTo>
                  <a:pt x="73310" y="71987"/>
                </a:lnTo>
                <a:lnTo>
                  <a:pt x="52306" y="79893"/>
                </a:lnTo>
                <a:lnTo>
                  <a:pt x="29423" y="89543"/>
                </a:lnTo>
                <a:lnTo>
                  <a:pt x="13077" y="102193"/>
                </a:lnTo>
                <a:lnTo>
                  <a:pt x="3269" y="117844"/>
                </a:lnTo>
                <a:lnTo>
                  <a:pt x="0" y="136496"/>
                </a:lnTo>
                <a:lnTo>
                  <a:pt x="3572" y="159694"/>
                </a:lnTo>
                <a:lnTo>
                  <a:pt x="14288" y="176263"/>
                </a:lnTo>
                <a:lnTo>
                  <a:pt x="32147" y="186205"/>
                </a:lnTo>
                <a:lnTo>
                  <a:pt x="57148" y="189519"/>
                </a:lnTo>
                <a:lnTo>
                  <a:pt x="71568" y="188154"/>
                </a:lnTo>
                <a:lnTo>
                  <a:pt x="84195" y="184057"/>
                </a:lnTo>
                <a:lnTo>
                  <a:pt x="95032" y="177227"/>
                </a:lnTo>
                <a:lnTo>
                  <a:pt x="104082" y="167663"/>
                </a:lnTo>
                <a:lnTo>
                  <a:pt x="109632" y="176833"/>
                </a:lnTo>
                <a:lnTo>
                  <a:pt x="118408" y="183383"/>
                </a:lnTo>
                <a:lnTo>
                  <a:pt x="130409" y="187312"/>
                </a:lnTo>
                <a:lnTo>
                  <a:pt x="145635" y="188622"/>
                </a:lnTo>
                <a:lnTo>
                  <a:pt x="157087" y="188040"/>
                </a:lnTo>
                <a:lnTo>
                  <a:pt x="168698" y="186293"/>
                </a:lnTo>
                <a:lnTo>
                  <a:pt x="180465" y="183381"/>
                </a:lnTo>
                <a:lnTo>
                  <a:pt x="192390" y="179304"/>
                </a:lnTo>
                <a:lnTo>
                  <a:pt x="186120" y="162828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19075" y="2917909"/>
            <a:ext cx="34925" cy="87630"/>
          </a:xfrm>
          <a:custGeom>
            <a:avLst/>
            <a:gdLst/>
            <a:ahLst/>
            <a:cxnLst/>
            <a:rect l="l" t="t" r="r" b="b"/>
            <a:pathLst>
              <a:path w="34925" h="87630">
                <a:moveTo>
                  <a:pt x="34395" y="51767"/>
                </a:moveTo>
                <a:lnTo>
                  <a:pt x="33118" y="67287"/>
                </a:lnTo>
                <a:lnTo>
                  <a:pt x="29289" y="78372"/>
                </a:lnTo>
                <a:lnTo>
                  <a:pt x="22907" y="85022"/>
                </a:lnTo>
                <a:lnTo>
                  <a:pt x="13973" y="87239"/>
                </a:lnTo>
                <a:lnTo>
                  <a:pt x="7862" y="84999"/>
                </a:lnTo>
                <a:lnTo>
                  <a:pt x="3495" y="78281"/>
                </a:lnTo>
                <a:lnTo>
                  <a:pt x="874" y="67084"/>
                </a:lnTo>
                <a:lnTo>
                  <a:pt x="0" y="51409"/>
                </a:lnTo>
                <a:lnTo>
                  <a:pt x="1265" y="38445"/>
                </a:lnTo>
                <a:lnTo>
                  <a:pt x="5061" y="27496"/>
                </a:lnTo>
                <a:lnTo>
                  <a:pt x="11387" y="18561"/>
                </a:lnTo>
                <a:lnTo>
                  <a:pt x="20242" y="11641"/>
                </a:lnTo>
                <a:lnTo>
                  <a:pt x="25623" y="8543"/>
                </a:lnTo>
                <a:lnTo>
                  <a:pt x="30335" y="4654"/>
                </a:lnTo>
                <a:lnTo>
                  <a:pt x="34395" y="0"/>
                </a:lnTo>
                <a:lnTo>
                  <a:pt x="34395" y="51767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52299" y="2840702"/>
            <a:ext cx="164465" cy="189865"/>
          </a:xfrm>
          <a:custGeom>
            <a:avLst/>
            <a:gdLst/>
            <a:ahLst/>
            <a:cxnLst/>
            <a:rect l="l" t="t" r="r" b="b"/>
            <a:pathLst>
              <a:path w="164464" h="189864">
                <a:moveTo>
                  <a:pt x="138828" y="126648"/>
                </a:moveTo>
                <a:lnTo>
                  <a:pt x="136555" y="147261"/>
                </a:lnTo>
                <a:lnTo>
                  <a:pt x="129737" y="161983"/>
                </a:lnTo>
                <a:lnTo>
                  <a:pt x="118374" y="170816"/>
                </a:lnTo>
                <a:lnTo>
                  <a:pt x="102468" y="173761"/>
                </a:lnTo>
                <a:lnTo>
                  <a:pt x="93309" y="172669"/>
                </a:lnTo>
                <a:lnTo>
                  <a:pt x="69729" y="131460"/>
                </a:lnTo>
                <a:lnTo>
                  <a:pt x="67893" y="91894"/>
                </a:lnTo>
                <a:lnTo>
                  <a:pt x="70043" y="58669"/>
                </a:lnTo>
                <a:lnTo>
                  <a:pt x="76491" y="34935"/>
                </a:lnTo>
                <a:lnTo>
                  <a:pt x="87239" y="20693"/>
                </a:lnTo>
                <a:lnTo>
                  <a:pt x="102289" y="15945"/>
                </a:lnTo>
                <a:lnTo>
                  <a:pt x="113649" y="18364"/>
                </a:lnTo>
                <a:lnTo>
                  <a:pt x="121766" y="25618"/>
                </a:lnTo>
                <a:lnTo>
                  <a:pt x="126638" y="37709"/>
                </a:lnTo>
                <a:lnTo>
                  <a:pt x="128262" y="54637"/>
                </a:lnTo>
                <a:lnTo>
                  <a:pt x="127904" y="71830"/>
                </a:lnTo>
                <a:lnTo>
                  <a:pt x="158532" y="56969"/>
                </a:lnTo>
                <a:lnTo>
                  <a:pt x="154603" y="32043"/>
                </a:lnTo>
                <a:lnTo>
                  <a:pt x="142814" y="14241"/>
                </a:lnTo>
                <a:lnTo>
                  <a:pt x="123166" y="3560"/>
                </a:lnTo>
                <a:lnTo>
                  <a:pt x="95661" y="0"/>
                </a:lnTo>
                <a:lnTo>
                  <a:pt x="74911" y="1685"/>
                </a:lnTo>
                <a:lnTo>
                  <a:pt x="25973" y="26960"/>
                </a:lnTo>
                <a:lnTo>
                  <a:pt x="1623" y="77727"/>
                </a:lnTo>
                <a:lnTo>
                  <a:pt x="0" y="99239"/>
                </a:lnTo>
                <a:lnTo>
                  <a:pt x="5576" y="138818"/>
                </a:lnTo>
                <a:lnTo>
                  <a:pt x="22304" y="167086"/>
                </a:lnTo>
                <a:lnTo>
                  <a:pt x="50183" y="184046"/>
                </a:lnTo>
                <a:lnTo>
                  <a:pt x="89212" y="189698"/>
                </a:lnTo>
                <a:lnTo>
                  <a:pt x="122125" y="185400"/>
                </a:lnTo>
                <a:lnTo>
                  <a:pt x="145635" y="172504"/>
                </a:lnTo>
                <a:lnTo>
                  <a:pt x="159741" y="151010"/>
                </a:lnTo>
                <a:lnTo>
                  <a:pt x="164443" y="120917"/>
                </a:lnTo>
                <a:lnTo>
                  <a:pt x="164264" y="113571"/>
                </a:lnTo>
                <a:lnTo>
                  <a:pt x="136676" y="105150"/>
                </a:lnTo>
                <a:lnTo>
                  <a:pt x="138110" y="115063"/>
                </a:lnTo>
                <a:lnTo>
                  <a:pt x="138828" y="122229"/>
                </a:lnTo>
                <a:lnTo>
                  <a:pt x="138828" y="126648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38072" y="2840883"/>
            <a:ext cx="164465" cy="189865"/>
          </a:xfrm>
          <a:custGeom>
            <a:avLst/>
            <a:gdLst/>
            <a:ahLst/>
            <a:cxnLst/>
            <a:rect l="l" t="t" r="r" b="b"/>
            <a:pathLst>
              <a:path w="164464" h="189864">
                <a:moveTo>
                  <a:pt x="138110" y="131841"/>
                </a:moveTo>
                <a:lnTo>
                  <a:pt x="136006" y="149395"/>
                </a:lnTo>
                <a:lnTo>
                  <a:pt x="129691" y="161934"/>
                </a:lnTo>
                <a:lnTo>
                  <a:pt x="119167" y="169459"/>
                </a:lnTo>
                <a:lnTo>
                  <a:pt x="104433" y="171967"/>
                </a:lnTo>
                <a:lnTo>
                  <a:pt x="88682" y="167533"/>
                </a:lnTo>
                <a:lnTo>
                  <a:pt x="77432" y="154231"/>
                </a:lnTo>
                <a:lnTo>
                  <a:pt x="70681" y="132064"/>
                </a:lnTo>
                <a:lnTo>
                  <a:pt x="68431" y="101032"/>
                </a:lnTo>
                <a:lnTo>
                  <a:pt x="163726" y="101032"/>
                </a:lnTo>
                <a:lnTo>
                  <a:pt x="158833" y="56831"/>
                </a:lnTo>
                <a:lnTo>
                  <a:pt x="144155" y="25258"/>
                </a:lnTo>
                <a:lnTo>
                  <a:pt x="119692" y="6314"/>
                </a:lnTo>
                <a:lnTo>
                  <a:pt x="85445" y="0"/>
                </a:lnTo>
                <a:lnTo>
                  <a:pt x="67564" y="1747"/>
                </a:lnTo>
                <a:lnTo>
                  <a:pt x="24000" y="27946"/>
                </a:lnTo>
                <a:lnTo>
                  <a:pt x="1499" y="78730"/>
                </a:lnTo>
                <a:lnTo>
                  <a:pt x="0" y="99598"/>
                </a:lnTo>
                <a:lnTo>
                  <a:pt x="5642" y="139017"/>
                </a:lnTo>
                <a:lnTo>
                  <a:pt x="22569" y="167173"/>
                </a:lnTo>
                <a:lnTo>
                  <a:pt x="50781" y="184067"/>
                </a:lnTo>
                <a:lnTo>
                  <a:pt x="90280" y="189698"/>
                </a:lnTo>
                <a:lnTo>
                  <a:pt x="121023" y="185791"/>
                </a:lnTo>
                <a:lnTo>
                  <a:pt x="143572" y="174070"/>
                </a:lnTo>
                <a:lnTo>
                  <a:pt x="157926" y="154535"/>
                </a:lnTo>
                <a:lnTo>
                  <a:pt x="164084" y="127186"/>
                </a:lnTo>
                <a:lnTo>
                  <a:pt x="137752" y="119482"/>
                </a:lnTo>
                <a:lnTo>
                  <a:pt x="137988" y="124136"/>
                </a:lnTo>
                <a:lnTo>
                  <a:pt x="138110" y="128262"/>
                </a:lnTo>
                <a:lnTo>
                  <a:pt x="138110" y="131841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06324" y="2858614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70" h="63500">
                <a:moveTo>
                  <a:pt x="717" y="46754"/>
                </a:moveTo>
                <a:lnTo>
                  <a:pt x="2729" y="26300"/>
                </a:lnTo>
                <a:lnTo>
                  <a:pt x="6623" y="11689"/>
                </a:lnTo>
                <a:lnTo>
                  <a:pt x="12401" y="2922"/>
                </a:lnTo>
                <a:lnTo>
                  <a:pt x="20063" y="0"/>
                </a:lnTo>
                <a:lnTo>
                  <a:pt x="28367" y="3941"/>
                </a:lnTo>
                <a:lnTo>
                  <a:pt x="34301" y="15766"/>
                </a:lnTo>
                <a:lnTo>
                  <a:pt x="37862" y="35472"/>
                </a:lnTo>
                <a:lnTo>
                  <a:pt x="39050" y="63058"/>
                </a:lnTo>
                <a:lnTo>
                  <a:pt x="0" y="63058"/>
                </a:lnTo>
                <a:lnTo>
                  <a:pt x="717" y="46754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25036" y="2841421"/>
            <a:ext cx="160020" cy="189865"/>
          </a:xfrm>
          <a:custGeom>
            <a:avLst/>
            <a:gdLst/>
            <a:ahLst/>
            <a:cxnLst/>
            <a:rect l="l" t="t" r="r" b="b"/>
            <a:pathLst>
              <a:path w="160020" h="189864">
                <a:moveTo>
                  <a:pt x="83831" y="0"/>
                </a:moveTo>
                <a:lnTo>
                  <a:pt x="39026" y="9217"/>
                </a:lnTo>
                <a:lnTo>
                  <a:pt x="10702" y="35086"/>
                </a:lnTo>
                <a:lnTo>
                  <a:pt x="5193" y="58396"/>
                </a:lnTo>
                <a:lnTo>
                  <a:pt x="8786" y="76868"/>
                </a:lnTo>
                <a:lnTo>
                  <a:pt x="19567" y="93595"/>
                </a:lnTo>
                <a:lnTo>
                  <a:pt x="37536" y="108574"/>
                </a:lnTo>
                <a:lnTo>
                  <a:pt x="62692" y="121805"/>
                </a:lnTo>
                <a:lnTo>
                  <a:pt x="79384" y="129780"/>
                </a:lnTo>
                <a:lnTo>
                  <a:pt x="91307" y="137394"/>
                </a:lnTo>
                <a:lnTo>
                  <a:pt x="98461" y="144648"/>
                </a:lnTo>
                <a:lnTo>
                  <a:pt x="100845" y="151545"/>
                </a:lnTo>
                <a:lnTo>
                  <a:pt x="99368" y="160324"/>
                </a:lnTo>
                <a:lnTo>
                  <a:pt x="94937" y="166594"/>
                </a:lnTo>
                <a:lnTo>
                  <a:pt x="87549" y="170355"/>
                </a:lnTo>
                <a:lnTo>
                  <a:pt x="77203" y="171608"/>
                </a:lnTo>
                <a:lnTo>
                  <a:pt x="68542" y="170881"/>
                </a:lnTo>
                <a:lnTo>
                  <a:pt x="36250" y="147293"/>
                </a:lnTo>
                <a:lnTo>
                  <a:pt x="32960" y="132558"/>
                </a:lnTo>
                <a:lnTo>
                  <a:pt x="32960" y="129094"/>
                </a:lnTo>
                <a:lnTo>
                  <a:pt x="33196" y="125392"/>
                </a:lnTo>
                <a:lnTo>
                  <a:pt x="33677" y="121446"/>
                </a:lnTo>
                <a:lnTo>
                  <a:pt x="0" y="128254"/>
                </a:lnTo>
                <a:lnTo>
                  <a:pt x="5126" y="154981"/>
                </a:lnTo>
                <a:lnTo>
                  <a:pt x="20508" y="174070"/>
                </a:lnTo>
                <a:lnTo>
                  <a:pt x="46145" y="185523"/>
                </a:lnTo>
                <a:lnTo>
                  <a:pt x="82038" y="189340"/>
                </a:lnTo>
                <a:lnTo>
                  <a:pt x="115972" y="185523"/>
                </a:lnTo>
                <a:lnTo>
                  <a:pt x="140211" y="174070"/>
                </a:lnTo>
                <a:lnTo>
                  <a:pt x="154753" y="154981"/>
                </a:lnTo>
                <a:lnTo>
                  <a:pt x="159600" y="128254"/>
                </a:lnTo>
                <a:lnTo>
                  <a:pt x="155794" y="109929"/>
                </a:lnTo>
                <a:lnTo>
                  <a:pt x="144376" y="93282"/>
                </a:lnTo>
                <a:lnTo>
                  <a:pt x="125345" y="78313"/>
                </a:lnTo>
                <a:lnTo>
                  <a:pt x="98701" y="65023"/>
                </a:lnTo>
                <a:lnTo>
                  <a:pt x="81303" y="57098"/>
                </a:lnTo>
                <a:lnTo>
                  <a:pt x="68876" y="49440"/>
                </a:lnTo>
                <a:lnTo>
                  <a:pt x="61419" y="42051"/>
                </a:lnTo>
                <a:lnTo>
                  <a:pt x="58933" y="34933"/>
                </a:lnTo>
                <a:lnTo>
                  <a:pt x="60378" y="26625"/>
                </a:lnTo>
                <a:lnTo>
                  <a:pt x="64711" y="20691"/>
                </a:lnTo>
                <a:lnTo>
                  <a:pt x="71931" y="17132"/>
                </a:lnTo>
                <a:lnTo>
                  <a:pt x="82038" y="15946"/>
                </a:lnTo>
                <a:lnTo>
                  <a:pt x="98496" y="18476"/>
                </a:lnTo>
                <a:lnTo>
                  <a:pt x="110253" y="26065"/>
                </a:lnTo>
                <a:lnTo>
                  <a:pt x="117309" y="38714"/>
                </a:lnTo>
                <a:lnTo>
                  <a:pt x="119661" y="56422"/>
                </a:lnTo>
                <a:lnTo>
                  <a:pt x="151366" y="50871"/>
                </a:lnTo>
                <a:lnTo>
                  <a:pt x="144861" y="28615"/>
                </a:lnTo>
                <a:lnTo>
                  <a:pt x="131436" y="12717"/>
                </a:lnTo>
                <a:lnTo>
                  <a:pt x="111092" y="3179"/>
                </a:lnTo>
                <a:lnTo>
                  <a:pt x="83831" y="0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17188" y="2787682"/>
            <a:ext cx="120650" cy="241300"/>
          </a:xfrm>
          <a:custGeom>
            <a:avLst/>
            <a:gdLst/>
            <a:ahLst/>
            <a:cxnLst/>
            <a:rect l="l" t="t" r="r" b="b"/>
            <a:pathLst>
              <a:path w="120650" h="241300">
                <a:moveTo>
                  <a:pt x="87239" y="58754"/>
                </a:moveTo>
                <a:lnTo>
                  <a:pt x="87239" y="0"/>
                </a:lnTo>
                <a:lnTo>
                  <a:pt x="71331" y="8263"/>
                </a:lnTo>
                <a:lnTo>
                  <a:pt x="55132" y="15495"/>
                </a:lnTo>
                <a:lnTo>
                  <a:pt x="38640" y="21697"/>
                </a:lnTo>
                <a:lnTo>
                  <a:pt x="21856" y="26870"/>
                </a:lnTo>
                <a:lnTo>
                  <a:pt x="21856" y="58754"/>
                </a:lnTo>
                <a:lnTo>
                  <a:pt x="0" y="58754"/>
                </a:lnTo>
                <a:lnTo>
                  <a:pt x="0" y="78997"/>
                </a:lnTo>
                <a:lnTo>
                  <a:pt x="21856" y="78997"/>
                </a:lnTo>
                <a:lnTo>
                  <a:pt x="21856" y="198837"/>
                </a:lnTo>
                <a:lnTo>
                  <a:pt x="24935" y="217173"/>
                </a:lnTo>
                <a:lnTo>
                  <a:pt x="34171" y="230270"/>
                </a:lnTo>
                <a:lnTo>
                  <a:pt x="49563" y="238129"/>
                </a:lnTo>
                <a:lnTo>
                  <a:pt x="71113" y="240749"/>
                </a:lnTo>
                <a:lnTo>
                  <a:pt x="89700" y="238981"/>
                </a:lnTo>
                <a:lnTo>
                  <a:pt x="104076" y="233675"/>
                </a:lnTo>
                <a:lnTo>
                  <a:pt x="114243" y="224832"/>
                </a:lnTo>
                <a:lnTo>
                  <a:pt x="120200" y="212452"/>
                </a:lnTo>
                <a:lnTo>
                  <a:pt x="101571" y="210658"/>
                </a:lnTo>
                <a:lnTo>
                  <a:pt x="100854" y="216031"/>
                </a:lnTo>
                <a:lnTo>
                  <a:pt x="98644" y="218721"/>
                </a:lnTo>
                <a:lnTo>
                  <a:pt x="94943" y="218721"/>
                </a:lnTo>
                <a:lnTo>
                  <a:pt x="89807" y="218721"/>
                </a:lnTo>
                <a:lnTo>
                  <a:pt x="87239" y="214719"/>
                </a:lnTo>
                <a:lnTo>
                  <a:pt x="87239" y="206713"/>
                </a:lnTo>
                <a:lnTo>
                  <a:pt x="87239" y="78997"/>
                </a:lnTo>
                <a:lnTo>
                  <a:pt x="116262" y="78997"/>
                </a:lnTo>
                <a:lnTo>
                  <a:pt x="116262" y="58754"/>
                </a:lnTo>
                <a:lnTo>
                  <a:pt x="87239" y="58754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25087" y="2816782"/>
            <a:ext cx="228228" cy="2380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173766" y="2777830"/>
            <a:ext cx="181610" cy="253365"/>
          </a:xfrm>
          <a:custGeom>
            <a:avLst/>
            <a:gdLst/>
            <a:ahLst/>
            <a:cxnLst/>
            <a:rect l="l" t="t" r="r" b="b"/>
            <a:pathLst>
              <a:path w="181610" h="253364">
                <a:moveTo>
                  <a:pt x="90280" y="0"/>
                </a:moveTo>
                <a:lnTo>
                  <a:pt x="39951" y="11335"/>
                </a:lnTo>
                <a:lnTo>
                  <a:pt x="8885" y="43508"/>
                </a:lnTo>
                <a:lnTo>
                  <a:pt x="2861" y="73266"/>
                </a:lnTo>
                <a:lnTo>
                  <a:pt x="7373" y="100393"/>
                </a:lnTo>
                <a:lnTo>
                  <a:pt x="20910" y="123557"/>
                </a:lnTo>
                <a:lnTo>
                  <a:pt x="43469" y="142757"/>
                </a:lnTo>
                <a:lnTo>
                  <a:pt x="75051" y="157994"/>
                </a:lnTo>
                <a:lnTo>
                  <a:pt x="96918" y="167589"/>
                </a:lnTo>
                <a:lnTo>
                  <a:pt x="112537" y="177922"/>
                </a:lnTo>
                <a:lnTo>
                  <a:pt x="121910" y="188992"/>
                </a:lnTo>
                <a:lnTo>
                  <a:pt x="125034" y="200802"/>
                </a:lnTo>
                <a:lnTo>
                  <a:pt x="122425" y="215145"/>
                </a:lnTo>
                <a:lnTo>
                  <a:pt x="114598" y="225389"/>
                </a:lnTo>
                <a:lnTo>
                  <a:pt x="101554" y="231535"/>
                </a:lnTo>
                <a:lnTo>
                  <a:pt x="83293" y="233583"/>
                </a:lnTo>
                <a:lnTo>
                  <a:pt x="60487" y="230740"/>
                </a:lnTo>
                <a:lnTo>
                  <a:pt x="44197" y="222210"/>
                </a:lnTo>
                <a:lnTo>
                  <a:pt x="34424" y="207991"/>
                </a:lnTo>
                <a:lnTo>
                  <a:pt x="31167" y="188085"/>
                </a:lnTo>
                <a:lnTo>
                  <a:pt x="31413" y="182097"/>
                </a:lnTo>
                <a:lnTo>
                  <a:pt x="32151" y="175593"/>
                </a:lnTo>
                <a:lnTo>
                  <a:pt x="33382" y="168572"/>
                </a:lnTo>
                <a:lnTo>
                  <a:pt x="35104" y="161035"/>
                </a:lnTo>
                <a:lnTo>
                  <a:pt x="896" y="168559"/>
                </a:lnTo>
                <a:lnTo>
                  <a:pt x="293" y="174176"/>
                </a:lnTo>
                <a:lnTo>
                  <a:pt x="0" y="178889"/>
                </a:lnTo>
                <a:lnTo>
                  <a:pt x="0" y="182712"/>
                </a:lnTo>
                <a:lnTo>
                  <a:pt x="5675" y="213512"/>
                </a:lnTo>
                <a:lnTo>
                  <a:pt x="22703" y="235510"/>
                </a:lnTo>
                <a:lnTo>
                  <a:pt x="51084" y="248709"/>
                </a:lnTo>
                <a:lnTo>
                  <a:pt x="90818" y="253108"/>
                </a:lnTo>
                <a:lnTo>
                  <a:pt x="110308" y="251794"/>
                </a:lnTo>
                <a:lnTo>
                  <a:pt x="156560" y="232067"/>
                </a:lnTo>
                <a:lnTo>
                  <a:pt x="179733" y="192784"/>
                </a:lnTo>
                <a:lnTo>
                  <a:pt x="181278" y="176264"/>
                </a:lnTo>
                <a:lnTo>
                  <a:pt x="175770" y="148433"/>
                </a:lnTo>
                <a:lnTo>
                  <a:pt x="159247" y="124227"/>
                </a:lnTo>
                <a:lnTo>
                  <a:pt x="131707" y="103649"/>
                </a:lnTo>
                <a:lnTo>
                  <a:pt x="93150" y="86701"/>
                </a:lnTo>
                <a:lnTo>
                  <a:pt x="73163" y="78427"/>
                </a:lnTo>
                <a:lnTo>
                  <a:pt x="58889" y="69369"/>
                </a:lnTo>
                <a:lnTo>
                  <a:pt x="50326" y="59528"/>
                </a:lnTo>
                <a:lnTo>
                  <a:pt x="47471" y="48906"/>
                </a:lnTo>
                <a:lnTo>
                  <a:pt x="50023" y="36050"/>
                </a:lnTo>
                <a:lnTo>
                  <a:pt x="57678" y="26869"/>
                </a:lnTo>
                <a:lnTo>
                  <a:pt x="70439" y="21361"/>
                </a:lnTo>
                <a:lnTo>
                  <a:pt x="88307" y="19525"/>
                </a:lnTo>
                <a:lnTo>
                  <a:pt x="110955" y="22189"/>
                </a:lnTo>
                <a:lnTo>
                  <a:pt x="127132" y="30183"/>
                </a:lnTo>
                <a:lnTo>
                  <a:pt x="136840" y="43507"/>
                </a:lnTo>
                <a:lnTo>
                  <a:pt x="140075" y="62162"/>
                </a:lnTo>
                <a:lnTo>
                  <a:pt x="140075" y="66580"/>
                </a:lnTo>
                <a:lnTo>
                  <a:pt x="139366" y="72075"/>
                </a:lnTo>
                <a:lnTo>
                  <a:pt x="137931" y="78638"/>
                </a:lnTo>
                <a:lnTo>
                  <a:pt x="170892" y="72548"/>
                </a:lnTo>
                <a:lnTo>
                  <a:pt x="165854" y="40807"/>
                </a:lnTo>
                <a:lnTo>
                  <a:pt x="150739" y="18136"/>
                </a:lnTo>
                <a:lnTo>
                  <a:pt x="125548" y="4533"/>
                </a:lnTo>
                <a:lnTo>
                  <a:pt x="90280" y="0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69118" y="2787682"/>
            <a:ext cx="120650" cy="241300"/>
          </a:xfrm>
          <a:custGeom>
            <a:avLst/>
            <a:gdLst/>
            <a:ahLst/>
            <a:cxnLst/>
            <a:rect l="l" t="t" r="r" b="b"/>
            <a:pathLst>
              <a:path w="120650" h="241300">
                <a:moveTo>
                  <a:pt x="87239" y="58754"/>
                </a:moveTo>
                <a:lnTo>
                  <a:pt x="87239" y="0"/>
                </a:lnTo>
                <a:lnTo>
                  <a:pt x="71331" y="8263"/>
                </a:lnTo>
                <a:lnTo>
                  <a:pt x="55132" y="15495"/>
                </a:lnTo>
                <a:lnTo>
                  <a:pt x="38640" y="21697"/>
                </a:lnTo>
                <a:lnTo>
                  <a:pt x="21856" y="26870"/>
                </a:lnTo>
                <a:lnTo>
                  <a:pt x="21856" y="58754"/>
                </a:lnTo>
                <a:lnTo>
                  <a:pt x="0" y="58754"/>
                </a:lnTo>
                <a:lnTo>
                  <a:pt x="0" y="78997"/>
                </a:lnTo>
                <a:lnTo>
                  <a:pt x="21856" y="78997"/>
                </a:lnTo>
                <a:lnTo>
                  <a:pt x="21856" y="198837"/>
                </a:lnTo>
                <a:lnTo>
                  <a:pt x="24935" y="217173"/>
                </a:lnTo>
                <a:lnTo>
                  <a:pt x="34171" y="230270"/>
                </a:lnTo>
                <a:lnTo>
                  <a:pt x="49563" y="238129"/>
                </a:lnTo>
                <a:lnTo>
                  <a:pt x="71113" y="240749"/>
                </a:lnTo>
                <a:lnTo>
                  <a:pt x="89700" y="238981"/>
                </a:lnTo>
                <a:lnTo>
                  <a:pt x="104076" y="233675"/>
                </a:lnTo>
                <a:lnTo>
                  <a:pt x="114243" y="224832"/>
                </a:lnTo>
                <a:lnTo>
                  <a:pt x="120200" y="212452"/>
                </a:lnTo>
                <a:lnTo>
                  <a:pt x="101571" y="210658"/>
                </a:lnTo>
                <a:lnTo>
                  <a:pt x="100854" y="216031"/>
                </a:lnTo>
                <a:lnTo>
                  <a:pt x="98644" y="218721"/>
                </a:lnTo>
                <a:lnTo>
                  <a:pt x="94943" y="218721"/>
                </a:lnTo>
                <a:lnTo>
                  <a:pt x="89807" y="218721"/>
                </a:lnTo>
                <a:lnTo>
                  <a:pt x="87239" y="214719"/>
                </a:lnTo>
                <a:lnTo>
                  <a:pt x="87239" y="206713"/>
                </a:lnTo>
                <a:lnTo>
                  <a:pt x="87239" y="78997"/>
                </a:lnTo>
                <a:lnTo>
                  <a:pt x="116262" y="78997"/>
                </a:lnTo>
                <a:lnTo>
                  <a:pt x="116262" y="58754"/>
                </a:lnTo>
                <a:lnTo>
                  <a:pt x="87239" y="58754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81971" y="2816248"/>
            <a:ext cx="241304" cy="2384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690288" y="2845899"/>
            <a:ext cx="173990" cy="246379"/>
          </a:xfrm>
          <a:custGeom>
            <a:avLst/>
            <a:gdLst/>
            <a:ahLst/>
            <a:cxnLst/>
            <a:rect l="l" t="t" r="r" b="b"/>
            <a:pathLst>
              <a:path w="173989" h="246380">
                <a:moveTo>
                  <a:pt x="149573" y="0"/>
                </a:moveTo>
                <a:lnTo>
                  <a:pt x="108191" y="106226"/>
                </a:lnTo>
                <a:lnTo>
                  <a:pt x="71831" y="0"/>
                </a:lnTo>
                <a:lnTo>
                  <a:pt x="0" y="0"/>
                </a:lnTo>
                <a:lnTo>
                  <a:pt x="72728" y="189519"/>
                </a:lnTo>
                <a:lnTo>
                  <a:pt x="67885" y="202417"/>
                </a:lnTo>
                <a:lnTo>
                  <a:pt x="63164" y="212838"/>
                </a:lnTo>
                <a:lnTo>
                  <a:pt x="57768" y="220283"/>
                </a:lnTo>
                <a:lnTo>
                  <a:pt x="51700" y="224749"/>
                </a:lnTo>
                <a:lnTo>
                  <a:pt x="44960" y="226238"/>
                </a:lnTo>
                <a:lnTo>
                  <a:pt x="39304" y="224951"/>
                </a:lnTo>
                <a:lnTo>
                  <a:pt x="34882" y="221090"/>
                </a:lnTo>
                <a:lnTo>
                  <a:pt x="31692" y="214654"/>
                </a:lnTo>
                <a:lnTo>
                  <a:pt x="29732" y="205645"/>
                </a:lnTo>
                <a:lnTo>
                  <a:pt x="7166" y="221942"/>
                </a:lnTo>
                <a:lnTo>
                  <a:pt x="13300" y="232364"/>
                </a:lnTo>
                <a:lnTo>
                  <a:pt x="21674" y="239808"/>
                </a:lnTo>
                <a:lnTo>
                  <a:pt x="32288" y="244274"/>
                </a:lnTo>
                <a:lnTo>
                  <a:pt x="45140" y="245763"/>
                </a:lnTo>
                <a:lnTo>
                  <a:pt x="58819" y="243144"/>
                </a:lnTo>
                <a:lnTo>
                  <a:pt x="71022" y="235287"/>
                </a:lnTo>
                <a:lnTo>
                  <a:pt x="81748" y="222190"/>
                </a:lnTo>
                <a:lnTo>
                  <a:pt x="90997" y="203851"/>
                </a:lnTo>
                <a:lnTo>
                  <a:pt x="173753" y="0"/>
                </a:lnTo>
                <a:lnTo>
                  <a:pt x="149573" y="0"/>
                </a:lnTo>
                <a:close/>
              </a:path>
            </a:pathLst>
          </a:custGeom>
          <a:ln w="48914">
            <a:solidFill>
              <a:srgbClr val="1990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516018" y="2232874"/>
            <a:ext cx="2346325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20"/>
              </a:lnSpc>
            </a:pPr>
            <a:r>
              <a:rPr sz="4100" spc="10" dirty="0">
                <a:solidFill>
                  <a:srgbClr val="FFFFFF"/>
                </a:solidFill>
                <a:latin typeface="Britannic Bold"/>
                <a:cs typeface="Britannic Bold"/>
              </a:rPr>
              <a:t>I</a:t>
            </a:r>
            <a:r>
              <a:rPr sz="4100" spc="15" dirty="0">
                <a:solidFill>
                  <a:srgbClr val="FFFFFF"/>
                </a:solidFill>
                <a:latin typeface="Britannic Bold"/>
                <a:cs typeface="Britannic Bold"/>
              </a:rPr>
              <a:t>n</a:t>
            </a:r>
            <a:r>
              <a:rPr sz="4100" spc="50" dirty="0">
                <a:solidFill>
                  <a:srgbClr val="FFFFFF"/>
                </a:solidFill>
                <a:latin typeface="Britannic Bold"/>
                <a:cs typeface="Britannic Bold"/>
              </a:rPr>
              <a:t>c</a:t>
            </a:r>
            <a:r>
              <a:rPr sz="4100" spc="25" dirty="0">
                <a:solidFill>
                  <a:srgbClr val="FFFFFF"/>
                </a:solidFill>
                <a:latin typeface="Britannic Bold"/>
                <a:cs typeface="Britannic Bold"/>
              </a:rPr>
              <a:t>r</a:t>
            </a:r>
            <a:r>
              <a:rPr sz="4100" spc="50" dirty="0">
                <a:solidFill>
                  <a:srgbClr val="FFFFFF"/>
                </a:solidFill>
                <a:latin typeface="Britannic Bold"/>
                <a:cs typeface="Britannic Bold"/>
              </a:rPr>
              <a:t>e</a:t>
            </a:r>
            <a:r>
              <a:rPr sz="4100" spc="25" dirty="0">
                <a:solidFill>
                  <a:srgbClr val="FFFFFF"/>
                </a:solidFill>
                <a:latin typeface="Britannic Bold"/>
                <a:cs typeface="Britannic Bold"/>
              </a:rPr>
              <a:t>di</a:t>
            </a:r>
            <a:r>
              <a:rPr sz="4100" spc="40" dirty="0">
                <a:solidFill>
                  <a:srgbClr val="FFFFFF"/>
                </a:solidFill>
                <a:latin typeface="Britannic Bold"/>
                <a:cs typeface="Britannic Bold"/>
              </a:rPr>
              <a:t>b</a:t>
            </a:r>
            <a:r>
              <a:rPr sz="4100" spc="30" dirty="0">
                <a:solidFill>
                  <a:srgbClr val="FFFFFF"/>
                </a:solidFill>
                <a:latin typeface="Britannic Bold"/>
                <a:cs typeface="Britannic Bold"/>
              </a:rPr>
              <a:t>l</a:t>
            </a:r>
            <a:r>
              <a:rPr sz="4100" dirty="0">
                <a:solidFill>
                  <a:srgbClr val="FFFFFF"/>
                </a:solidFill>
                <a:latin typeface="Britannic Bold"/>
                <a:cs typeface="Britannic Bold"/>
              </a:rPr>
              <a:t>e</a:t>
            </a:r>
            <a:endParaRPr sz="4100">
              <a:latin typeface="Britannic Bold"/>
              <a:cs typeface="Britannic Bold"/>
            </a:endParaRPr>
          </a:p>
          <a:p>
            <a:pPr marL="635">
              <a:lnSpc>
                <a:spcPts val="2910"/>
              </a:lnSpc>
            </a:pPr>
            <a:r>
              <a:rPr sz="2850" spc="35" dirty="0">
                <a:solidFill>
                  <a:srgbClr val="FFFFFF"/>
                </a:solidFill>
                <a:latin typeface="Britannic Bold"/>
                <a:cs typeface="Britannic Bold"/>
              </a:rPr>
              <a:t>Places </a:t>
            </a:r>
            <a:r>
              <a:rPr sz="2850" spc="25" dirty="0">
                <a:solidFill>
                  <a:srgbClr val="FFFFFF"/>
                </a:solidFill>
                <a:latin typeface="Britannic Bold"/>
                <a:cs typeface="Britannic Bold"/>
              </a:rPr>
              <a:t>to</a:t>
            </a:r>
            <a:r>
              <a:rPr sz="2850" spc="180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850" spc="40" dirty="0">
                <a:solidFill>
                  <a:srgbClr val="FFFFFF"/>
                </a:solidFill>
                <a:latin typeface="Britannic Bold"/>
                <a:cs typeface="Britannic Bold"/>
              </a:rPr>
              <a:t>Stay</a:t>
            </a:r>
            <a:endParaRPr sz="2850">
              <a:latin typeface="Britannic Bold"/>
              <a:cs typeface="Britannic Bold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485306" y="2256689"/>
            <a:ext cx="2436495" cy="12065"/>
          </a:xfrm>
          <a:custGeom>
            <a:avLst/>
            <a:gdLst/>
            <a:ahLst/>
            <a:cxnLst/>
            <a:rect l="l" t="t" r="r" b="b"/>
            <a:pathLst>
              <a:path w="2436495" h="12064">
                <a:moveTo>
                  <a:pt x="0" y="11739"/>
                </a:moveTo>
                <a:lnTo>
                  <a:pt x="2435956" y="11739"/>
                </a:lnTo>
                <a:lnTo>
                  <a:pt x="2435956" y="0"/>
                </a:lnTo>
                <a:lnTo>
                  <a:pt x="0" y="0"/>
                </a:lnTo>
                <a:lnTo>
                  <a:pt x="0" y="11739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94111" y="2268429"/>
            <a:ext cx="2433320" cy="875030"/>
          </a:xfrm>
          <a:custGeom>
            <a:avLst/>
            <a:gdLst/>
            <a:ahLst/>
            <a:cxnLst/>
            <a:rect l="l" t="t" r="r" b="b"/>
            <a:pathLst>
              <a:path w="2433320" h="875030">
                <a:moveTo>
                  <a:pt x="0" y="0"/>
                </a:moveTo>
                <a:lnTo>
                  <a:pt x="2433021" y="0"/>
                </a:lnTo>
                <a:lnTo>
                  <a:pt x="2433021" y="874593"/>
                </a:lnTo>
                <a:lnTo>
                  <a:pt x="0" y="874593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38662" y="6010645"/>
            <a:ext cx="1109387" cy="949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4128836" y="5975036"/>
            <a:ext cx="111950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Written by 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Michael</a:t>
            </a:r>
            <a:r>
              <a:rPr sz="6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Bagnulo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776612" y="2001598"/>
            <a:ext cx="1818005" cy="187325"/>
          </a:xfrm>
          <a:custGeom>
            <a:avLst/>
            <a:gdLst/>
            <a:ahLst/>
            <a:cxnLst/>
            <a:rect l="l" t="t" r="r" b="b"/>
            <a:pathLst>
              <a:path w="1818004" h="187325">
                <a:moveTo>
                  <a:pt x="1736059" y="0"/>
                </a:moveTo>
                <a:lnTo>
                  <a:pt x="81525" y="0"/>
                </a:lnTo>
                <a:lnTo>
                  <a:pt x="68786" y="1273"/>
                </a:lnTo>
                <a:lnTo>
                  <a:pt x="40762" y="10190"/>
                </a:lnTo>
                <a:lnTo>
                  <a:pt x="12738" y="34393"/>
                </a:lnTo>
                <a:lnTo>
                  <a:pt x="0" y="81525"/>
                </a:lnTo>
                <a:lnTo>
                  <a:pt x="0" y="105175"/>
                </a:lnTo>
                <a:lnTo>
                  <a:pt x="1273" y="117913"/>
                </a:lnTo>
                <a:lnTo>
                  <a:pt x="10190" y="145937"/>
                </a:lnTo>
                <a:lnTo>
                  <a:pt x="34393" y="173961"/>
                </a:lnTo>
                <a:lnTo>
                  <a:pt x="81525" y="186700"/>
                </a:lnTo>
                <a:lnTo>
                  <a:pt x="1736059" y="186700"/>
                </a:lnTo>
                <a:lnTo>
                  <a:pt x="1748797" y="185426"/>
                </a:lnTo>
                <a:lnTo>
                  <a:pt x="1776822" y="176509"/>
                </a:lnTo>
                <a:lnTo>
                  <a:pt x="1804846" y="152306"/>
                </a:lnTo>
                <a:lnTo>
                  <a:pt x="1817584" y="105175"/>
                </a:lnTo>
                <a:lnTo>
                  <a:pt x="1817584" y="81525"/>
                </a:lnTo>
                <a:lnTo>
                  <a:pt x="1816310" y="68786"/>
                </a:lnTo>
                <a:lnTo>
                  <a:pt x="1807393" y="40762"/>
                </a:lnTo>
                <a:lnTo>
                  <a:pt x="1783191" y="12738"/>
                </a:lnTo>
                <a:lnTo>
                  <a:pt x="1736059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4029823" y="1976042"/>
            <a:ext cx="1303655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60" dirty="0">
                <a:solidFill>
                  <a:srgbClr val="FFFFFF"/>
                </a:solidFill>
                <a:latin typeface="Calibri"/>
                <a:cs typeface="Calibri"/>
              </a:rPr>
              <a:t>LEVELED 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•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9166" y="361604"/>
            <a:ext cx="378229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770" y="409827"/>
            <a:ext cx="36639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0970" algn="l"/>
              </a:tabLst>
            </a:pPr>
            <a:r>
              <a:rPr sz="4800" dirty="0"/>
              <a:t>N</a:t>
            </a:r>
            <a:r>
              <a:rPr sz="4800" spc="-5" dirty="0"/>
              <a:t>ic</a:t>
            </a:r>
            <a:r>
              <a:rPr sz="4800" dirty="0"/>
              <a:t>e	</a:t>
            </a:r>
            <a:r>
              <a:rPr sz="4800" spc="-90" dirty="0"/>
              <a:t>r</a:t>
            </a:r>
            <a:r>
              <a:rPr sz="4800" spc="-5" dirty="0"/>
              <a:t>eadin</a:t>
            </a:r>
            <a:r>
              <a:rPr sz="4800" dirty="0"/>
              <a:t>g!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Have </a:t>
            </a:r>
            <a:r>
              <a:rPr dirty="0"/>
              <a:t>you </a:t>
            </a:r>
            <a:r>
              <a:rPr spc="-5" dirty="0"/>
              <a:t>stayed </a:t>
            </a:r>
            <a:r>
              <a:rPr dirty="0"/>
              <a:t>at a </a:t>
            </a:r>
            <a:r>
              <a:rPr spc="-5" dirty="0"/>
              <a:t>hotel</a:t>
            </a:r>
            <a:r>
              <a:rPr spc="-55" dirty="0"/>
              <a:t> </a:t>
            </a:r>
            <a:r>
              <a:rPr spc="-15" dirty="0"/>
              <a:t>before?</a:t>
            </a:r>
          </a:p>
          <a:p>
            <a:pPr marL="86995">
              <a:lnSpc>
                <a:spcPct val="100000"/>
              </a:lnSpc>
              <a:spcBef>
                <a:spcPts val="25"/>
              </a:spcBef>
            </a:pPr>
            <a:endParaRPr sz="3700">
              <a:latin typeface="Times New Roman"/>
              <a:cs typeface="Times New Roman"/>
            </a:endParaRPr>
          </a:p>
          <a:p>
            <a:pPr marL="86995" algn="ctr">
              <a:lnSpc>
                <a:spcPct val="100000"/>
              </a:lnSpc>
            </a:pPr>
            <a:r>
              <a:rPr dirty="0"/>
              <a:t>What was </a:t>
            </a:r>
            <a:r>
              <a:rPr spc="-5" dirty="0"/>
              <a:t>it</a:t>
            </a:r>
            <a:r>
              <a:rPr spc="-20" dirty="0"/>
              <a:t> </a:t>
            </a:r>
            <a:r>
              <a:rPr spc="-5" dirty="0"/>
              <a:t>like?</a:t>
            </a:r>
          </a:p>
        </p:txBody>
      </p:sp>
      <p:sp>
        <p:nvSpPr>
          <p:cNvPr id="5" name="object 5"/>
          <p:cNvSpPr/>
          <p:nvPr/>
        </p:nvSpPr>
        <p:spPr>
          <a:xfrm>
            <a:off x="847328" y="3697518"/>
            <a:ext cx="3941535" cy="2897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814" y="361604"/>
            <a:ext cx="21696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0352" y="409827"/>
            <a:ext cx="20472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Re</a:t>
            </a:r>
            <a:r>
              <a:rPr sz="4800" spc="-5" dirty="0"/>
              <a:t>view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3309145" y="2777679"/>
            <a:ext cx="5363210" cy="19735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851535" marR="843280" algn="ctr">
              <a:lnSpc>
                <a:spcPts val="3800"/>
              </a:lnSpc>
              <a:spcBef>
                <a:spcPts val="26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Now we will</a:t>
            </a:r>
            <a:r>
              <a:rPr sz="32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review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punctuation!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ts val="3679"/>
              </a:lnSpc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question mark</a:t>
            </a:r>
            <a:r>
              <a:rPr sz="32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used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for?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791" y="595565"/>
            <a:ext cx="3546778" cy="6262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287" y="41563"/>
            <a:ext cx="8512232" cy="7897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6541" y="652548"/>
            <a:ext cx="8183880" cy="7897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8782" y="1251065"/>
            <a:ext cx="1675014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6541" y="652548"/>
            <a:ext cx="8183880" cy="7897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983" rIns="0" bIns="0" rtlCol="0">
            <a:spAutoFit/>
          </a:bodyPr>
          <a:lstStyle/>
          <a:p>
            <a:pPr marL="433070" marR="5080" indent="-16319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Great </a:t>
            </a:r>
            <a:r>
              <a:rPr spc="-5" dirty="0"/>
              <a:t>work! </a:t>
            </a:r>
            <a:r>
              <a:rPr spc="-95" dirty="0"/>
              <a:t>Now, </a:t>
            </a:r>
            <a:r>
              <a:rPr dirty="0"/>
              <a:t>what </a:t>
            </a:r>
            <a:r>
              <a:rPr spc="-5" dirty="0"/>
              <a:t>do </a:t>
            </a:r>
            <a:r>
              <a:rPr dirty="0"/>
              <a:t>we </a:t>
            </a:r>
            <a:r>
              <a:rPr spc="-5" dirty="0"/>
              <a:t>add </a:t>
            </a:r>
            <a:r>
              <a:rPr dirty="0"/>
              <a:t>to  </a:t>
            </a:r>
            <a:r>
              <a:rPr spc="-5" dirty="0"/>
              <a:t>the end </a:t>
            </a:r>
            <a:r>
              <a:rPr dirty="0"/>
              <a:t>of a </a:t>
            </a:r>
            <a:r>
              <a:rPr spc="-20" dirty="0"/>
              <a:t>word </a:t>
            </a:r>
            <a:r>
              <a:rPr dirty="0"/>
              <a:t>to </a:t>
            </a:r>
            <a:r>
              <a:rPr spc="-5" dirty="0"/>
              <a:t>make it</a:t>
            </a:r>
            <a:r>
              <a:rPr spc="-35" dirty="0"/>
              <a:t> </a:t>
            </a:r>
            <a:r>
              <a:rPr u="heavy" spc="-5" dirty="0">
                <a:uFill>
                  <a:solidFill>
                    <a:srgbClr val="1E5440"/>
                  </a:solidFill>
                </a:uFill>
              </a:rPr>
              <a:t>plural?</a:t>
            </a:r>
          </a:p>
        </p:txBody>
      </p:sp>
      <p:sp>
        <p:nvSpPr>
          <p:cNvPr id="7" name="object 7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62799" y="3072243"/>
            <a:ext cx="3885947" cy="3538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658" y="41562"/>
            <a:ext cx="8815646" cy="802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2665" y="652549"/>
            <a:ext cx="3724102" cy="802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983" rIns="0" bIns="0" rtlCol="0">
            <a:spAutoFit/>
          </a:bodyPr>
          <a:lstStyle/>
          <a:p>
            <a:pPr marL="2665730" marR="5080" indent="-2548255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Correct, </a:t>
            </a:r>
            <a:r>
              <a:rPr dirty="0"/>
              <a:t>an </a:t>
            </a:r>
            <a:r>
              <a:rPr spc="-5" dirty="0"/>
              <a:t>“S”! </a:t>
            </a:r>
            <a:r>
              <a:rPr spc="-65" dirty="0"/>
              <a:t>Write </a:t>
            </a:r>
            <a:r>
              <a:rPr dirty="0"/>
              <a:t>a </a:t>
            </a:r>
            <a:r>
              <a:rPr spc="-5" dirty="0"/>
              <a:t>sentence using  the “ing”</a:t>
            </a:r>
            <a:r>
              <a:rPr spc="-10" dirty="0"/>
              <a:t> </a:t>
            </a:r>
            <a:r>
              <a:rPr spc="-15" dirty="0"/>
              <a:t>suffix.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2992" y="3588620"/>
            <a:ext cx="5747070" cy="3219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9510" y="1409180"/>
            <a:ext cx="3844488" cy="4125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1476" y="0"/>
            <a:ext cx="655042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2952" y="723207"/>
            <a:ext cx="3695006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9618" y="44067"/>
            <a:ext cx="643064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42085" marR="5080" indent="-1430020">
              <a:lnSpc>
                <a:spcPts val="5700"/>
              </a:lnSpc>
              <a:spcBef>
                <a:spcPts val="340"/>
              </a:spcBef>
              <a:tabLst>
                <a:tab pos="3133725" algn="l"/>
              </a:tabLst>
            </a:pPr>
            <a:r>
              <a:rPr sz="4800" spc="-5" dirty="0"/>
              <a:t>Fill in the blanks for the  </a:t>
            </a:r>
            <a:r>
              <a:rPr sz="4800" dirty="0"/>
              <a:t>“o_e”	</a:t>
            </a:r>
            <a:r>
              <a:rPr sz="4800" spc="-20" dirty="0"/>
              <a:t>words.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144139" y="2209965"/>
            <a:ext cx="8312150" cy="3916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97215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I want to t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ravel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, 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lo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ok at t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EFEFE"/>
                  </a:solidFill>
                </a:uFill>
                <a:latin typeface="Book Antiqua"/>
                <a:cs typeface="Book Antiqua"/>
              </a:rPr>
              <a:t> 	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 marL="75565" marR="74930" algn="ctr">
              <a:lnSpc>
                <a:spcPts val="3800"/>
              </a:lnSpc>
              <a:tabLst>
                <a:tab pos="822833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visited Kenya,</a:t>
            </a:r>
            <a:r>
              <a:rPr sz="32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there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was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EFEFE"/>
                  </a:solidFill>
                </a:uFill>
                <a:latin typeface="Book Antiqua"/>
                <a:cs typeface="Book Antiqua"/>
              </a:rPr>
              <a:t> 	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       </a:t>
            </a:r>
            <a:r>
              <a:rPr sz="3200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 the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Book Antiqua"/>
                <a:cs typeface="Book Antiqua"/>
              </a:rPr>
              <a:t>air.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R="3810" algn="ctr">
              <a:lnSpc>
                <a:spcPct val="100000"/>
              </a:lnSpc>
              <a:spcBef>
                <a:spcPts val="3170"/>
              </a:spcBef>
              <a:tabLst>
                <a:tab pos="354457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fed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dog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EFEFE"/>
                  </a:solidFill>
                </a:uFill>
                <a:latin typeface="Book Antiqua"/>
                <a:cs typeface="Book Antiqua"/>
              </a:rPr>
              <a:t>	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Japan.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19934" y="481777"/>
            <a:ext cx="1924063" cy="2251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15462" y="4391566"/>
            <a:ext cx="2490688" cy="14538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090" y="0"/>
            <a:ext cx="708244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4643" y="723207"/>
            <a:ext cx="5523806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367" y="44067"/>
            <a:ext cx="695325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91845" marR="5080" indent="-779780">
              <a:lnSpc>
                <a:spcPts val="5700"/>
              </a:lnSpc>
              <a:spcBef>
                <a:spcPts val="340"/>
              </a:spcBef>
              <a:tabLst>
                <a:tab pos="1807845" algn="l"/>
                <a:tab pos="5471795" algn="l"/>
              </a:tabLst>
            </a:pPr>
            <a:r>
              <a:rPr sz="4800" dirty="0"/>
              <a:t>G</a:t>
            </a:r>
            <a:r>
              <a:rPr sz="4800" spc="-90" dirty="0"/>
              <a:t>r</a:t>
            </a:r>
            <a:r>
              <a:rPr sz="4800" spc="-5" dirty="0"/>
              <a:t>ea</a:t>
            </a:r>
            <a:r>
              <a:rPr sz="4800" dirty="0"/>
              <a:t>t,	t</a:t>
            </a:r>
            <a:r>
              <a:rPr sz="4800" spc="-5" dirty="0"/>
              <a:t>ha</a:t>
            </a:r>
            <a:r>
              <a:rPr sz="4800" dirty="0"/>
              <a:t>t was</a:t>
            </a:r>
            <a:r>
              <a:rPr sz="4800" spc="-5" dirty="0"/>
              <a:t> fun</a:t>
            </a:r>
            <a:r>
              <a:rPr sz="4800" dirty="0"/>
              <a:t>.	What  </a:t>
            </a:r>
            <a:r>
              <a:rPr sz="4800" spc="-5" dirty="0"/>
              <a:t>did </a:t>
            </a:r>
            <a:r>
              <a:rPr sz="4800" dirty="0"/>
              <a:t>we </a:t>
            </a:r>
            <a:r>
              <a:rPr sz="4800" spc="-5" dirty="0"/>
              <a:t>learn</a:t>
            </a:r>
            <a:r>
              <a:rPr sz="4800" spc="-30" dirty="0"/>
              <a:t> </a:t>
            </a:r>
            <a:r>
              <a:rPr sz="4800" spc="-5" dirty="0"/>
              <a:t>today?</a:t>
            </a:r>
            <a:endParaRPr sz="4800"/>
          </a:p>
        </p:txBody>
      </p:sp>
      <p:sp>
        <p:nvSpPr>
          <p:cNvPr id="5" name="object 5"/>
          <p:cNvSpPr txBox="1"/>
          <p:nvPr/>
        </p:nvSpPr>
        <p:spPr>
          <a:xfrm>
            <a:off x="366026" y="2369555"/>
            <a:ext cx="5478780" cy="33045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2100" marR="5080" indent="-279400">
              <a:lnSpc>
                <a:spcPts val="4300"/>
              </a:lnSpc>
              <a:spcBef>
                <a:spcPts val="26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Japan,</a:t>
            </a:r>
            <a:r>
              <a:rPr sz="3600" spc="-25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Russia 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Kenya.</a:t>
            </a:r>
            <a:endParaRPr sz="3600">
              <a:latin typeface="Book Antiqua"/>
              <a:cs typeface="Book Antiqua"/>
            </a:endParaRPr>
          </a:p>
          <a:p>
            <a:pPr marL="292100" indent="-279400">
              <a:lnSpc>
                <a:spcPts val="415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Continuing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 compare</a:t>
            </a:r>
            <a:endParaRPr sz="3600">
              <a:latin typeface="Book Antiqua"/>
              <a:cs typeface="Book Antiqua"/>
            </a:endParaRPr>
          </a:p>
          <a:p>
            <a:pPr marL="292100" indent="-279400">
              <a:lnSpc>
                <a:spcPts val="430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Reading about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Hotels</a:t>
            </a:r>
            <a:endParaRPr sz="3600">
              <a:latin typeface="Book Antiqua"/>
              <a:cs typeface="Book Antiqua"/>
            </a:endParaRPr>
          </a:p>
          <a:p>
            <a:pPr marL="292100" marR="43815" indent="-279400">
              <a:lnSpc>
                <a:spcPts val="4300"/>
              </a:lnSpc>
              <a:spcBef>
                <a:spcPts val="15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“o_e”words, 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suffixes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36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punctuation.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57800" y="2116890"/>
            <a:ext cx="3886198" cy="4571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sz="4800" dirty="0"/>
              <a:t>What will we </a:t>
            </a:r>
            <a:r>
              <a:rPr sz="4800" spc="-5" dirty="0"/>
              <a:t>b</a:t>
            </a:r>
            <a:r>
              <a:rPr sz="4800" dirty="0"/>
              <a:t>e	</a:t>
            </a:r>
            <a:r>
              <a:rPr sz="4800" spc="-5" dirty="0"/>
              <a:t>learning  this</a:t>
            </a:r>
            <a:r>
              <a:rPr sz="4800" spc="-15" dirty="0"/>
              <a:t> </a:t>
            </a:r>
            <a:r>
              <a:rPr sz="4800" spc="-5" dirty="0"/>
              <a:t>class?</a:t>
            </a:r>
            <a:endParaRPr sz="4800"/>
          </a:p>
        </p:txBody>
      </p:sp>
      <p:sp>
        <p:nvSpPr>
          <p:cNvPr id="5" name="object 5"/>
          <p:cNvSpPr txBox="1"/>
          <p:nvPr/>
        </p:nvSpPr>
        <p:spPr>
          <a:xfrm>
            <a:off x="2596644" y="2623828"/>
            <a:ext cx="5681345" cy="27584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2100" marR="196215" indent="-279400">
              <a:lnSpc>
                <a:spcPts val="4300"/>
              </a:lnSpc>
              <a:spcBef>
                <a:spcPts val="260"/>
              </a:spcBef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Comparing countries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as a 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</a:t>
            </a:r>
            <a:endParaRPr sz="3600">
              <a:latin typeface="Book Antiqua"/>
              <a:cs typeface="Book Antiqua"/>
            </a:endParaRPr>
          </a:p>
          <a:p>
            <a:pPr marL="292100" marR="5080" indent="-279400">
              <a:lnSpc>
                <a:spcPts val="430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suffixes, 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punctuation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36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“o_e” 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sound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73046"/>
            <a:ext cx="3026618" cy="5586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552" y="999425"/>
            <a:ext cx="5781040" cy="1200785"/>
          </a:xfrm>
          <a:custGeom>
            <a:avLst/>
            <a:gdLst/>
            <a:ahLst/>
            <a:cxnLst/>
            <a:rect l="l" t="t" r="r" b="b"/>
            <a:pathLst>
              <a:path w="5781040" h="1200785">
                <a:moveTo>
                  <a:pt x="0" y="0"/>
                </a:moveTo>
                <a:lnTo>
                  <a:pt x="5780920" y="0"/>
                </a:lnTo>
                <a:lnTo>
                  <a:pt x="5780920" y="1200329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82383" y="1032445"/>
            <a:ext cx="443357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Book Antiqua"/>
                <a:cs typeface="Book Antiqua"/>
              </a:rPr>
              <a:t>Let’s look </a:t>
            </a:r>
            <a:r>
              <a:rPr sz="2400" dirty="0">
                <a:latin typeface="Book Antiqua"/>
                <a:cs typeface="Book Antiqua"/>
              </a:rPr>
              <a:t>at </a:t>
            </a:r>
            <a:r>
              <a:rPr sz="2400" spc="-5" dirty="0">
                <a:latin typeface="Book Antiqua"/>
                <a:cs typeface="Book Antiqua"/>
              </a:rPr>
              <a:t>the homework</a:t>
            </a:r>
            <a:r>
              <a:rPr sz="2400" spc="-40" dirty="0">
                <a:latin typeface="Book Antiqua"/>
                <a:cs typeface="Book Antiqua"/>
              </a:rPr>
              <a:t> </a:t>
            </a:r>
            <a:r>
              <a:rPr sz="2400" spc="-60" dirty="0">
                <a:latin typeface="Book Antiqua"/>
                <a:cs typeface="Book Antiqua"/>
              </a:rPr>
              <a:t>now.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Book Antiqua"/>
                <a:cs typeface="Book Antiqua"/>
              </a:rPr>
              <a:t>Do </a:t>
            </a:r>
            <a:r>
              <a:rPr sz="2400" dirty="0">
                <a:latin typeface="Book Antiqua"/>
                <a:cs typeface="Book Antiqua"/>
              </a:rPr>
              <a:t>you </a:t>
            </a:r>
            <a:r>
              <a:rPr sz="2400" spc="-5" dirty="0">
                <a:latin typeface="Book Antiqua"/>
                <a:cs typeface="Book Antiqua"/>
              </a:rPr>
              <a:t>have </a:t>
            </a:r>
            <a:r>
              <a:rPr sz="2400" dirty="0">
                <a:latin typeface="Book Antiqua"/>
                <a:cs typeface="Book Antiqua"/>
              </a:rPr>
              <a:t>any</a:t>
            </a:r>
            <a:r>
              <a:rPr sz="2400" spc="-35" dirty="0">
                <a:latin typeface="Book Antiqua"/>
                <a:cs typeface="Book Antiqua"/>
              </a:rPr>
              <a:t> </a:t>
            </a:r>
            <a:r>
              <a:rPr sz="2400" spc="-5" dirty="0">
                <a:latin typeface="Book Antiqua"/>
                <a:cs typeface="Book Antiqua"/>
              </a:rPr>
              <a:t>questions?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29227" y="2271840"/>
            <a:ext cx="4408357" cy="4408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61171" y="601205"/>
            <a:ext cx="487743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Thank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4000" spc="-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Book Antiqua"/>
                <a:cs typeface="Book Antiqua"/>
              </a:rPr>
              <a:t>great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class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75" dirty="0">
                <a:solidFill>
                  <a:srgbClr val="FFFFFF"/>
                </a:solidFill>
                <a:latin typeface="Book Antiqua"/>
                <a:cs typeface="Book Antiqua"/>
              </a:rPr>
              <a:t>today.</a:t>
            </a:r>
            <a:endParaRPr sz="4000">
              <a:latin typeface="Book Antiqua"/>
              <a:cs typeface="Book Antiqua"/>
            </a:endParaRPr>
          </a:p>
          <a:p>
            <a:pPr marL="130810" marR="123189" algn="ctr">
              <a:lnSpc>
                <a:spcPct val="100000"/>
              </a:lnSpc>
            </a:pPr>
            <a:r>
              <a:rPr sz="4000" spc="-185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will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see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next  time!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20517"/>
            <a:ext cx="4067864" cy="4307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6374" y="0"/>
            <a:ext cx="6945283" cy="847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12" y="635923"/>
            <a:ext cx="913568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5244" marR="5080" indent="1122045">
              <a:lnSpc>
                <a:spcPts val="5700"/>
              </a:lnSpc>
              <a:spcBef>
                <a:spcPts val="340"/>
              </a:spcBef>
              <a:tabLst>
                <a:tab pos="2134870" algn="l"/>
                <a:tab pos="4149090" algn="l"/>
              </a:tabLst>
            </a:pPr>
            <a:r>
              <a:rPr sz="4800" spc="-5" dirty="0"/>
              <a:t>Do	</a:t>
            </a:r>
            <a:r>
              <a:rPr sz="4800" dirty="0"/>
              <a:t>you </a:t>
            </a:r>
            <a:r>
              <a:rPr sz="4800" spc="-15" dirty="0"/>
              <a:t>remember? </a:t>
            </a:r>
            <a:r>
              <a:rPr sz="4800" dirty="0"/>
              <a:t>What  </a:t>
            </a:r>
            <a:r>
              <a:rPr sz="4800" spc="-5" dirty="0"/>
              <a:t>countries</a:t>
            </a:r>
            <a:r>
              <a:rPr sz="4800" dirty="0"/>
              <a:t> </a:t>
            </a:r>
            <a:r>
              <a:rPr sz="4800" spc="-5" dirty="0"/>
              <a:t>have	</a:t>
            </a:r>
            <a:r>
              <a:rPr sz="4800" dirty="0"/>
              <a:t>we </a:t>
            </a:r>
            <a:r>
              <a:rPr sz="4800" spc="-5" dirty="0"/>
              <a:t>learned</a:t>
            </a:r>
            <a:r>
              <a:rPr sz="4800" spc="-75" dirty="0"/>
              <a:t> </a:t>
            </a:r>
            <a:r>
              <a:rPr sz="4800" spc="-5" dirty="0"/>
              <a:t>about?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2131348" y="4000196"/>
            <a:ext cx="5194698" cy="2597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382" y="2162573"/>
            <a:ext cx="3765930" cy="25999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1576" y="2108146"/>
            <a:ext cx="4034943" cy="22657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8021" y="644236"/>
            <a:ext cx="2892828" cy="71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2960" y="1192875"/>
            <a:ext cx="2842952" cy="71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6621" y="1737360"/>
            <a:ext cx="2435628" cy="719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888" y="686565"/>
            <a:ext cx="2773045" cy="16662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4300"/>
              </a:lnSpc>
              <a:spcBef>
                <a:spcPts val="260"/>
              </a:spcBef>
            </a:pPr>
            <a:r>
              <a:rPr sz="3600" spc="-114" dirty="0"/>
              <a:t>You </a:t>
            </a:r>
            <a:r>
              <a:rPr sz="3600" spc="-25" dirty="0"/>
              <a:t>are </a:t>
            </a:r>
            <a:r>
              <a:rPr sz="3600" spc="-5" dirty="0"/>
              <a:t>right!  Japan, Russia  </a:t>
            </a:r>
            <a:r>
              <a:rPr sz="3600" dirty="0"/>
              <a:t>and</a:t>
            </a:r>
            <a:r>
              <a:rPr sz="3600" spc="-35" dirty="0"/>
              <a:t> </a:t>
            </a:r>
            <a:r>
              <a:rPr sz="3600" spc="-5" dirty="0"/>
              <a:t>Kenya.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2186246" y="2078181"/>
            <a:ext cx="124690" cy="5818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86246" y="2497974"/>
            <a:ext cx="124690" cy="6608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86246" y="3005050"/>
            <a:ext cx="124690" cy="6608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7240" y="3499658"/>
            <a:ext cx="2930236" cy="6608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4647" y="4010891"/>
            <a:ext cx="2855421" cy="5818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6577" y="4443152"/>
            <a:ext cx="1051559" cy="5818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24558" y="3616008"/>
            <a:ext cx="2825750" cy="13157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1200"/>
              </a:lnSpc>
              <a:spcBef>
                <a:spcPts val="60"/>
              </a:spcBef>
            </a:pPr>
            <a:r>
              <a:rPr sz="2800" dirty="0">
                <a:solidFill>
                  <a:srgbClr val="194431"/>
                </a:solidFill>
                <a:latin typeface="Book Antiqua"/>
                <a:cs typeface="Book Antiqua"/>
              </a:rPr>
              <a:t>What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country</a:t>
            </a:r>
            <a:r>
              <a:rPr sz="2800" spc="-8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did  </a:t>
            </a:r>
            <a:r>
              <a:rPr sz="2800" dirty="0">
                <a:solidFill>
                  <a:srgbClr val="194431"/>
                </a:solidFill>
                <a:latin typeface="Book Antiqua"/>
                <a:cs typeface="Book Antiqua"/>
              </a:rPr>
              <a:t>you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like the</a:t>
            </a:r>
            <a:r>
              <a:rPr sz="2800" spc="-7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best?</a:t>
            </a:r>
            <a:endParaRPr sz="28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2800" dirty="0">
                <a:solidFill>
                  <a:srgbClr val="194431"/>
                </a:solidFill>
                <a:latin typeface="Book Antiqua"/>
                <a:cs typeface="Book Antiqua"/>
              </a:rPr>
              <a:t>Why?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09900" y="133003"/>
            <a:ext cx="4571998" cy="33708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07228" y="2909455"/>
            <a:ext cx="4667595" cy="35121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6828" y="5058294"/>
            <a:ext cx="8025937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6988" y="5719155"/>
            <a:ext cx="5465617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0239" y="5097989"/>
            <a:ext cx="7892415" cy="13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24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was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special about</a:t>
            </a:r>
            <a:r>
              <a:rPr sz="44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Russia?</a:t>
            </a:r>
            <a:endParaRPr sz="4400">
              <a:latin typeface="Book Antiqua"/>
              <a:cs typeface="Book Antiqua"/>
            </a:endParaRPr>
          </a:p>
          <a:p>
            <a:pPr algn="ctr">
              <a:lnSpc>
                <a:spcPts val="5240"/>
              </a:lnSpc>
              <a:tabLst>
                <a:tab pos="2271395" algn="l"/>
                <a:tab pos="413702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we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call	this?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6371" y="4322618"/>
            <a:ext cx="4916977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3370" y="4983479"/>
            <a:ext cx="7227916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5254" y="5656810"/>
            <a:ext cx="2011680" cy="8894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575" y="4362983"/>
            <a:ext cx="7078345" cy="202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5225">
              <a:lnSpc>
                <a:spcPts val="5240"/>
              </a:lnSpc>
              <a:spcBef>
                <a:spcPts val="100"/>
              </a:spcBef>
              <a:tabLst>
                <a:tab pos="204216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 remember?</a:t>
            </a:r>
            <a:endParaRPr sz="4400">
              <a:latin typeface="Book Antiqua"/>
              <a:cs typeface="Book Antiqua"/>
            </a:endParaRPr>
          </a:p>
          <a:p>
            <a:pPr marL="12700" marR="5080" algn="ctr">
              <a:lnSpc>
                <a:spcPts val="5300"/>
              </a:lnSpc>
              <a:spcBef>
                <a:spcPts val="120"/>
              </a:spcBef>
              <a:tabLst>
                <a:tab pos="3449954" algn="l"/>
                <a:tab pos="6577330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of	ani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als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liv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in  Kenya?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494" y="4800599"/>
            <a:ext cx="7315200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6694" y="5461461"/>
            <a:ext cx="1816331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09654" y="6134792"/>
            <a:ext cx="170410" cy="723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3689" y="4841435"/>
            <a:ext cx="7180580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762885" marR="5080" indent="-2750820">
              <a:lnSpc>
                <a:spcPts val="5200"/>
              </a:lnSpc>
              <a:spcBef>
                <a:spcPts val="340"/>
              </a:spcBef>
              <a:tabLst>
                <a:tab pos="461835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did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 you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like	best</a:t>
            </a:r>
            <a:r>
              <a:rPr sz="44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about  Japan?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090" y="0"/>
            <a:ext cx="708244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8712" y="723207"/>
            <a:ext cx="275566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3651" y="1433945"/>
            <a:ext cx="2705792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90372" y="44067"/>
            <a:ext cx="696658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80590" marR="5080" indent="-2168525">
              <a:lnSpc>
                <a:spcPts val="5700"/>
              </a:lnSpc>
              <a:spcBef>
                <a:spcPts val="340"/>
              </a:spcBef>
              <a:tabLst>
                <a:tab pos="969010" algn="l"/>
                <a:tab pos="5073650" algn="l"/>
              </a:tabLst>
            </a:pP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Do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you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remember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how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to  </a:t>
            </a:r>
            <a:r>
              <a:rPr sz="4800" u="heavy" spc="-15" dirty="0">
                <a:solidFill>
                  <a:srgbClr val="194431"/>
                </a:solidFill>
                <a:uFill>
                  <a:solidFill>
                    <a:srgbClr val="1E5440"/>
                  </a:solidFill>
                </a:uFill>
                <a:latin typeface="Book Antiqua"/>
                <a:cs typeface="Book Antiqua"/>
              </a:rPr>
              <a:t>compare?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8249" y="1958680"/>
            <a:ext cx="672909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79705" marR="5080" indent="-167640">
              <a:lnSpc>
                <a:spcPts val="3800"/>
              </a:lnSpc>
              <a:spcBef>
                <a:spcPts val="260"/>
              </a:spcBef>
            </a:pPr>
            <a:r>
              <a:rPr sz="3200" spc="-15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compare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the same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about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two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people, places,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r>
              <a:rPr sz="32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things.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78976" y="3446952"/>
            <a:ext cx="2438095" cy="3411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26964" y="3577539"/>
            <a:ext cx="2464452" cy="3280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7316" y="706581"/>
            <a:ext cx="2439785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8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9086" y="723207"/>
            <a:ext cx="5062451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268" y="44067"/>
            <a:ext cx="912812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06295" marR="5080" indent="-2094230">
              <a:lnSpc>
                <a:spcPts val="5700"/>
              </a:lnSpc>
              <a:spcBef>
                <a:spcPts val="340"/>
              </a:spcBef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Can you </a:t>
            </a:r>
            <a:r>
              <a:rPr sz="4800" u="heavy" spc="-15" dirty="0">
                <a:solidFill>
                  <a:srgbClr val="194431"/>
                </a:solidFill>
                <a:uFill>
                  <a:solidFill>
                    <a:srgbClr val="1E5440"/>
                  </a:solidFill>
                </a:uFill>
                <a:latin typeface="Book Antiqua"/>
                <a:cs typeface="Book Antiqua"/>
              </a:rPr>
              <a:t>compare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 countries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of 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Russia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and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Japan?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874" y="2081134"/>
            <a:ext cx="830389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668270" marR="5080" indent="-2656205">
              <a:lnSpc>
                <a:spcPts val="4300"/>
              </a:lnSpc>
              <a:spcBef>
                <a:spcPts val="260"/>
              </a:spcBef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is the same,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3600" spc="-40" dirty="0">
                <a:solidFill>
                  <a:srgbClr val="FFFFFF"/>
                </a:solidFill>
                <a:latin typeface="Book Antiqua"/>
                <a:cs typeface="Book Antiqua"/>
              </a:rPr>
              <a:t>similar,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between the 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two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countries?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2015" y="3363597"/>
            <a:ext cx="4668995" cy="32234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5777" y="3363597"/>
            <a:ext cx="4421087" cy="30545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115161E0-D651-4BB9-80F8-F44D1D77F81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12"/>
  <p:tag name="ISPRING_PRESENTATION_TITLE" val="ESLAO-8-12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334</Words>
  <Application>Microsoft Office PowerPoint</Application>
  <PresentationFormat>On-screen Show (4:3)</PresentationFormat>
  <Paragraphs>83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Britannic Bold</vt:lpstr>
      <vt:lpstr>Calibri</vt:lpstr>
      <vt:lpstr>Century Gothic</vt:lpstr>
      <vt:lpstr>Times New Roman</vt:lpstr>
      <vt:lpstr>Office Theme</vt:lpstr>
      <vt:lpstr>PowerPoint Presentation</vt:lpstr>
      <vt:lpstr>What will we be learning  this class?</vt:lpstr>
      <vt:lpstr>Do you remember? What  countries have we learned about?</vt:lpstr>
      <vt:lpstr>You are right!  Japan, Russia  and Kenya.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answers! You are great at  comparing.</vt:lpstr>
      <vt:lpstr>Where  do you stay when  you travel?</vt:lpstr>
      <vt:lpstr>We are  going to read a book  about Hotels!</vt:lpstr>
      <vt:lpstr>Nice reading!</vt:lpstr>
      <vt:lpstr>Review</vt:lpstr>
      <vt:lpstr>Great work! Now, what do we add to  the end of a word to make it plural?</vt:lpstr>
      <vt:lpstr>Correct, an “S”! Write a sentence using  the “ing” suffix.</vt:lpstr>
      <vt:lpstr>Fill in the blanks for the  “o_e” words.</vt:lpstr>
      <vt:lpstr>Great, that was fun. What  did we learn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ESLAO-8-12-Slides-Student</dc:title>
  <cp:lastModifiedBy>Lakshmi Priya</cp:lastModifiedBy>
  <cp:revision>3</cp:revision>
  <dcterms:created xsi:type="dcterms:W3CDTF">2018-06-27T13:36:25Z</dcterms:created>
  <dcterms:modified xsi:type="dcterms:W3CDTF">2018-06-27T13:37:38Z</dcterms:modified>
</cp:coreProperties>
</file>