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96" r:id="rId11"/>
    <p:sldId id="297" r:id="rId12"/>
    <p:sldId id="295" r:id="rId13"/>
    <p:sldId id="298" r:id="rId14"/>
    <p:sldId id="302" r:id="rId15"/>
    <p:sldId id="303" r:id="rId16"/>
    <p:sldId id="316" r:id="rId17"/>
    <p:sldId id="317" r:id="rId18"/>
    <p:sldId id="318" r:id="rId19"/>
    <p:sldId id="315" r:id="rId20"/>
    <p:sldId id="319" r:id="rId21"/>
    <p:sldId id="320" r:id="rId22"/>
    <p:sldId id="276" r:id="rId23"/>
    <p:sldId id="278" r:id="rId24"/>
    <p:sldId id="299" r:id="rId25"/>
    <p:sldId id="284" r:id="rId26"/>
    <p:sldId id="321" r:id="rId27"/>
    <p:sldId id="314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18-01-26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4.wdp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</a:t>
            </a:r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982" y="79468"/>
            <a:ext cx="9454972" cy="1417638"/>
          </a:xfrm>
        </p:spPr>
        <p:txBody>
          <a:bodyPr/>
          <a:lstStyle/>
          <a:p>
            <a:r>
              <a:rPr lang="en-US" dirty="0" smtClean="0"/>
              <a:t>Can you </a:t>
            </a:r>
            <a:r>
              <a:rPr lang="en-US" u="sng" dirty="0" smtClean="0"/>
              <a:t>compare</a:t>
            </a:r>
            <a:r>
              <a:rPr lang="en-US" dirty="0" smtClean="0"/>
              <a:t> the countries of </a:t>
            </a:r>
            <a:r>
              <a:rPr lang="en-US" dirty="0" smtClean="0"/>
              <a:t>Russia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smtClean="0"/>
              <a:t>Japan?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2048115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What is the same, or similar, between the two countries?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/>
          <a:srcRect t="434" b="434"/>
          <a:stretch>
            <a:fillRect/>
          </a:stretch>
        </p:blipFill>
        <p:spPr>
          <a:xfrm rot="21414040">
            <a:off x="299374" y="3483452"/>
            <a:ext cx="4514279" cy="2983695"/>
          </a:xfrm>
          <a:prstGeom prst="rect">
            <a:avLst/>
          </a:prstGeom>
        </p:spPr>
      </p:pic>
      <p:pic>
        <p:nvPicPr>
          <p:cNvPr id="9" name="Picture Placeholder 3"/>
          <p:cNvPicPr>
            <a:picLocks noChangeAspect="1"/>
          </p:cNvPicPr>
          <p:nvPr/>
        </p:nvPicPr>
        <p:blipFill>
          <a:blip r:embed="rId3"/>
          <a:srcRect l="8389" r="8389"/>
          <a:stretch>
            <a:fillRect/>
          </a:stretch>
        </p:blipFill>
        <p:spPr>
          <a:xfrm rot="189827">
            <a:off x="4590427" y="3479327"/>
            <a:ext cx="4271789" cy="28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 Let’s do it once more.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2246690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Compare the country of </a:t>
            </a:r>
            <a:r>
              <a:rPr lang="en-US" sz="3600" dirty="0" smtClean="0">
                <a:solidFill>
                  <a:srgbClr val="FFFFFF"/>
                </a:solidFill>
              </a:rPr>
              <a:t>Japan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with </a:t>
            </a:r>
            <a:r>
              <a:rPr lang="en-US" sz="3600" dirty="0" smtClean="0">
                <a:solidFill>
                  <a:srgbClr val="FFFFFF"/>
                </a:solidFill>
              </a:rPr>
              <a:t>Kenya</a:t>
            </a:r>
            <a:r>
              <a:rPr lang="en-US" sz="3600" dirty="0" smtClean="0">
                <a:solidFill>
                  <a:srgbClr val="FFFFFF"/>
                </a:solidFill>
              </a:rPr>
              <a:t>!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62" y="3585906"/>
            <a:ext cx="4992613" cy="2808345"/>
          </a:xfrm>
          <a:prstGeom prst="rect">
            <a:avLst/>
          </a:prstGeo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3"/>
          <a:srcRect t="434" b="434"/>
          <a:stretch>
            <a:fillRect/>
          </a:stretch>
        </p:blipFill>
        <p:spPr>
          <a:xfrm rot="21414040">
            <a:off x="394623" y="3686493"/>
            <a:ext cx="3788539" cy="25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392" y="79468"/>
            <a:ext cx="9307642" cy="1417638"/>
          </a:xfrm>
        </p:spPr>
        <p:txBody>
          <a:bodyPr/>
          <a:lstStyle/>
          <a:p>
            <a:r>
              <a:rPr lang="en-US" dirty="0" smtClean="0"/>
              <a:t>Great answers! You are great at </a:t>
            </a:r>
            <a:r>
              <a:rPr lang="en-US" u="sng" dirty="0" smtClean="0"/>
              <a:t>comparing.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100000" l="814" r="100000">
                        <a14:backgroundMark x1="50455" y1="22375" x2="50455" y2="22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266" y="1990026"/>
            <a:ext cx="4047355" cy="464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you stay when you travel?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685" y="2056077"/>
            <a:ext cx="8850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Do you </a:t>
            </a:r>
            <a:r>
              <a:rPr lang="en-US" sz="4000" dirty="0" smtClean="0">
                <a:solidFill>
                  <a:srgbClr val="FFFFFF"/>
                </a:solidFill>
              </a:rPr>
              <a:t>stay in a home, in a hotel or in a motel?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9" y="2862604"/>
            <a:ext cx="4572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55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71" y="79468"/>
            <a:ext cx="8700132" cy="1417638"/>
          </a:xfrm>
        </p:spPr>
        <p:txBody>
          <a:bodyPr/>
          <a:lstStyle/>
          <a:p>
            <a:r>
              <a:rPr lang="en-US" dirty="0" smtClean="0"/>
              <a:t>We are going to read a book about </a:t>
            </a:r>
            <a:r>
              <a:rPr lang="en-US" dirty="0" smtClean="0"/>
              <a:t>Hotels!</a:t>
            </a:r>
            <a:endParaRPr lang="en-US" dirty="0"/>
          </a:p>
        </p:txBody>
      </p:sp>
      <p:pic>
        <p:nvPicPr>
          <p:cNvPr id="3" name="Picture 2" descr="raz_lj39_incredibleplacestostay_clr_ds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5"/>
          <a:stretch/>
        </p:blipFill>
        <p:spPr>
          <a:xfrm>
            <a:off x="2598494" y="1708112"/>
            <a:ext cx="3557348" cy="49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5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z_lj39_incredibleplacestostay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4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9_incredibleplacestostay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9_incredibleplacestostay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9_incredibleplacestostay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59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9_incredibleplacestostay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87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7905" y="2590808"/>
            <a:ext cx="67470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Comparing countries as a review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</a:t>
            </a:r>
            <a:r>
              <a:rPr lang="en-US" sz="3600" dirty="0">
                <a:solidFill>
                  <a:schemeClr val="bg1"/>
                </a:solidFill>
              </a:rPr>
              <a:t>review of </a:t>
            </a:r>
            <a:r>
              <a:rPr lang="en-US" sz="3600" dirty="0" smtClean="0">
                <a:solidFill>
                  <a:schemeClr val="bg1"/>
                </a:solidFill>
              </a:rPr>
              <a:t>suffixes, punctuation and the “</a:t>
            </a:r>
            <a:r>
              <a:rPr lang="en-US" sz="3600" dirty="0" err="1" smtClean="0">
                <a:solidFill>
                  <a:schemeClr val="bg1"/>
                </a:solidFill>
              </a:rPr>
              <a:t>o_e</a:t>
            </a:r>
            <a:r>
              <a:rPr lang="en-US" sz="3600" dirty="0" smtClean="0">
                <a:solidFill>
                  <a:schemeClr val="bg1"/>
                </a:solidFill>
              </a:rPr>
              <a:t>” sound</a:t>
            </a:r>
            <a:endParaRPr lang="en-US" sz="36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046"/>
            <a:ext cx="3026619" cy="55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9_incredibleplacestostay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58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9_incredibleplacestostay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42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reading!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7328" y="2021730"/>
            <a:ext cx="752990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Have you stayed at a hotel before?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/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What was it like?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28" y="3697518"/>
            <a:ext cx="3941537" cy="289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58572" y="2744659"/>
            <a:ext cx="56587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Now we will review </a:t>
            </a:r>
            <a:r>
              <a:rPr lang="en-US" sz="3200" dirty="0" smtClean="0">
                <a:solidFill>
                  <a:srgbClr val="FFFFFF"/>
                </a:solidFill>
              </a:rPr>
              <a:t>punctuation!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What is a question mark used for?</a:t>
            </a:r>
            <a:endParaRPr lang="en-US" sz="32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91" y="595565"/>
            <a:ext cx="3546779" cy="62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Correct! Now, write a sentence using a comma.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72" y="2014697"/>
            <a:ext cx="2885826" cy="469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50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305" y="0"/>
            <a:ext cx="9350305" cy="1417638"/>
          </a:xfrm>
        </p:spPr>
        <p:txBody>
          <a:bodyPr/>
          <a:lstStyle/>
          <a:p>
            <a:r>
              <a:rPr lang="en-US" sz="4000" dirty="0" smtClean="0"/>
              <a:t>Great work! Now, what do we add to the end of a word to make it </a:t>
            </a:r>
            <a:r>
              <a:rPr lang="en-US" sz="4000" u="sng" dirty="0" smtClean="0"/>
              <a:t>plural?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799" y="3072243"/>
            <a:ext cx="3885949" cy="35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60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305" y="0"/>
            <a:ext cx="9350305" cy="1417638"/>
          </a:xfrm>
        </p:spPr>
        <p:txBody>
          <a:bodyPr/>
          <a:lstStyle/>
          <a:p>
            <a:r>
              <a:rPr lang="en-US" sz="4000" dirty="0" smtClean="0"/>
              <a:t>Correct, an “S”! Write a sentence using the “</a:t>
            </a:r>
            <a:r>
              <a:rPr lang="en-US" sz="4000" dirty="0" err="1" smtClean="0"/>
              <a:t>ing</a:t>
            </a:r>
            <a:r>
              <a:rPr lang="en-US" sz="4000" dirty="0" smtClean="0"/>
              <a:t>” suffix.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93" y="3588620"/>
            <a:ext cx="5747071" cy="32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8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511" y="1409180"/>
            <a:ext cx="4125931" cy="4125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Fill in the blanks for the </a:t>
            </a:r>
            <a:r>
              <a:rPr lang="en-US" dirty="0" smtClean="0"/>
              <a:t>“</a:t>
            </a:r>
            <a:r>
              <a:rPr lang="en-US" dirty="0" err="1"/>
              <a:t>o</a:t>
            </a:r>
            <a:r>
              <a:rPr lang="en-US" dirty="0" err="1" smtClean="0"/>
              <a:t>_e</a:t>
            </a:r>
            <a:r>
              <a:rPr lang="en-US" dirty="0" smtClean="0"/>
              <a:t>” words.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599" y="2176945"/>
            <a:ext cx="8564764" cy="5386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When I want to travel, I look at the _________.</a:t>
            </a:r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When I visited Kenya, there was ___________ 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in the air.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I fed a dog a ______ in Japan.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" b="100000" l="3000" r="95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9936" y="481776"/>
            <a:ext cx="2293094" cy="2251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9525">
            <a:off x="6481559" y="4543600"/>
            <a:ext cx="2358497" cy="114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2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Great, that was fun.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7287" y="2336535"/>
            <a:ext cx="608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Japan, Russia and Kenya.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Continuing to compare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Reading about </a:t>
            </a:r>
            <a:r>
              <a:rPr lang="en-US" sz="3600" dirty="0" smtClean="0">
                <a:solidFill>
                  <a:schemeClr val="bg1"/>
                </a:solidFill>
              </a:rPr>
              <a:t>Hotels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o</a:t>
            </a:r>
            <a:r>
              <a:rPr lang="en-US" sz="3600" dirty="0" err="1" smtClean="0">
                <a:solidFill>
                  <a:schemeClr val="bg1"/>
                </a:solidFill>
              </a:rPr>
              <a:t>_e”words</a:t>
            </a:r>
            <a:r>
              <a:rPr lang="en-US" sz="3600" dirty="0" smtClean="0">
                <a:solidFill>
                  <a:schemeClr val="bg1"/>
                </a:solidFill>
              </a:rPr>
              <a:t>, suffixes and punctuation.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116890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553" y="999425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227" y="2271840"/>
            <a:ext cx="4408359" cy="440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6080" y="-7363"/>
            <a:ext cx="9453625" cy="1417638"/>
          </a:xfrm>
        </p:spPr>
        <p:txBody>
          <a:bodyPr/>
          <a:lstStyle/>
          <a:p>
            <a:r>
              <a:rPr lang="en-US" dirty="0" smtClean="0"/>
              <a:t>Do you remember? What countries have we learned about?</a:t>
            </a:r>
            <a:endParaRPr lang="en-US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349" y="4000196"/>
            <a:ext cx="5194699" cy="2597350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/>
        </p:nvPicPr>
        <p:blipFill>
          <a:blip r:embed="rId3"/>
          <a:srcRect t="459" b="459"/>
          <a:stretch>
            <a:fillRect/>
          </a:stretch>
        </p:blipFill>
        <p:spPr>
          <a:xfrm rot="21414040">
            <a:off x="310779" y="2259246"/>
            <a:ext cx="3641139" cy="24065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576" y="2108146"/>
            <a:ext cx="4034946" cy="22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895" y="568185"/>
            <a:ext cx="5939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Thank you for a great class today.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We will see you next time!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517"/>
            <a:ext cx="4067865" cy="430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758955"/>
            <a:ext cx="3250360" cy="1631950"/>
          </a:xfrm>
        </p:spPr>
        <p:txBody>
          <a:bodyPr/>
          <a:lstStyle/>
          <a:p>
            <a:r>
              <a:rPr lang="en-US" dirty="0" smtClean="0"/>
              <a:t>You are right!</a:t>
            </a:r>
            <a:br>
              <a:rPr lang="en-US" dirty="0" smtClean="0"/>
            </a:br>
            <a:r>
              <a:rPr lang="en-US" dirty="0" smtClean="0"/>
              <a:t>Japan, Russia and Kenya.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What country did you like the best? Why?</a:t>
            </a:r>
            <a:endParaRPr lang="en-US" sz="2800" dirty="0"/>
          </a:p>
        </p:txBody>
      </p:sp>
      <p:pic>
        <p:nvPicPr>
          <p:cNvPr id="8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64" r="2264"/>
          <a:stretch>
            <a:fillRect/>
          </a:stretch>
        </p:blipFill>
        <p:spPr/>
      </p:pic>
      <p:pic>
        <p:nvPicPr>
          <p:cNvPr id="9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103" r="21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397391"/>
            <a:ext cx="8685011" cy="1100138"/>
          </a:xfrm>
        </p:spPr>
        <p:txBody>
          <a:bodyPr/>
          <a:lstStyle/>
          <a:p>
            <a:r>
              <a:rPr lang="en-US" dirty="0" smtClean="0"/>
              <a:t>What was special about </a:t>
            </a:r>
            <a:r>
              <a:rPr lang="en-US" dirty="0" smtClean="0"/>
              <a:t>Russia? </a:t>
            </a:r>
            <a:r>
              <a:rPr lang="en-US" dirty="0" smtClean="0"/>
              <a:t>What do we call </a:t>
            </a:r>
            <a:r>
              <a:rPr lang="en-US" dirty="0" smtClean="0"/>
              <a:t>this?</a:t>
            </a:r>
            <a:endParaRPr lang="en-US" dirty="0"/>
          </a:p>
        </p:txBody>
      </p:sp>
      <p:pic>
        <p:nvPicPr>
          <p:cNvPr id="6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814" r="8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332945"/>
            <a:ext cx="7612063" cy="1100138"/>
          </a:xfrm>
        </p:spPr>
        <p:txBody>
          <a:bodyPr/>
          <a:lstStyle/>
          <a:p>
            <a:r>
              <a:rPr lang="en-US" dirty="0" smtClean="0"/>
              <a:t>Do you remember?</a:t>
            </a:r>
            <a:br>
              <a:rPr lang="en-US" dirty="0" smtClean="0"/>
            </a:br>
            <a:r>
              <a:rPr lang="en-US" dirty="0" smtClean="0"/>
              <a:t>What sorts of animals live in </a:t>
            </a:r>
            <a:r>
              <a:rPr lang="en-US" dirty="0" smtClean="0"/>
              <a:t>Kenya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22" b="4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811398"/>
            <a:ext cx="7612063" cy="1100138"/>
          </a:xfrm>
        </p:spPr>
        <p:txBody>
          <a:bodyPr/>
          <a:lstStyle/>
          <a:p>
            <a:r>
              <a:rPr lang="en-US" dirty="0" smtClean="0"/>
              <a:t>What did you like best about </a:t>
            </a:r>
            <a:r>
              <a:rPr lang="en-US" dirty="0" smtClean="0"/>
              <a:t>Japan</a:t>
            </a:r>
            <a:r>
              <a:rPr lang="en-US" dirty="0" smtClean="0"/>
              <a:t>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22" b="4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746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remember how to </a:t>
            </a:r>
            <a:r>
              <a:rPr lang="en-US" u="sng" dirty="0" smtClean="0"/>
              <a:t>compare</a:t>
            </a:r>
            <a:r>
              <a:rPr lang="en-US" u="sng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2930" y="1925660"/>
            <a:ext cx="7394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To </a:t>
            </a:r>
            <a:r>
              <a:rPr lang="en-US" sz="3200" u="sng" dirty="0" smtClean="0">
                <a:solidFill>
                  <a:schemeClr val="bg1"/>
                </a:solidFill>
              </a:rPr>
              <a:t>compare</a:t>
            </a:r>
            <a:r>
              <a:rPr lang="en-US" sz="3200" dirty="0" smtClean="0">
                <a:solidFill>
                  <a:schemeClr val="bg1"/>
                </a:solidFill>
              </a:rPr>
              <a:t> is to see what is </a:t>
            </a:r>
            <a:r>
              <a:rPr lang="en-US" sz="3200" u="sng" dirty="0" smtClean="0">
                <a:solidFill>
                  <a:schemeClr val="bg1"/>
                </a:solidFill>
              </a:rPr>
              <a:t>the same</a:t>
            </a:r>
            <a:r>
              <a:rPr lang="en-US" sz="3200" dirty="0" smtClean="0">
                <a:solidFill>
                  <a:schemeClr val="bg1"/>
                </a:solidFill>
              </a:rPr>
              <a:t> about two people, places, or things.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76" y="3446952"/>
            <a:ext cx="2438097" cy="3411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65" y="3577539"/>
            <a:ext cx="2464453" cy="32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Compare</a:t>
            </a:r>
            <a:r>
              <a:rPr lang="en-US" dirty="0" smtClean="0"/>
              <a:t> these flowers.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1927102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Both are tall.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Both have green stems.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76" y="3446952"/>
            <a:ext cx="2438097" cy="3411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65" y="3577539"/>
            <a:ext cx="2464453" cy="32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351</Words>
  <Application>Microsoft Macintosh PowerPoint</Application>
  <PresentationFormat>On-screen Show (4:3)</PresentationFormat>
  <Paragraphs>49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Habitat</vt:lpstr>
      <vt:lpstr>Around the World</vt:lpstr>
      <vt:lpstr>What will we be learning this class?</vt:lpstr>
      <vt:lpstr>Do you remember? What countries have we learned about?</vt:lpstr>
      <vt:lpstr>You are right! Japan, Russia and Kenya.</vt:lpstr>
      <vt:lpstr>What was special about Russia? What do we call this?</vt:lpstr>
      <vt:lpstr>Do you remember? What sorts of animals live in Kenya?</vt:lpstr>
      <vt:lpstr>What did you like best about Japan? </vt:lpstr>
      <vt:lpstr>Do you remember how to compare?</vt:lpstr>
      <vt:lpstr>Compare these flowers.</vt:lpstr>
      <vt:lpstr>Can you compare the countries of Russia and Japan?</vt:lpstr>
      <vt:lpstr>Great work! Let’s do it once more.</vt:lpstr>
      <vt:lpstr>Great answers! You are great at comparing.</vt:lpstr>
      <vt:lpstr>Where do you stay when you travel?</vt:lpstr>
      <vt:lpstr>We are going to read a book about Hotels!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reading!</vt:lpstr>
      <vt:lpstr>Review</vt:lpstr>
      <vt:lpstr>Correct! Now, write a sentence using a comma.</vt:lpstr>
      <vt:lpstr>Great work! Now, what do we add to the end of a word to make it plural?</vt:lpstr>
      <vt:lpstr>Correct, an “S”! Write a sentence using the “ing” suffix.</vt:lpstr>
      <vt:lpstr>Fill in the blanks for the “o_e” words.</vt:lpstr>
      <vt:lpstr>Great, that was fun. What did we learn today?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40</cp:revision>
  <dcterms:created xsi:type="dcterms:W3CDTF">2017-08-03T14:31:16Z</dcterms:created>
  <dcterms:modified xsi:type="dcterms:W3CDTF">2018-01-26T23:45:04Z</dcterms:modified>
</cp:coreProperties>
</file>