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96" r:id="rId11"/>
    <p:sldId id="297" r:id="rId12"/>
    <p:sldId id="295" r:id="rId13"/>
    <p:sldId id="298" r:id="rId14"/>
    <p:sldId id="266" r:id="rId15"/>
    <p:sldId id="272" r:id="rId16"/>
    <p:sldId id="271" r:id="rId17"/>
    <p:sldId id="274" r:id="rId18"/>
    <p:sldId id="273" r:id="rId19"/>
    <p:sldId id="275" r:id="rId20"/>
    <p:sldId id="276" r:id="rId21"/>
    <p:sldId id="278" r:id="rId22"/>
    <p:sldId id="279" r:id="rId23"/>
    <p:sldId id="280" r:id="rId24"/>
    <p:sldId id="299" r:id="rId25"/>
    <p:sldId id="282" r:id="rId26"/>
    <p:sldId id="300" r:id="rId27"/>
    <p:sldId id="293" r:id="rId28"/>
    <p:sldId id="284" r:id="rId29"/>
    <p:sldId id="301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8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8 Lesson </a:t>
            </a:r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read the book: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2350480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Why do you think there are </a:t>
            </a:r>
            <a:r>
              <a:rPr lang="en-US" sz="3600" u="sng" dirty="0" smtClean="0">
                <a:solidFill>
                  <a:srgbClr val="FFFFFF"/>
                </a:solidFill>
              </a:rPr>
              <a:t>pyramids</a:t>
            </a:r>
            <a:r>
              <a:rPr lang="en-US" sz="3600" dirty="0" smtClean="0">
                <a:solidFill>
                  <a:srgbClr val="FFFFFF"/>
                </a:solidFill>
              </a:rPr>
              <a:t> in Egypt?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1212"/>
            <a:ext cx="9144000" cy="291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read the book: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2246690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What do you think most Egyptians do for work?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537" y="3710782"/>
            <a:ext cx="4379485" cy="29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392" y="79468"/>
            <a:ext cx="9307642" cy="1417638"/>
          </a:xfrm>
        </p:spPr>
        <p:txBody>
          <a:bodyPr/>
          <a:lstStyle/>
          <a:p>
            <a:r>
              <a:rPr lang="en-US" dirty="0" smtClean="0"/>
              <a:t>Great answers! By thinking about these questions before we read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15281" y="2496473"/>
            <a:ext cx="391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We are predicting!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" b="96995" l="4288" r="965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915" y="3347193"/>
            <a:ext cx="7328337" cy="338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now read </a:t>
            </a:r>
            <a:r>
              <a:rPr lang="en-US" dirty="0" smtClean="0"/>
              <a:t>a book about </a:t>
            </a:r>
            <a:r>
              <a:rPr lang="en-US" dirty="0" smtClean="0"/>
              <a:t>Egypt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3" name="Picture 2" descr="raz_lj38_egypt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5"/>
          <a:stretch/>
        </p:blipFill>
        <p:spPr>
          <a:xfrm>
            <a:off x="2897761" y="1838460"/>
            <a:ext cx="3021844" cy="463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55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8_egypt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4" b="8888"/>
          <a:stretch/>
        </p:blipFill>
        <p:spPr>
          <a:xfrm>
            <a:off x="2379520" y="-159122"/>
            <a:ext cx="4934219" cy="70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7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8_egypt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6"/>
          <a:stretch/>
        </p:blipFill>
        <p:spPr>
          <a:xfrm>
            <a:off x="-491727" y="-164242"/>
            <a:ext cx="10044480" cy="70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0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8_egypt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6"/>
          <a:stretch/>
        </p:blipFill>
        <p:spPr>
          <a:xfrm>
            <a:off x="-175179" y="0"/>
            <a:ext cx="9564182" cy="66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8_egypt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-262769" y="0"/>
            <a:ext cx="9695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2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8_egypt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1"/>
          <a:stretch/>
        </p:blipFill>
        <p:spPr>
          <a:xfrm>
            <a:off x="-102188" y="0"/>
            <a:ext cx="9498599" cy="667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1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8_egypt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90"/>
          <a:stretch/>
        </p:blipFill>
        <p:spPr>
          <a:xfrm>
            <a:off x="2467110" y="0"/>
            <a:ext cx="4394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be learning this class?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96261" y="2152376"/>
            <a:ext cx="66479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Wonders of the World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Learning about a </a:t>
            </a:r>
            <a:r>
              <a:rPr lang="en-US" sz="3600" dirty="0" smtClean="0">
                <a:solidFill>
                  <a:schemeClr val="bg1"/>
                </a:solidFill>
              </a:rPr>
              <a:t>new country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the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</a:rPr>
              <a:t>u_e</a:t>
            </a:r>
            <a:r>
              <a:rPr lang="en-US" sz="3600" dirty="0" smtClean="0">
                <a:solidFill>
                  <a:schemeClr val="bg1"/>
                </a:solidFill>
              </a:rPr>
              <a:t>” </a:t>
            </a:r>
            <a:r>
              <a:rPr lang="en-US" sz="3600" dirty="0" smtClean="0">
                <a:solidFill>
                  <a:schemeClr val="bg1"/>
                </a:solidFill>
              </a:rPr>
              <a:t>sound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80" l="0" r="99103">
                        <a14:foregroundMark x1="44395" y1="73032" x2="44395" y2="73032"/>
                        <a14:foregroundMark x1="34305" y1="69242" x2="34305" y2="69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902" y="1336515"/>
            <a:ext cx="3589770" cy="552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like about </a:t>
            </a:r>
            <a:r>
              <a:rPr lang="en-US" dirty="0" smtClean="0"/>
              <a:t>Egypt?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512"/>
          <a:stretch/>
        </p:blipFill>
        <p:spPr>
          <a:xfrm>
            <a:off x="6189663" y="2279258"/>
            <a:ext cx="2954337" cy="437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75392" y="2102292"/>
            <a:ext cx="7101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Why does Egypt have pyramids?</a:t>
            </a: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3750" l="1273" r="97273"/>
                    </a14:imgEffect>
                  </a14:imgLayer>
                </a14:imgProps>
              </a:ext>
            </a:extLst>
          </a:blip>
          <a:srcRect b="14041"/>
          <a:stretch/>
        </p:blipFill>
        <p:spPr>
          <a:xfrm>
            <a:off x="1634235" y="2491268"/>
            <a:ext cx="6985000" cy="43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0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work!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18221" y="2160690"/>
            <a:ext cx="6205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Now we will review the </a:t>
            </a:r>
            <a:r>
              <a:rPr lang="en-US" sz="2800" dirty="0" smtClean="0">
                <a:solidFill>
                  <a:srgbClr val="FFFFFF"/>
                </a:solidFill>
              </a:rPr>
              <a:t>“</a:t>
            </a:r>
            <a:r>
              <a:rPr lang="en-US" sz="2800" dirty="0" err="1" smtClean="0">
                <a:solidFill>
                  <a:srgbClr val="FFFFFF"/>
                </a:solidFill>
              </a:rPr>
              <a:t>u_e</a:t>
            </a:r>
            <a:r>
              <a:rPr lang="en-US" sz="2800" dirty="0" smtClean="0">
                <a:solidFill>
                  <a:srgbClr val="FFFFFF"/>
                </a:solidFill>
              </a:rPr>
              <a:t>” </a:t>
            </a:r>
            <a:r>
              <a:rPr lang="en-US" sz="2800" dirty="0" smtClean="0">
                <a:solidFill>
                  <a:srgbClr val="FFFFFF"/>
                </a:solidFill>
              </a:rPr>
              <a:t>sound!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96" b="96503" l="3114" r="975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637" y="3116623"/>
            <a:ext cx="73406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4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00" y="79468"/>
            <a:ext cx="8212771" cy="1417638"/>
          </a:xfrm>
        </p:spPr>
        <p:txBody>
          <a:bodyPr/>
          <a:lstStyle/>
          <a:p>
            <a:r>
              <a:rPr lang="en-US" dirty="0" smtClean="0"/>
              <a:t>Do you remember? What </a:t>
            </a:r>
            <a:r>
              <a:rPr lang="en-US" dirty="0" smtClean="0"/>
              <a:t>words </a:t>
            </a:r>
            <a:r>
              <a:rPr lang="en-US" dirty="0" smtClean="0"/>
              <a:t>have </a:t>
            </a:r>
            <a:r>
              <a:rPr lang="en-US" dirty="0" smtClean="0"/>
              <a:t>“</a:t>
            </a:r>
            <a:r>
              <a:rPr lang="en-US" dirty="0" err="1" smtClean="0"/>
              <a:t>u_e</a:t>
            </a:r>
            <a:r>
              <a:rPr lang="en-US" dirty="0" smtClean="0"/>
              <a:t>” in them?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606" y="5608858"/>
            <a:ext cx="910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Write down as many as you can in 1:00! Go!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30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00" y="79468"/>
            <a:ext cx="8212771" cy="1417638"/>
          </a:xfrm>
        </p:spPr>
        <p:txBody>
          <a:bodyPr/>
          <a:lstStyle/>
          <a:p>
            <a:r>
              <a:rPr lang="en-US" dirty="0" smtClean="0"/>
              <a:t>Read about the trip to Egypt. Notice the </a:t>
            </a:r>
            <a:r>
              <a:rPr lang="en-US" dirty="0" err="1" smtClean="0"/>
              <a:t>u_e</a:t>
            </a:r>
            <a:r>
              <a:rPr lang="en-US" dirty="0" smtClean="0"/>
              <a:t> words.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0397" y="1660996"/>
            <a:ext cx="86339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The Egyptian pyramids are </a:t>
            </a:r>
            <a:r>
              <a:rPr lang="en-US" sz="4000" u="sng" dirty="0" smtClean="0">
                <a:solidFill>
                  <a:srgbClr val="FFFFFF"/>
                </a:solidFill>
              </a:rPr>
              <a:t>huge.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I went to go see them in </a:t>
            </a:r>
            <a:r>
              <a:rPr lang="en-US" sz="4000" u="sng" dirty="0" smtClean="0">
                <a:solidFill>
                  <a:srgbClr val="FFFFFF"/>
                </a:solidFill>
              </a:rPr>
              <a:t>June.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I rode a </a:t>
            </a:r>
            <a:r>
              <a:rPr lang="en-US" sz="4000" u="sng" dirty="0" smtClean="0">
                <a:solidFill>
                  <a:srgbClr val="FFFFFF"/>
                </a:solidFill>
              </a:rPr>
              <a:t>mule</a:t>
            </a:r>
            <a:r>
              <a:rPr lang="en-US" sz="4000" dirty="0" smtClean="0">
                <a:solidFill>
                  <a:srgbClr val="FFFFFF"/>
                </a:solidFill>
              </a:rPr>
              <a:t> through the desert, and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s</a:t>
            </a:r>
            <a:r>
              <a:rPr lang="en-US" sz="4000" dirty="0" smtClean="0">
                <a:solidFill>
                  <a:srgbClr val="FFFFFF"/>
                </a:solidFill>
              </a:rPr>
              <a:t>aw a man use a </a:t>
            </a:r>
            <a:r>
              <a:rPr lang="en-US" sz="4000" u="sng" dirty="0" smtClean="0">
                <a:solidFill>
                  <a:srgbClr val="FFFFFF"/>
                </a:solidFill>
              </a:rPr>
              <a:t>flute</a:t>
            </a:r>
            <a:r>
              <a:rPr lang="en-US" sz="4000" dirty="0" smtClean="0">
                <a:solidFill>
                  <a:srgbClr val="FFFFFF"/>
                </a:solidFill>
              </a:rPr>
              <a:t> with a snake.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0" b="96844" l="0" r="975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3654" y="3899252"/>
            <a:ext cx="4010346" cy="31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50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practice using some </a:t>
            </a:r>
            <a:r>
              <a:rPr lang="en-US" dirty="0" err="1" smtClean="0"/>
              <a:t>u_e</a:t>
            </a:r>
            <a:r>
              <a:rPr lang="en-US" dirty="0" smtClean="0"/>
              <a:t> words </a:t>
            </a:r>
            <a:r>
              <a:rPr lang="en-US" dirty="0" smtClean="0"/>
              <a:t>in a sentence.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2226" y="1866697"/>
            <a:ext cx="724985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The pyramids are ___________</a:t>
            </a:r>
            <a:r>
              <a:rPr lang="en-US" sz="3600" dirty="0" smtClean="0">
                <a:solidFill>
                  <a:srgbClr val="FFFFFF"/>
                </a:solidFill>
              </a:rPr>
              <a:t>.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/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(What word can mean very large?)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8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572"/>
          <a:stretch/>
        </p:blipFill>
        <p:spPr>
          <a:xfrm>
            <a:off x="1606342" y="3743604"/>
            <a:ext cx="5575799" cy="289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3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practice using some </a:t>
            </a:r>
            <a:r>
              <a:rPr lang="en-US" dirty="0" err="1" smtClean="0"/>
              <a:t>u_e</a:t>
            </a:r>
            <a:r>
              <a:rPr lang="en-US" dirty="0" smtClean="0"/>
              <a:t> </a:t>
            </a:r>
            <a:r>
              <a:rPr lang="en-US" dirty="0" smtClean="0"/>
              <a:t>words </a:t>
            </a:r>
            <a:r>
              <a:rPr lang="en-US" dirty="0" smtClean="0"/>
              <a:t>in a sentence.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35225" y="2214416"/>
            <a:ext cx="57665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I held a ___________ snake</a:t>
            </a:r>
            <a:r>
              <a:rPr lang="en-US" sz="3600" dirty="0" smtClean="0">
                <a:solidFill>
                  <a:srgbClr val="FFFFFF"/>
                </a:solidFill>
              </a:rPr>
              <a:t>.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/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8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7" b="96319" l="761" r="96447">
                        <a14:foregroundMark x1="35025" y1="70757" x2="35025" y2="70757"/>
                        <a14:foregroundMark x1="35279" y1="78732" x2="35279" y2="78732"/>
                        <a14:foregroundMark x1="39848" y1="66667" x2="39848" y2="66667"/>
                        <a14:foregroundMark x1="35279" y1="63395" x2="35279" y2="63395"/>
                        <a14:foregroundMark x1="39086" y1="8998" x2="39086" y2="8998"/>
                        <a14:foregroundMark x1="30457" y1="11861" x2="30457" y2="118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1784" y="2934181"/>
            <a:ext cx="3161523" cy="39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61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practice using some </a:t>
            </a:r>
            <a:r>
              <a:rPr lang="en-US" dirty="0" err="1" smtClean="0"/>
              <a:t>u_e</a:t>
            </a:r>
            <a:r>
              <a:rPr lang="en-US" dirty="0" smtClean="0"/>
              <a:t> words </a:t>
            </a:r>
            <a:r>
              <a:rPr lang="en-US" dirty="0" smtClean="0"/>
              <a:t>in a sentence.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2466" y="2562135"/>
            <a:ext cx="846938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Egyptians _______ the Nile River for farming.</a:t>
            </a:r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2" b="91597" l="2879" r="96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656295"/>
            <a:ext cx="83820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6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305" y="0"/>
            <a:ext cx="9350305" cy="1417638"/>
          </a:xfrm>
        </p:spPr>
        <p:txBody>
          <a:bodyPr/>
          <a:lstStyle/>
          <a:p>
            <a:r>
              <a:rPr lang="en-US" dirty="0" smtClean="0"/>
              <a:t>Now it is your turn, write a sentence using </a:t>
            </a:r>
            <a:r>
              <a:rPr lang="en-US" dirty="0" smtClean="0"/>
              <a:t>a “</a:t>
            </a:r>
            <a:r>
              <a:rPr lang="en-US" dirty="0" err="1" smtClean="0"/>
              <a:t>u_e</a:t>
            </a:r>
            <a:r>
              <a:rPr lang="en-US" dirty="0" smtClean="0"/>
              <a:t>” </a:t>
            </a:r>
            <a:r>
              <a:rPr lang="en-US" dirty="0" smtClean="0"/>
              <a:t>word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60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305" y="0"/>
            <a:ext cx="9350305" cy="1417638"/>
          </a:xfrm>
        </p:spPr>
        <p:txBody>
          <a:bodyPr/>
          <a:lstStyle/>
          <a:p>
            <a:r>
              <a:rPr lang="en-US" dirty="0" smtClean="0"/>
              <a:t>Now </a:t>
            </a:r>
            <a:r>
              <a:rPr lang="en-US" dirty="0" smtClean="0"/>
              <a:t>write </a:t>
            </a:r>
            <a:r>
              <a:rPr lang="en-US" dirty="0" smtClean="0"/>
              <a:t>a sentence using </a:t>
            </a:r>
            <a:r>
              <a:rPr lang="en-US" dirty="0" smtClean="0"/>
              <a:t>two</a:t>
            </a:r>
            <a:r>
              <a:rPr lang="en-US" dirty="0" smtClean="0"/>
              <a:t> “</a:t>
            </a:r>
            <a:r>
              <a:rPr lang="en-US" dirty="0" err="1" smtClean="0"/>
              <a:t>u_e</a:t>
            </a:r>
            <a:r>
              <a:rPr lang="en-US" dirty="0" smtClean="0"/>
              <a:t>” words!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0958"/>
          <a:stretch/>
        </p:blipFill>
        <p:spPr>
          <a:xfrm>
            <a:off x="4034348" y="3929120"/>
            <a:ext cx="5109652" cy="284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9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countries have large and beautiful attractions</a:t>
            </a:r>
            <a:endParaRPr lang="en-US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915" y="2114098"/>
            <a:ext cx="4092994" cy="2726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58" y="3959348"/>
            <a:ext cx="3623315" cy="2898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57699"/>
            <a:ext cx="4131314" cy="26934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9399" y="5679110"/>
            <a:ext cx="387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Do you know what these are called?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Great, that was fun. What did we learn today?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8971" y="2336535"/>
            <a:ext cx="608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the </a:t>
            </a:r>
            <a:r>
              <a:rPr lang="en-US" sz="3600" dirty="0" smtClean="0">
                <a:solidFill>
                  <a:schemeClr val="bg1"/>
                </a:solidFill>
              </a:rPr>
              <a:t>Wonders </a:t>
            </a:r>
            <a:r>
              <a:rPr lang="en-US" sz="3600" dirty="0" smtClean="0">
                <a:solidFill>
                  <a:schemeClr val="bg1"/>
                </a:solidFill>
              </a:rPr>
              <a:t>of the </a:t>
            </a:r>
            <a:r>
              <a:rPr lang="en-US" sz="3600" dirty="0" smtClean="0">
                <a:solidFill>
                  <a:schemeClr val="bg1"/>
                </a:solidFill>
              </a:rPr>
              <a:t>World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Learning about </a:t>
            </a:r>
            <a:r>
              <a:rPr lang="en-US" sz="3600" dirty="0" smtClean="0">
                <a:solidFill>
                  <a:schemeClr val="bg1"/>
                </a:solidFill>
              </a:rPr>
              <a:t>Egypt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</a:rPr>
              <a:t>u_e</a:t>
            </a:r>
            <a:r>
              <a:rPr lang="en-US" sz="3600" dirty="0" smtClean="0">
                <a:solidFill>
                  <a:schemeClr val="bg1"/>
                </a:solidFill>
              </a:rPr>
              <a:t>” </a:t>
            </a:r>
            <a:r>
              <a:rPr lang="en-US" sz="3600" dirty="0">
                <a:solidFill>
                  <a:schemeClr val="bg1"/>
                </a:solidFill>
              </a:rPr>
              <a:t>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723" y="1520476"/>
            <a:ext cx="3475321" cy="53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716" y="2199753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look at the homework now.</a:t>
            </a:r>
          </a:p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Do you have any questions?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17" y="0"/>
            <a:ext cx="3630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6895" y="2097820"/>
            <a:ext cx="59394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Thank you for a great class today.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As they say in </a:t>
            </a:r>
            <a:r>
              <a:rPr lang="en-US" sz="4000" dirty="0" smtClean="0">
                <a:solidFill>
                  <a:schemeClr val="bg1"/>
                </a:solidFill>
              </a:rPr>
              <a:t>Egypt,</a:t>
            </a:r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Mai-</a:t>
            </a:r>
            <a:r>
              <a:rPr lang="en-US" sz="4000" dirty="0" err="1" smtClean="0">
                <a:solidFill>
                  <a:schemeClr val="bg1"/>
                </a:solidFill>
              </a:rPr>
              <a:t>salama</a:t>
            </a:r>
            <a:r>
              <a:rPr lang="en-US" sz="4000" dirty="0" smtClean="0">
                <a:solidFill>
                  <a:schemeClr val="bg1"/>
                </a:solidFill>
              </a:rPr>
              <a:t>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48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They are the “Wonders of the World”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What do you have in your country?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6" b="95639" l="2886" r="98494">
                        <a14:foregroundMark x1="19573" y1="27726" x2="19573" y2="27726"/>
                        <a14:foregroundMark x1="17189" y1="19938" x2="17189" y2="19938"/>
                        <a14:foregroundMark x1="50816" y1="20872" x2="50816" y2="20872"/>
                        <a14:foregroundMark x1="58846" y1="21028" x2="58846" y2="21028"/>
                        <a14:foregroundMark x1="50816" y1="22741" x2="50816" y2="22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331" y="4221958"/>
            <a:ext cx="2746872" cy="2212662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3141" r="314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0934" r="109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85" y="5397391"/>
            <a:ext cx="8685011" cy="1100138"/>
          </a:xfrm>
        </p:spPr>
        <p:txBody>
          <a:bodyPr/>
          <a:lstStyle/>
          <a:p>
            <a:r>
              <a:rPr lang="en-US" dirty="0" smtClean="0"/>
              <a:t>These are another Wonder of the World. Do you know what these are called?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1" b="1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332945"/>
            <a:ext cx="7612063" cy="1100138"/>
          </a:xfrm>
        </p:spPr>
        <p:txBody>
          <a:bodyPr/>
          <a:lstStyle/>
          <a:p>
            <a:r>
              <a:rPr lang="en-US" dirty="0" smtClean="0"/>
              <a:t>Right! They are called Pyramids. Do you know where they are located?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34" b="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32181"/>
            <a:ext cx="7612063" cy="1100138"/>
          </a:xfrm>
        </p:spPr>
        <p:txBody>
          <a:bodyPr/>
          <a:lstStyle/>
          <a:p>
            <a:r>
              <a:rPr lang="en-US" dirty="0" smtClean="0"/>
              <a:t>They are in the country of Egypt!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34" b="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746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know about </a:t>
            </a:r>
            <a:r>
              <a:rPr lang="en-US" dirty="0" smtClean="0"/>
              <a:t>Egypt</a:t>
            </a:r>
            <a:r>
              <a:rPr lang="en-US" dirty="0" smtClean="0"/>
              <a:t>? </a:t>
            </a:r>
            <a:r>
              <a:rPr lang="en-US" dirty="0" smtClean="0"/>
              <a:t>Write it below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9692" y="2204487"/>
            <a:ext cx="7457545" cy="4189987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030" y="3117948"/>
            <a:ext cx="1768944" cy="37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read the book: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1927102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Do you think Egypt is mostly hot, or mostly cold?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092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331</TotalTime>
  <Words>416</Words>
  <Application>Microsoft Macintosh PowerPoint</Application>
  <PresentationFormat>On-screen Show (4:3)</PresentationFormat>
  <Paragraphs>54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Habitat</vt:lpstr>
      <vt:lpstr>Around the World</vt:lpstr>
      <vt:lpstr>What will we be learning this class?</vt:lpstr>
      <vt:lpstr>Many countries have large and beautiful attractions</vt:lpstr>
      <vt:lpstr>They are the “Wonders of the World”</vt:lpstr>
      <vt:lpstr>These are another Wonder of the World. Do you know what these are called?</vt:lpstr>
      <vt:lpstr>Right! They are called Pyramids. Do you know where they are located?</vt:lpstr>
      <vt:lpstr>They are in the country of Egypt!</vt:lpstr>
      <vt:lpstr>What do you know about Egypt? Write it below</vt:lpstr>
      <vt:lpstr>Before we read the book:</vt:lpstr>
      <vt:lpstr>Before we read the book:</vt:lpstr>
      <vt:lpstr>Before we read the book:</vt:lpstr>
      <vt:lpstr>Great answers! By thinking about these questions before we read</vt:lpstr>
      <vt:lpstr>Let’s now read a book about Egypt!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you like about Egypt?</vt:lpstr>
      <vt:lpstr>Review</vt:lpstr>
      <vt:lpstr>Great work!</vt:lpstr>
      <vt:lpstr>Do you remember? What words have “u_e” in them?</vt:lpstr>
      <vt:lpstr>Read about the trip to Egypt. Notice the u_e words.</vt:lpstr>
      <vt:lpstr>Let’s practice using some u_e words in a sentence.</vt:lpstr>
      <vt:lpstr>Let’s practice using some u_e words in a sentence.</vt:lpstr>
      <vt:lpstr>Let’s practice using some u_e words in a sentence.</vt:lpstr>
      <vt:lpstr>Now it is your turn, write a sentence using a “u_e” word</vt:lpstr>
      <vt:lpstr>Now write a sentence using two “u_e” words!</vt:lpstr>
      <vt:lpstr>Great, that was fun. What did we learn today?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Marissa Quintigliani</dc:creator>
  <cp:lastModifiedBy>Marissa Quintigliani</cp:lastModifiedBy>
  <cp:revision>24</cp:revision>
  <dcterms:created xsi:type="dcterms:W3CDTF">2017-08-03T14:31:16Z</dcterms:created>
  <dcterms:modified xsi:type="dcterms:W3CDTF">2017-08-08T18:51:08Z</dcterms:modified>
</cp:coreProperties>
</file>