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90" r:id="rId8"/>
    <p:sldId id="263" r:id="rId9"/>
    <p:sldId id="264" r:id="rId10"/>
    <p:sldId id="296" r:id="rId11"/>
    <p:sldId id="295" r:id="rId12"/>
    <p:sldId id="266" r:id="rId13"/>
    <p:sldId id="272" r:id="rId14"/>
    <p:sldId id="271" r:id="rId15"/>
    <p:sldId id="274" r:id="rId16"/>
    <p:sldId id="273" r:id="rId17"/>
    <p:sldId id="275" r:id="rId18"/>
    <p:sldId id="292" r:id="rId19"/>
    <p:sldId id="276" r:id="rId20"/>
    <p:sldId id="278" r:id="rId21"/>
    <p:sldId id="279" r:id="rId22"/>
    <p:sldId id="280" r:id="rId23"/>
    <p:sldId id="281" r:id="rId24"/>
    <p:sldId id="282" r:id="rId25"/>
    <p:sldId id="298" r:id="rId26"/>
    <p:sldId id="293" r:id="rId27"/>
    <p:sldId id="299" r:id="rId28"/>
    <p:sldId id="294" r:id="rId29"/>
    <p:sldId id="286" r:id="rId30"/>
    <p:sldId id="287" r:id="rId31"/>
    <p:sldId id="28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85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17-08-11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17-08-11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t>17-08-11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Around the World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Unit 8 Lesson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220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971"/>
            <a:ext cx="8954487" cy="1417638"/>
          </a:xfrm>
        </p:spPr>
        <p:txBody>
          <a:bodyPr/>
          <a:lstStyle/>
          <a:p>
            <a:r>
              <a:rPr lang="en-US" dirty="0" smtClean="0"/>
              <a:t>What animals do you think live in Brazil?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382" y="2384323"/>
            <a:ext cx="2617394" cy="31159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99930" y="2116892"/>
            <a:ext cx="4377307" cy="4277582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293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find out!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43003" y="3403219"/>
            <a:ext cx="3694117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We will now read a book about Brazil!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raz_lj38_brazil_clr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9"/>
          <a:stretch/>
        </p:blipFill>
        <p:spPr>
          <a:xfrm>
            <a:off x="5415963" y="1970898"/>
            <a:ext cx="2504710" cy="428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21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j38_brazil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2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57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j38_brazil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50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j38_brazil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5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j38_brazil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52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j38_brazil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81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j38_brazil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16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j38_brazil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8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29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you like about Brazil?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5174" y="2116890"/>
            <a:ext cx="7457545" cy="2569469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38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we be learning this class?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30586" y="2108578"/>
            <a:ext cx="62376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A look into a new country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 review of </a:t>
            </a:r>
            <a:r>
              <a:rPr lang="en-US" sz="3600" dirty="0" smtClean="0">
                <a:solidFill>
                  <a:schemeClr val="bg1"/>
                </a:solidFill>
              </a:rPr>
              <a:t>the “</a:t>
            </a:r>
            <a:r>
              <a:rPr lang="en-US" sz="3600" dirty="0" err="1">
                <a:solidFill>
                  <a:schemeClr val="bg1"/>
                </a:solidFill>
              </a:rPr>
              <a:t>a</a:t>
            </a:r>
            <a:r>
              <a:rPr lang="en-US" sz="3600" dirty="0" err="1" smtClean="0">
                <a:solidFill>
                  <a:schemeClr val="bg1"/>
                </a:solidFill>
              </a:rPr>
              <a:t>_e</a:t>
            </a:r>
            <a:r>
              <a:rPr lang="en-US" sz="3600" dirty="0" smtClean="0">
                <a:solidFill>
                  <a:schemeClr val="bg1"/>
                </a:solidFill>
              </a:rPr>
              <a:t>” sound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846" l="7042" r="89965">
                        <a14:foregroundMark x1="64085" y1="3615" x2="81602" y2="40000"/>
                        <a14:foregroundMark x1="39261" y1="8692" x2="13908" y2="41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5431" y="3585906"/>
            <a:ext cx="2673301" cy="30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97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18346" y="2102292"/>
            <a:ext cx="71018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Now that you have read the book</a:t>
            </a:r>
            <a:r>
              <a:rPr lang="is-IS" sz="3200" dirty="0" smtClean="0">
                <a:solidFill>
                  <a:srgbClr val="FFFFFF"/>
                </a:solidFill>
              </a:rPr>
              <a:t>…</a:t>
            </a:r>
            <a:br>
              <a:rPr lang="is-IS" sz="3200" dirty="0" smtClean="0">
                <a:solidFill>
                  <a:srgbClr val="FFFFFF"/>
                </a:solidFill>
              </a:rPr>
            </a:br>
            <a:endParaRPr lang="is-IS" sz="3200" dirty="0" smtClean="0">
              <a:solidFill>
                <a:srgbClr val="FFFFFF"/>
              </a:solidFill>
            </a:endParaRPr>
          </a:p>
          <a:p>
            <a:pPr algn="ctr"/>
            <a:r>
              <a:rPr lang="is-IS" sz="3200" dirty="0" smtClean="0">
                <a:solidFill>
                  <a:srgbClr val="FFFFFF"/>
                </a:solidFill>
              </a:rPr>
              <a:t>What celebrations take place in Brazil?</a:t>
            </a:r>
            <a:br>
              <a:rPr lang="is-IS" sz="3200" dirty="0" smtClean="0">
                <a:solidFill>
                  <a:srgbClr val="FFFFFF"/>
                </a:solidFill>
              </a:rPr>
            </a:br>
            <a:r>
              <a:rPr lang="is-IS" sz="3200" dirty="0" smtClean="0">
                <a:solidFill>
                  <a:srgbClr val="FFFFFF"/>
                </a:solidFill>
              </a:rPr>
              <a:t>What animals live in Canada?</a:t>
            </a:r>
            <a:br>
              <a:rPr lang="is-IS" sz="3200" dirty="0" smtClean="0">
                <a:solidFill>
                  <a:srgbClr val="FFFFFF"/>
                </a:solidFill>
              </a:rPr>
            </a:b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310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work!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18221" y="2160690"/>
            <a:ext cx="6168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Now we will review the “</a:t>
            </a:r>
            <a:r>
              <a:rPr lang="en-US" sz="2800" dirty="0" err="1">
                <a:solidFill>
                  <a:srgbClr val="FFFFFF"/>
                </a:solidFill>
              </a:rPr>
              <a:t>a</a:t>
            </a:r>
            <a:r>
              <a:rPr lang="en-US" sz="2800" dirty="0" err="1" smtClean="0">
                <a:solidFill>
                  <a:srgbClr val="FFFFFF"/>
                </a:solidFill>
              </a:rPr>
              <a:t>_e</a:t>
            </a:r>
            <a:r>
              <a:rPr lang="en-US" sz="2800" dirty="0" smtClean="0">
                <a:solidFill>
                  <a:srgbClr val="FFFFFF"/>
                </a:solidFill>
              </a:rPr>
              <a:t>” sound!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" b="100000" l="814" r="100000">
                        <a14:backgroundMark x1="50455" y1="22375" x2="50455" y2="22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0266" y="2754474"/>
            <a:ext cx="3381967" cy="388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14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560" y="79468"/>
            <a:ext cx="8070673" cy="1417638"/>
          </a:xfrm>
        </p:spPr>
        <p:txBody>
          <a:bodyPr/>
          <a:lstStyle/>
          <a:p>
            <a:r>
              <a:rPr lang="en-US" dirty="0" smtClean="0"/>
              <a:t>What vehicle would you have to take to get to Brazil?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834977"/>
            <a:ext cx="8128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30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78" y="481775"/>
            <a:ext cx="91360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Correct, a </a:t>
            </a:r>
            <a:r>
              <a:rPr lang="en-US" sz="4000" u="sng" dirty="0" smtClean="0">
                <a:solidFill>
                  <a:srgbClr val="FFFFFF"/>
                </a:solidFill>
              </a:rPr>
              <a:t>plane</a:t>
            </a:r>
            <a:r>
              <a:rPr lang="en-US" sz="4000" dirty="0" smtClean="0">
                <a:solidFill>
                  <a:srgbClr val="FFFFFF"/>
                </a:solidFill>
              </a:rPr>
              <a:t>!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/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That is an </a:t>
            </a:r>
            <a:r>
              <a:rPr lang="en-US" sz="4000" dirty="0" err="1" smtClean="0">
                <a:solidFill>
                  <a:srgbClr val="FFFFFF"/>
                </a:solidFill>
              </a:rPr>
              <a:t>a_e</a:t>
            </a:r>
            <a:r>
              <a:rPr lang="en-US" sz="4000" dirty="0" smtClean="0">
                <a:solidFill>
                  <a:srgbClr val="FFFFFF"/>
                </a:solidFill>
              </a:rPr>
              <a:t> word!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2420767"/>
            <a:ext cx="8128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89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</a:t>
            </a:r>
            <a:r>
              <a:rPr lang="en-US" dirty="0" err="1" smtClean="0"/>
              <a:t>a_e</a:t>
            </a:r>
            <a:r>
              <a:rPr lang="en-US" dirty="0" smtClean="0"/>
              <a:t> words can you pick out?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9431" y="1887464"/>
            <a:ext cx="8329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This morning, I lay awake in my bed. Today was the date! I was going to travel to Brazil! I packed my suitcase to take on the plane. I hope we go to the rainforest, I want to see a snake!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864" y="4138053"/>
            <a:ext cx="3622887" cy="256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73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 they are!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9431" y="1887464"/>
            <a:ext cx="8329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This morning, I lay </a:t>
            </a:r>
            <a:r>
              <a:rPr lang="en-US" sz="3200" u="sng" dirty="0" smtClean="0">
                <a:solidFill>
                  <a:srgbClr val="FFFFFF"/>
                </a:solidFill>
              </a:rPr>
              <a:t>awake</a:t>
            </a:r>
            <a:r>
              <a:rPr lang="en-US" sz="3200" dirty="0" smtClean="0">
                <a:solidFill>
                  <a:srgbClr val="FFFFFF"/>
                </a:solidFill>
              </a:rPr>
              <a:t> in my bed. Today was the </a:t>
            </a:r>
            <a:r>
              <a:rPr lang="en-US" sz="3200" u="sng" dirty="0" smtClean="0">
                <a:solidFill>
                  <a:srgbClr val="FFFFFF"/>
                </a:solidFill>
              </a:rPr>
              <a:t>date</a:t>
            </a:r>
            <a:r>
              <a:rPr lang="en-US" sz="3200" dirty="0" smtClean="0">
                <a:solidFill>
                  <a:srgbClr val="FFFFFF"/>
                </a:solidFill>
              </a:rPr>
              <a:t>! I was going to travel to Brazil! I packed my </a:t>
            </a:r>
            <a:r>
              <a:rPr lang="en-US" sz="3200" u="sng" dirty="0" smtClean="0">
                <a:solidFill>
                  <a:srgbClr val="FFFFFF"/>
                </a:solidFill>
              </a:rPr>
              <a:t>suitcase</a:t>
            </a:r>
            <a:r>
              <a:rPr lang="en-US" sz="3200" dirty="0" smtClean="0">
                <a:solidFill>
                  <a:srgbClr val="FFFFFF"/>
                </a:solidFill>
              </a:rPr>
              <a:t> to take on the </a:t>
            </a:r>
            <a:r>
              <a:rPr lang="en-US" sz="3200" u="sng" dirty="0" smtClean="0">
                <a:solidFill>
                  <a:srgbClr val="FFFFFF"/>
                </a:solidFill>
              </a:rPr>
              <a:t>plane</a:t>
            </a:r>
            <a:r>
              <a:rPr lang="en-US" sz="3200" dirty="0" smtClean="0">
                <a:solidFill>
                  <a:srgbClr val="FFFFFF"/>
                </a:solidFill>
              </a:rPr>
              <a:t>. I hope we go to the rainforest, I want to see a </a:t>
            </a:r>
            <a:r>
              <a:rPr lang="en-US" sz="3200" u="sng" dirty="0" smtClean="0">
                <a:solidFill>
                  <a:srgbClr val="FFFFFF"/>
                </a:solidFill>
              </a:rPr>
              <a:t>snake</a:t>
            </a:r>
            <a:r>
              <a:rPr lang="en-US" sz="3200" dirty="0" smtClean="0">
                <a:solidFill>
                  <a:srgbClr val="FFFFFF"/>
                </a:solidFill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864" y="4138053"/>
            <a:ext cx="3622887" cy="256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13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03" y="79468"/>
            <a:ext cx="8533809" cy="1417638"/>
          </a:xfrm>
        </p:spPr>
        <p:txBody>
          <a:bodyPr/>
          <a:lstStyle/>
          <a:p>
            <a:r>
              <a:rPr lang="en-US" dirty="0" smtClean="0"/>
              <a:t>What do you notice about </a:t>
            </a:r>
            <a:r>
              <a:rPr lang="en-US" dirty="0" err="1" smtClean="0"/>
              <a:t>a_e</a:t>
            </a:r>
            <a:r>
              <a:rPr lang="en-US" dirty="0" smtClean="0"/>
              <a:t> words? How do they sound?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03" y="1897441"/>
            <a:ext cx="3846698" cy="25887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940" y="1675821"/>
            <a:ext cx="3547287" cy="2134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038" y="2152755"/>
            <a:ext cx="3797300" cy="3314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939" y="4405284"/>
            <a:ext cx="2144168" cy="22702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7547" y="4596057"/>
            <a:ext cx="2897165" cy="195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96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03" y="79468"/>
            <a:ext cx="8533809" cy="1417638"/>
          </a:xfrm>
        </p:spPr>
        <p:txBody>
          <a:bodyPr/>
          <a:lstStyle/>
          <a:p>
            <a:r>
              <a:rPr lang="en-US" dirty="0" smtClean="0"/>
              <a:t>They all make a </a:t>
            </a:r>
            <a:r>
              <a:rPr lang="en-US" u="sng" dirty="0" smtClean="0"/>
              <a:t>long a sound!</a:t>
            </a:r>
            <a:br>
              <a:rPr lang="en-US" u="sng" dirty="0" smtClean="0"/>
            </a:br>
            <a:r>
              <a:rPr lang="en-US" dirty="0" smtClean="0"/>
              <a:t>Say each word out loud.</a:t>
            </a:r>
            <a:endParaRPr lang="en-US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03" y="1897441"/>
            <a:ext cx="3846698" cy="25887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940" y="1675821"/>
            <a:ext cx="3547287" cy="2134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038" y="2152755"/>
            <a:ext cx="3797300" cy="3314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939" y="4405284"/>
            <a:ext cx="2144168" cy="22702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7547" y="4596057"/>
            <a:ext cx="2897165" cy="195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3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 as many </a:t>
            </a:r>
            <a:r>
              <a:rPr lang="en-US" dirty="0" err="1" smtClean="0"/>
              <a:t>a_e</a:t>
            </a:r>
            <a:r>
              <a:rPr lang="en-US" dirty="0" smtClean="0"/>
              <a:t> words as you can in 1:00.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5174" y="2271841"/>
            <a:ext cx="7457545" cy="2569469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0" b="100000" l="2353" r="100000">
                        <a14:foregroundMark x1="42941" y1="26220" x2="42941" y2="26220"/>
                        <a14:foregroundMark x1="50000" y1="41463" x2="50000" y2="41463"/>
                        <a14:foregroundMark x1="80000" y1="40244" x2="80000" y2="402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4145" y="4021783"/>
            <a:ext cx="2298574" cy="221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24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Very good job! What did we learn today?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2336535"/>
            <a:ext cx="608686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A look into Brazil</a:t>
            </a:r>
            <a:endParaRPr lang="en-US" sz="3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Practicing Predictions</a:t>
            </a:r>
            <a:endParaRPr lang="en-US" sz="3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 review of </a:t>
            </a:r>
            <a:r>
              <a:rPr lang="en-US" sz="3600" dirty="0" smtClean="0">
                <a:solidFill>
                  <a:schemeClr val="bg1"/>
                </a:solidFill>
              </a:rPr>
              <a:t>“</a:t>
            </a:r>
            <a:r>
              <a:rPr lang="en-US" sz="3600" dirty="0" err="1">
                <a:solidFill>
                  <a:schemeClr val="bg1"/>
                </a:solidFill>
              </a:rPr>
              <a:t>a</a:t>
            </a:r>
            <a:r>
              <a:rPr lang="en-US" sz="3600" dirty="0" err="1" smtClean="0">
                <a:solidFill>
                  <a:schemeClr val="bg1"/>
                </a:solidFill>
              </a:rPr>
              <a:t>_e</a:t>
            </a:r>
            <a:r>
              <a:rPr lang="en-US" sz="3600" dirty="0" smtClean="0">
                <a:solidFill>
                  <a:schemeClr val="bg1"/>
                </a:solidFill>
              </a:rPr>
              <a:t>” </a:t>
            </a:r>
            <a:r>
              <a:rPr lang="en-US" sz="3600" dirty="0">
                <a:solidFill>
                  <a:schemeClr val="bg1"/>
                </a:solidFill>
              </a:rPr>
              <a:t>words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421" y="1799068"/>
            <a:ext cx="4297076" cy="398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43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 we will be learning about another country.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807" y="2392029"/>
            <a:ext cx="8139778" cy="24975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This country has beautiful beaches</a:t>
            </a:r>
            <a:r>
              <a:rPr lang="is-IS" sz="3200" dirty="0" smtClean="0"/>
              <a:t>…</a:t>
            </a:r>
            <a:endParaRPr lang="en-US" sz="3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589" y="3306687"/>
            <a:ext cx="5109399" cy="328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08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56174" y="3106847"/>
            <a:ext cx="5780921" cy="1200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Let’s look at the homework now.</a:t>
            </a:r>
          </a:p>
          <a:p>
            <a:pPr algn="ctr"/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Do you have any questions?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405" y="172478"/>
            <a:ext cx="2566958" cy="256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482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97601" y="2097820"/>
            <a:ext cx="48687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Thank you for a great class today.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As they say in Portuguese, </a:t>
            </a:r>
            <a:r>
              <a:rPr lang="en-US" sz="4000" dirty="0" err="1" smtClean="0">
                <a:solidFill>
                  <a:schemeClr val="bg1"/>
                </a:solidFill>
              </a:rPr>
              <a:t>Adeus</a:t>
            </a:r>
            <a:r>
              <a:rPr lang="en-US" sz="4000" dirty="0" smtClean="0">
                <a:solidFill>
                  <a:schemeClr val="bg1"/>
                </a:solidFill>
              </a:rPr>
              <a:t>!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01" y="254000"/>
            <a:ext cx="36322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84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has mountains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08946" y="4493185"/>
            <a:ext cx="3250360" cy="1507028"/>
          </a:xfrm>
        </p:spPr>
        <p:txBody>
          <a:bodyPr/>
          <a:lstStyle/>
          <a:p>
            <a:endParaRPr lang="en-US" sz="2800" dirty="0" smtClean="0"/>
          </a:p>
          <a:p>
            <a:r>
              <a:rPr lang="en-US" sz="2800" dirty="0" smtClean="0"/>
              <a:t>And waterfalls!</a:t>
            </a:r>
            <a:endParaRPr lang="en-US" sz="28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622" b="3622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9532" r="95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6957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85" y="5032416"/>
            <a:ext cx="8685011" cy="1100138"/>
          </a:xfrm>
        </p:spPr>
        <p:txBody>
          <a:bodyPr/>
          <a:lstStyle/>
          <a:p>
            <a:r>
              <a:rPr lang="en-US" dirty="0" smtClean="0"/>
              <a:t>It even has a rainforest!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2172" r="121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1739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661380"/>
            <a:ext cx="7612063" cy="1100138"/>
          </a:xfrm>
        </p:spPr>
        <p:txBody>
          <a:bodyPr/>
          <a:lstStyle/>
          <a:p>
            <a:r>
              <a:rPr lang="en-US" dirty="0" smtClean="0"/>
              <a:t>What country do you think it could be?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59" b="459"/>
          <a:stretch>
            <a:fillRect/>
          </a:stretch>
        </p:blipFill>
        <p:spPr>
          <a:xfrm rot="21414040">
            <a:off x="538226" y="450465"/>
            <a:ext cx="5486400" cy="3626214"/>
          </a:xfrm>
        </p:spPr>
      </p:pic>
      <p:pic>
        <p:nvPicPr>
          <p:cNvPr id="6" name="Picture Placeholder 9"/>
          <p:cNvPicPr>
            <a:picLocks noChangeAspect="1"/>
          </p:cNvPicPr>
          <p:nvPr/>
        </p:nvPicPr>
        <p:blipFill>
          <a:blip r:embed="rId3"/>
          <a:srcRect l="2715" r="2715"/>
          <a:stretch>
            <a:fillRect/>
          </a:stretch>
        </p:blipFill>
        <p:spPr>
          <a:xfrm rot="558753">
            <a:off x="4805597" y="1351630"/>
            <a:ext cx="3892493" cy="257272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60631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5169648"/>
            <a:ext cx="7612063" cy="1100138"/>
          </a:xfrm>
        </p:spPr>
        <p:txBody>
          <a:bodyPr/>
          <a:lstStyle/>
          <a:p>
            <a:r>
              <a:rPr lang="en-US" dirty="0" smtClean="0"/>
              <a:t>It is Brazil! We will be learning about this country today.</a:t>
            </a:r>
            <a:endParaRPr lang="en-US" u="sng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443" r="74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8766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know about Brazil? Write it below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152" y="2029296"/>
            <a:ext cx="5136418" cy="4189987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1" y="2744659"/>
            <a:ext cx="3787434" cy="33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68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make some </a:t>
            </a:r>
            <a:r>
              <a:rPr lang="en-US" u="sng" dirty="0" smtClean="0"/>
              <a:t>predictions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5174" y="2023725"/>
            <a:ext cx="7978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What sorts of celebrations do you think Brazilians have?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9692" y="3416226"/>
            <a:ext cx="7457545" cy="2978248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55" y="2681060"/>
            <a:ext cx="2525668" cy="371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997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261</TotalTime>
  <Words>361</Words>
  <Application>Microsoft Macintosh PowerPoint</Application>
  <PresentationFormat>On-screen Show (4:3)</PresentationFormat>
  <Paragraphs>42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Habitat</vt:lpstr>
      <vt:lpstr>Around the World</vt:lpstr>
      <vt:lpstr>What will we be learning this class?</vt:lpstr>
      <vt:lpstr>Today we will be learning about another country.</vt:lpstr>
      <vt:lpstr>It has mountains…</vt:lpstr>
      <vt:lpstr>It even has a rainforest!</vt:lpstr>
      <vt:lpstr>What country do you think it could be?</vt:lpstr>
      <vt:lpstr>It is Brazil! We will be learning about this country today.</vt:lpstr>
      <vt:lpstr>What do you know about Brazil? Write it below</vt:lpstr>
      <vt:lpstr>Let’s make some predictions…</vt:lpstr>
      <vt:lpstr>What animals do you think live in Brazil?</vt:lpstr>
      <vt:lpstr>Let’s find out!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did you like about Brazil?</vt:lpstr>
      <vt:lpstr>Review</vt:lpstr>
      <vt:lpstr>Great work!</vt:lpstr>
      <vt:lpstr>What vehicle would you have to take to get to Brazil?</vt:lpstr>
      <vt:lpstr>PowerPoint Presentation</vt:lpstr>
      <vt:lpstr>How many a_e words can you pick out?</vt:lpstr>
      <vt:lpstr>Here they are!</vt:lpstr>
      <vt:lpstr>What do you notice about a_e words? How do they sound?</vt:lpstr>
      <vt:lpstr>They all make a long a sound! Say each word out loud.</vt:lpstr>
      <vt:lpstr>List as many a_e words as you can in 1:00.</vt:lpstr>
      <vt:lpstr>Very good job! What did we learn today?</vt:lpstr>
      <vt:lpstr>PowerPoint Presentation</vt:lpstr>
      <vt:lpstr>PowerPoint Presentation</vt:lpstr>
    </vt:vector>
  </TitlesOfParts>
  <Company>Vandilay Industries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Around the World</dc:title>
  <dc:creator>Marissa Quintigliani</dc:creator>
  <cp:lastModifiedBy>Marissa Quintigliani</cp:lastModifiedBy>
  <cp:revision>28</cp:revision>
  <dcterms:created xsi:type="dcterms:W3CDTF">2017-08-03T14:31:16Z</dcterms:created>
  <dcterms:modified xsi:type="dcterms:W3CDTF">2017-08-11T17:32:10Z</dcterms:modified>
</cp:coreProperties>
</file>